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0" r:id="rId3"/>
    <p:sldId id="269" r:id="rId4"/>
    <p:sldId id="272" r:id="rId5"/>
    <p:sldId id="274" r:id="rId6"/>
    <p:sldId id="275" r:id="rId7"/>
    <p:sldId id="273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651086" y="4090567"/>
            <a:ext cx="9144000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5-dars. </a:t>
            </a:r>
            <a:r>
              <a:rPr lang="en-US" altLang="ru-RU" sz="3200" dirty="0" err="1" smtClean="0">
                <a:latin typeface="Centaur" panose="02030504050205020304" charset="0"/>
                <a:cs typeface="Centaur" panose="02030504050205020304" charset="0"/>
              </a:rPr>
              <a:t>Dasturchilarning</a:t>
            </a:r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turlari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Dasturchilar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qanday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turlarga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bo'linadi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537970"/>
            <a:ext cx="10515600" cy="5021580"/>
          </a:xfrm>
        </p:spPr>
        <p:txBody>
          <a:bodyPr/>
          <a:lstStyle/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darajasidagi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ta'minotni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chiquvchilar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ushbu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guruhlarning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kichik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a'zolari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mahsulot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versiyalarini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sinovdan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o'tkazish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takrorlash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tajribali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menejerlar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ostida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ishlaydi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Albatta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ta'minotni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doim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ham Python-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foydalanishni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anglatmaydi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Vazifalarga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yozish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tahrirlash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texnik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xizmat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ko'rsatishda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yordam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berish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Testing code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ishlaydigan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(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ko'pincha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skriptlari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boshqariladi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)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xatolarni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tekshirish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kod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Debug code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kod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xatolarini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tahlil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tuzatish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Kod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hujjatlari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versiyalarning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o'zgarishini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kuzatish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jurnaldagi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xatolar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1061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Junior python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713105" y="1329055"/>
            <a:ext cx="10515600" cy="5314315"/>
          </a:xfrm>
        </p:spPr>
        <p:txBody>
          <a:bodyPr>
            <a:normAutofit/>
          </a:bodyPr>
          <a:lstStyle/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Sifatni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ta'minlash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muhandisi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lavozimlari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texnologiya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yana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osti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shlyuzidir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...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ayniqsa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atrofidagi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yo'lingizni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bilsangiz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QA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muhandislari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ta'minotni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yaratmaydilar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shunchaki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sinab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ko'rishga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javobgardirlar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shuning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ushbu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ishlardan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bo'shatish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juda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muhimdir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Python-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avtomatlashtirish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bog'liq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barcha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narsalarga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oltin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tegishi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ta'minotni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sinovdan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o'tkazish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jarayonida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mahalliy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tilga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aylantiradi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</a:p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Vazifalarga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ta'minotni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sinov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rejalarini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sinov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holatlarini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Ochiq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manbali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vositalar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(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masalan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Python)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yordamida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avtomatlashtirish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skriptlarini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bajarish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xatolarni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hujjatlashtirish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kuzatish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Nosozliklarni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tuzatish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jarayoni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natijalarini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kuzatib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Sifatni ta'minlash muhandisi (Quality assurance enginieer)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537970"/>
            <a:ext cx="10515600" cy="5021580"/>
          </a:xfrm>
        </p:spPr>
        <p:txBody>
          <a:bodyPr>
            <a:normAutofit/>
          </a:bodyPr>
          <a:lstStyle/>
          <a:p>
            <a:pPr algn="l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Python Full Stack Developer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o'rtasidagi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chiziqni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bir-biriga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bog'laydigan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Ha,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ishchi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kuchini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to'liq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stack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rolida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kiritish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mumkin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ammo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to'liq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stack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qilinadigan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ko'nikmalar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odatda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hech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bo'lmaganda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biron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professional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tajribaga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chiquvchilarga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yaxshi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yordam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beradi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Vazifalarga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Old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veb-sayt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arxitekturasini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(HTML, CSS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JavaScript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kabi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tillaridan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holda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Orqa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tomon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veb-sayt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infratuzilmasini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rivojlantirish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(Python, PHP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Rails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kabi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tillaridan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holda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Serverlar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bazalarini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API-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loyihalash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699135" y="407035"/>
            <a:ext cx="10515600" cy="922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>
                <a:latin typeface="Centaur" panose="02030504050205020304" charset="0"/>
                <a:cs typeface="Centaur" panose="02030504050205020304" charset="0"/>
                <a:sym typeface="+mn-ea"/>
              </a:rPr>
              <a:t>Python Full Stack Developer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537970"/>
            <a:ext cx="10515600" cy="50215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GIS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tadqiqot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institutlari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atrof-muhit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bo'yicha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olimlar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sog'liqni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saqlash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tashkilotlari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erdan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foydalanishni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rejalashtiruvchilar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korxonalar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davlat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idoralari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tomonidan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fazoviy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geografik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to'plash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saqlash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tahlil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foydalaniladigan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tizim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Ushbu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foydalanuvchilarga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xaritalar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aholi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guruhlarini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o'rganish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atrof-muhitga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ta'sir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ko'rsatishni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modellashtirish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transport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-joy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infratuzilmasini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yaxshilash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kabi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narsalarni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amalga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oshirishga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imkon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beradi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Vazifalarga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Fazoviy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tahlil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xaritalash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fazoviy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xaritasi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orqali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naqsh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tendentsiyalarni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aniqlash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Geografik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manbalari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raqamli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xaritalarni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loyihalash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Xaritaga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oid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vositalarni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Turli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fayllardagi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geografik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xaritalarning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raqamli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kutubxonasini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1061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GIS Developer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537970"/>
            <a:ext cx="10515600" cy="5021580"/>
          </a:xfrm>
        </p:spPr>
        <p:txBody>
          <a:bodyPr>
            <a:normAutofit/>
          </a:bodyPr>
          <a:lstStyle/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Dasturchilar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ishlarining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ko'proq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joylariga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qaytib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kelsak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biz Senior Python Developer-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keldik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Bu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haqiqatan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ham Python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dasturchilarining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o'rta-yuqori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variantidir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Shunga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qaramay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e'tibor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qaratgan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ammo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rezyumelarida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3-5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yillik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tajribaga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qayta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chiqaruvchilar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Katta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chiqaruvchilari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odatda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qo'llarni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skriptlash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kodlash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kamroq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shug'ullanadilar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jamoani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loyihalarni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boshqarishda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ko'proq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qatnashadilar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</a:p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Vazifalarga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Python-da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samarali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orqa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tomonning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xususiyatlarini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Old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qismlarning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tarkibiy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qismlarini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birlashtirish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Sinovlarni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xatolarni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tuzatishni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nazorat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Loyihalashtirishning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texnik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hujjatlarini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tayyorlash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Kichik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guruh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a'zolariga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murabbiylik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1061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Senior Python Developer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202055"/>
            <a:ext cx="10515600" cy="5357495"/>
          </a:xfrm>
        </p:spPr>
        <p:txBody>
          <a:bodyPr>
            <a:normAutofit fontScale="90000" lnSpcReduction="10000"/>
          </a:bodyPr>
          <a:lstStyle/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bo'yicha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maydonlardan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ma'nolarni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izohlash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ajratib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javob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beradigan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yuqori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Bu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turli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xususiyatlarga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keng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nom, ammo,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umuman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olganda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olimlari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matematika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statistika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informatika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miqdoriy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sohalarda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naqshlarni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topish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bashorat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auditoriyadan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umuman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iste'molchilardan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o'rgangan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narsalariga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asoslanib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mahsulotning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yo'nalishini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xabardor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kompaniyaning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o'zlashtiradilar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</a:p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Vazifalarga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Kompaniya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bazasidagi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qazib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tahlil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manbalari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yig'ish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texnikasining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samaradorligi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aniqligini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baholash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maydonlariga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qo'llaniladigan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maxsus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modellari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algoritmlarini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Mijoz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tajribasini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oshirish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optimallashtirish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daromad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reklama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maqsadlari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biznes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natijalarini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optimallashtirish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bashoratli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modellashtirishdan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Model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ishlashi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aniqligini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nazorat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tahlil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jarayonlar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vositalarni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3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Data Scientist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342390"/>
            <a:ext cx="10515600" cy="52171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Mashinalarni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o'rganish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bo'yicha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muhandis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ilmiy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darajasiga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yuqori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yana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darajadir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ML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muhandislari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o'rgangan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bilimlarini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maxsus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ko'rsatmalarsiz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"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o'rganishga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"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qodir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mashinalar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ta'minot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kompyuter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tizimlarini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chiqadilar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Bu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to'g'ri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sun'iy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aql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Ammo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ilmiy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fantastika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emas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ishlashning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haqiqiy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chunki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Python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algoritmlarni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avtomatlashtirish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qobiliyati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mashinani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o'rganish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tabiiy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dasturlash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vositasiga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aylantiradi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algn="l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Vazifalarga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Informatika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asoslarini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tushunish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(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tuzilmalari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algoritmlar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hisoblash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murakkablik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Murakkab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hisoblashlarni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bajarish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algoritmlar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modellarini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yaratish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olimi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hamkorlik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Statistik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modellashtirish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protseduralari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asosida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algoritmlarni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Mashinalarni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o'rganish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algoritmlari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kutubxonalarini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qo'llash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7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Machine Learning Developer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792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74</cp:revision>
  <dcterms:created xsi:type="dcterms:W3CDTF">2020-03-02T05:19:00Z</dcterms:created>
  <dcterms:modified xsi:type="dcterms:W3CDTF">2021-03-22T07:32:03Z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