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2"/>
    <p:sldId id="279" r:id="rId3"/>
    <p:sldId id="28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1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" y="-4445"/>
            <a:ext cx="12231370" cy="6884035"/>
          </a:xfrm>
          <a:prstGeom prst="rect">
            <a:avLst/>
          </a:prstGeom>
        </p:spPr>
      </p:pic>
      <p:sp>
        <p:nvSpPr>
          <p:cNvPr id="6" name="Заголовок 1"/>
          <p:cNvSpPr>
            <a:spLocks noGrp="1"/>
          </p:cNvSpPr>
          <p:nvPr/>
        </p:nvSpPr>
        <p:spPr>
          <a:xfrm>
            <a:off x="1538605" y="4179939"/>
            <a:ext cx="9144000" cy="4939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ru-RU" sz="2400" dirty="0" smtClean="0">
                <a:latin typeface="Centaur" panose="02030504050205020304" charset="0"/>
                <a:cs typeface="Centaur" panose="02030504050205020304" charset="0"/>
              </a:rPr>
              <a:t>23-dars</a:t>
            </a:r>
            <a:r>
              <a:rPr lang="en-US" altLang="ru-RU" sz="2400" dirty="0">
                <a:latin typeface="Centaur" panose="02030504050205020304" charset="0"/>
                <a:cs typeface="Centaur" panose="02030504050205020304" charset="0"/>
              </a:rPr>
              <a:t>. </a:t>
            </a:r>
            <a:r>
              <a:rPr lang="en-US" altLang="ru-RU" sz="2400" dirty="0" err="1">
                <a:latin typeface="Centaur" panose="02030504050205020304" charset="0"/>
                <a:cs typeface="Centaur" panose="02030504050205020304" charset="0"/>
              </a:rPr>
              <a:t>Pythonda</a:t>
            </a:r>
            <a:r>
              <a:rPr lang="en-US" altLang="ru-RU" sz="2400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sz="2400" dirty="0" err="1">
                <a:latin typeface="Centaur" panose="02030504050205020304" charset="0"/>
                <a:cs typeface="Centaur" panose="02030504050205020304" charset="0"/>
              </a:rPr>
              <a:t>fayllar</a:t>
            </a:r>
            <a:r>
              <a:rPr lang="en-US" altLang="ru-RU" sz="2400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sz="2400" dirty="0" err="1">
                <a:latin typeface="Centaur" panose="02030504050205020304" charset="0"/>
                <a:cs typeface="Centaur" panose="02030504050205020304" charset="0"/>
              </a:rPr>
              <a:t>bilan</a:t>
            </a:r>
            <a:r>
              <a:rPr lang="en-US" altLang="ru-RU" sz="2400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sz="2400" dirty="0" err="1">
                <a:latin typeface="Centaur" panose="02030504050205020304" charset="0"/>
                <a:cs typeface="Centaur" panose="02030504050205020304" charset="0"/>
              </a:rPr>
              <a:t>ishlash</a:t>
            </a:r>
            <a:r>
              <a:rPr lang="en-US" altLang="ru-RU" sz="2400" dirty="0">
                <a:latin typeface="Centaur" panose="02030504050205020304" charset="0"/>
                <a:cs typeface="Centaur" panose="02030504050205020304" charset="0"/>
              </a:rPr>
              <a:t>, </a:t>
            </a:r>
            <a:r>
              <a:rPr lang="en-US" altLang="ru-RU" sz="2400" dirty="0" err="1">
                <a:latin typeface="Centaur" panose="02030504050205020304" charset="0"/>
                <a:cs typeface="Centaur" panose="02030504050205020304" charset="0"/>
              </a:rPr>
              <a:t>faylga</a:t>
            </a:r>
            <a:r>
              <a:rPr lang="en-US" altLang="ru-RU" sz="2400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sz="2400" dirty="0" err="1">
                <a:latin typeface="Centaur" panose="02030504050205020304" charset="0"/>
                <a:cs typeface="Centaur" panose="02030504050205020304" charset="0"/>
              </a:rPr>
              <a:t>yozish</a:t>
            </a:r>
            <a:r>
              <a:rPr lang="en-US" altLang="ru-RU" sz="2400" dirty="0">
                <a:latin typeface="Centaur" panose="02030504050205020304" charset="0"/>
                <a:cs typeface="Centaur" panose="02030504050205020304" charset="0"/>
              </a:rPr>
              <a:t>, </a:t>
            </a:r>
            <a:r>
              <a:rPr lang="en-US" altLang="ru-RU" sz="2400" dirty="0" err="1">
                <a:latin typeface="Centaur" panose="02030504050205020304" charset="0"/>
                <a:cs typeface="Centaur" panose="02030504050205020304" charset="0"/>
              </a:rPr>
              <a:t>fayldan</a:t>
            </a:r>
            <a:r>
              <a:rPr lang="en-US" altLang="ru-RU" sz="2400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sz="2400" dirty="0" err="1" smtClean="0">
                <a:latin typeface="Centaur" panose="02030504050205020304" charset="0"/>
                <a:cs typeface="Centaur" panose="02030504050205020304" charset="0"/>
              </a:rPr>
              <a:t>o'qish</a:t>
            </a:r>
            <a:endParaRPr lang="en-US" altLang="ru-RU" sz="2400" dirty="0">
              <a:latin typeface="Centaur" panose="02030504050205020304" charset="0"/>
              <a:cs typeface="Centaur" panose="02030504050205020304" charset="0"/>
            </a:endParaRPr>
          </a:p>
        </p:txBody>
      </p:sp>
      <p:sp>
        <p:nvSpPr>
          <p:cNvPr id="5" name="Заголовок 1"/>
          <p:cNvSpPr>
            <a:spLocks noGrp="1"/>
          </p:cNvSpPr>
          <p:nvPr/>
        </p:nvSpPr>
        <p:spPr>
          <a:xfrm>
            <a:off x="1538605" y="1617843"/>
            <a:ext cx="9144000" cy="8504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ru-RU" sz="4400" dirty="0" err="1">
                <a:solidFill>
                  <a:srgbClr val="C00000"/>
                </a:solidFill>
                <a:latin typeface="Centaur" panose="02030504050205020304" pitchFamily="18" charset="0"/>
                <a:cs typeface="Centaur" panose="02030504050205020304" charset="0"/>
              </a:rPr>
              <a:t>Informatika</a:t>
            </a:r>
            <a:r>
              <a:rPr lang="en-US" altLang="ru-RU" sz="4400" dirty="0">
                <a:solidFill>
                  <a:srgbClr val="C00000"/>
                </a:solidFill>
                <a:latin typeface="Centaur" panose="02030504050205020304" pitchFamily="18" charset="0"/>
                <a:cs typeface="Centaur" panose="02030504050205020304" charset="0"/>
              </a:rPr>
              <a:t> 9-sinf | </a:t>
            </a:r>
            <a:r>
              <a:rPr lang="en-US" altLang="ru-RU" sz="4400" dirty="0" err="1">
                <a:solidFill>
                  <a:srgbClr val="C00000"/>
                </a:solidFill>
                <a:latin typeface="Centaur" panose="02030504050205020304" pitchFamily="18" charset="0"/>
                <a:cs typeface="Centaur" panose="02030504050205020304" charset="0"/>
              </a:rPr>
              <a:t>ITOne</a:t>
            </a:r>
            <a:r>
              <a:rPr lang="en-US" altLang="ru-RU" sz="4400" dirty="0">
                <a:solidFill>
                  <a:srgbClr val="C00000"/>
                </a:solidFill>
                <a:latin typeface="Centaur" panose="02030504050205020304" pitchFamily="18" charset="0"/>
                <a:cs typeface="Centaur" panose="02030504050205020304" charset="0"/>
              </a:rPr>
              <a:t> </a:t>
            </a:r>
            <a:r>
              <a:rPr lang="en-US" altLang="ru-RU" sz="4400" dirty="0" err="1">
                <a:solidFill>
                  <a:srgbClr val="C00000"/>
                </a:solidFill>
                <a:latin typeface="Centaur" panose="02030504050205020304" pitchFamily="18" charset="0"/>
                <a:cs typeface="Centaur" panose="02030504050205020304" charset="0"/>
              </a:rPr>
              <a:t>Uz</a:t>
            </a:r>
            <a:endParaRPr lang="en-US" altLang="ru-RU" sz="4400" dirty="0">
              <a:solidFill>
                <a:srgbClr val="C00000"/>
              </a:solidFill>
              <a:latin typeface="Centaur" panose="02030504050205020304" pitchFamily="18" charset="0"/>
              <a:cs typeface="Centaur" panose="020305040502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31370" cy="6884035"/>
          </a:xfrm>
          <a:prstGeom prst="rect">
            <a:avLst/>
          </a:prstGeom>
        </p:spPr>
      </p:pic>
      <p:sp>
        <p:nvSpPr>
          <p:cNvPr id="6" name="Замещающее содержимое 5"/>
          <p:cNvSpPr>
            <a:spLocks noGrp="1"/>
          </p:cNvSpPr>
          <p:nvPr>
            <p:ph idx="1"/>
          </p:nvPr>
        </p:nvSpPr>
        <p:spPr>
          <a:xfrm>
            <a:off x="1178011" y="1194485"/>
            <a:ext cx="9934832" cy="4374293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dirty="0" err="1" smtClean="0">
                <a:latin typeface="Centaur" panose="02030504050205020304" pitchFamily="18" charset="0"/>
              </a:rPr>
              <a:t>Fayllar</a:t>
            </a:r>
            <a:r>
              <a:rPr lang="en-US" dirty="0" smtClean="0">
                <a:latin typeface="Centaur" panose="02030504050205020304" pitchFamily="18" charset="0"/>
              </a:rPr>
              <a:t> </a:t>
            </a:r>
            <a:r>
              <a:rPr lang="en-US" dirty="0" err="1" smtClean="0">
                <a:latin typeface="Centaur" panose="02030504050205020304" pitchFamily="18" charset="0"/>
              </a:rPr>
              <a:t>tegishli</a:t>
            </a:r>
            <a:r>
              <a:rPr lang="en-US" dirty="0" smtClean="0">
                <a:latin typeface="Centaur" panose="02030504050205020304" pitchFamily="18" charset="0"/>
              </a:rPr>
              <a:t> </a:t>
            </a:r>
            <a:r>
              <a:rPr lang="en-US" dirty="0" err="1" smtClean="0">
                <a:latin typeface="Centaur" panose="02030504050205020304" pitchFamily="18" charset="0"/>
              </a:rPr>
              <a:t>ma'lumotlarni</a:t>
            </a:r>
            <a:r>
              <a:rPr lang="en-US" dirty="0" smtClean="0">
                <a:latin typeface="Centaur" panose="02030504050205020304" pitchFamily="18" charset="0"/>
              </a:rPr>
              <a:t> </a:t>
            </a:r>
            <a:r>
              <a:rPr lang="en-US" dirty="0" err="1" smtClean="0">
                <a:latin typeface="Centaur" panose="02030504050205020304" pitchFamily="18" charset="0"/>
              </a:rPr>
              <a:t>saqlash</a:t>
            </a:r>
            <a:r>
              <a:rPr lang="en-US" dirty="0" smtClean="0">
                <a:latin typeface="Centaur" panose="02030504050205020304" pitchFamily="18" charset="0"/>
              </a:rPr>
              <a:t> </a:t>
            </a:r>
            <a:r>
              <a:rPr lang="en-US" dirty="0" err="1" smtClean="0">
                <a:latin typeface="Centaur" panose="02030504050205020304" pitchFamily="18" charset="0"/>
              </a:rPr>
              <a:t>uchun</a:t>
            </a:r>
            <a:r>
              <a:rPr lang="en-US" dirty="0" smtClean="0">
                <a:latin typeface="Centaur" panose="02030504050205020304" pitchFamily="18" charset="0"/>
              </a:rPr>
              <a:t> </a:t>
            </a:r>
            <a:r>
              <a:rPr lang="en-US" dirty="0" err="1" smtClean="0">
                <a:latin typeface="Centaur" panose="02030504050205020304" pitchFamily="18" charset="0"/>
              </a:rPr>
              <a:t>diskdagi</a:t>
            </a:r>
            <a:r>
              <a:rPr lang="en-US" dirty="0" smtClean="0">
                <a:latin typeface="Centaur" panose="02030504050205020304" pitchFamily="18" charset="0"/>
              </a:rPr>
              <a:t> </a:t>
            </a:r>
            <a:r>
              <a:rPr lang="en-US" dirty="0" err="1" smtClean="0">
                <a:latin typeface="Centaur" panose="02030504050205020304" pitchFamily="18" charset="0"/>
              </a:rPr>
              <a:t>joylar</a:t>
            </a:r>
            <a:r>
              <a:rPr lang="en-US" dirty="0" smtClean="0">
                <a:latin typeface="Centaur" panose="02030504050205020304" pitchFamily="18" charset="0"/>
              </a:rPr>
              <a:t> deb </a:t>
            </a:r>
            <a:r>
              <a:rPr lang="en-US" dirty="0" err="1" smtClean="0">
                <a:latin typeface="Centaur" panose="02030504050205020304" pitchFamily="18" charset="0"/>
              </a:rPr>
              <a:t>nomlanadi</a:t>
            </a:r>
            <a:r>
              <a:rPr lang="en-US" dirty="0" smtClean="0">
                <a:latin typeface="Centaur" panose="02030504050205020304" pitchFamily="18" charset="0"/>
              </a:rPr>
              <a:t>. </a:t>
            </a:r>
            <a:r>
              <a:rPr lang="en-US" dirty="0" err="1" smtClean="0">
                <a:latin typeface="Centaur" panose="02030504050205020304" pitchFamily="18" charset="0"/>
              </a:rPr>
              <a:t>Ular</a:t>
            </a:r>
            <a:r>
              <a:rPr lang="en-US" dirty="0" smtClean="0">
                <a:latin typeface="Centaur" panose="02030504050205020304" pitchFamily="18" charset="0"/>
              </a:rPr>
              <a:t> </a:t>
            </a:r>
            <a:r>
              <a:rPr lang="en-US" dirty="0" err="1" smtClean="0">
                <a:latin typeface="Centaur" panose="02030504050205020304" pitchFamily="18" charset="0"/>
              </a:rPr>
              <a:t>doimiy</a:t>
            </a:r>
            <a:r>
              <a:rPr lang="en-US" dirty="0" smtClean="0">
                <a:latin typeface="Centaur" panose="02030504050205020304" pitchFamily="18" charset="0"/>
              </a:rPr>
              <a:t> </a:t>
            </a:r>
            <a:r>
              <a:rPr lang="en-US" dirty="0" err="1" smtClean="0">
                <a:latin typeface="Centaur" panose="02030504050205020304" pitchFamily="18" charset="0"/>
              </a:rPr>
              <a:t>ma'lumotni</a:t>
            </a:r>
            <a:r>
              <a:rPr lang="en-US" dirty="0" smtClean="0">
                <a:latin typeface="Centaur" panose="02030504050205020304" pitchFamily="18" charset="0"/>
              </a:rPr>
              <a:t> </a:t>
            </a:r>
            <a:r>
              <a:rPr lang="en-US" dirty="0" err="1" smtClean="0">
                <a:latin typeface="Centaur" panose="02030504050205020304" pitchFamily="18" charset="0"/>
              </a:rPr>
              <a:t>doimiy</a:t>
            </a:r>
            <a:r>
              <a:rPr lang="en-US" dirty="0" smtClean="0">
                <a:latin typeface="Centaur" panose="02030504050205020304" pitchFamily="18" charset="0"/>
              </a:rPr>
              <a:t> </a:t>
            </a:r>
            <a:r>
              <a:rPr lang="en-US" dirty="0" err="1" smtClean="0">
                <a:latin typeface="Centaur" panose="02030504050205020304" pitchFamily="18" charset="0"/>
              </a:rPr>
              <a:t>xotirada</a:t>
            </a:r>
            <a:r>
              <a:rPr lang="en-US" dirty="0" smtClean="0">
                <a:latin typeface="Centaur" panose="02030504050205020304" pitchFamily="18" charset="0"/>
              </a:rPr>
              <a:t> </a:t>
            </a:r>
            <a:r>
              <a:rPr lang="en-US" dirty="0" err="1" smtClean="0">
                <a:latin typeface="Centaur" panose="02030504050205020304" pitchFamily="18" charset="0"/>
              </a:rPr>
              <a:t>saqlash</a:t>
            </a:r>
            <a:r>
              <a:rPr lang="en-US" dirty="0" smtClean="0">
                <a:latin typeface="Centaur" panose="02030504050205020304" pitchFamily="18" charset="0"/>
              </a:rPr>
              <a:t> </a:t>
            </a:r>
            <a:r>
              <a:rPr lang="en-US" dirty="0" err="1" smtClean="0">
                <a:latin typeface="Centaur" panose="02030504050205020304" pitchFamily="18" charset="0"/>
              </a:rPr>
              <a:t>uchun</a:t>
            </a:r>
            <a:r>
              <a:rPr lang="en-US" dirty="0" smtClean="0">
                <a:latin typeface="Centaur" panose="02030504050205020304" pitchFamily="18" charset="0"/>
              </a:rPr>
              <a:t> </a:t>
            </a:r>
            <a:r>
              <a:rPr lang="en-US" dirty="0" err="1" smtClean="0">
                <a:latin typeface="Centaur" panose="02030504050205020304" pitchFamily="18" charset="0"/>
              </a:rPr>
              <a:t>ishlatiladi</a:t>
            </a:r>
            <a:r>
              <a:rPr lang="en-US" dirty="0" smtClean="0">
                <a:latin typeface="Centaur" panose="02030504050205020304" pitchFamily="18" charset="0"/>
              </a:rPr>
              <a:t> (</a:t>
            </a:r>
            <a:r>
              <a:rPr lang="en-US" dirty="0" err="1" smtClean="0">
                <a:latin typeface="Centaur" panose="02030504050205020304" pitchFamily="18" charset="0"/>
              </a:rPr>
              <a:t>masalan</a:t>
            </a:r>
            <a:r>
              <a:rPr lang="en-US" dirty="0" smtClean="0">
                <a:latin typeface="Centaur" panose="02030504050205020304" pitchFamily="18" charset="0"/>
              </a:rPr>
              <a:t>, </a:t>
            </a:r>
            <a:r>
              <a:rPr lang="en-US" dirty="0" err="1" smtClean="0">
                <a:latin typeface="Centaur" panose="02030504050205020304" pitchFamily="18" charset="0"/>
              </a:rPr>
              <a:t>qattiq</a:t>
            </a:r>
            <a:r>
              <a:rPr lang="en-US" dirty="0" smtClean="0">
                <a:latin typeface="Centaur" panose="02030504050205020304" pitchFamily="18" charset="0"/>
              </a:rPr>
              <a:t> disk).</a:t>
            </a:r>
          </a:p>
          <a:p>
            <a:pPr algn="l"/>
            <a:r>
              <a:rPr lang="en-US" dirty="0" err="1" smtClean="0">
                <a:latin typeface="Centaur" panose="02030504050205020304" pitchFamily="18" charset="0"/>
              </a:rPr>
              <a:t>Fayldan</a:t>
            </a:r>
            <a:r>
              <a:rPr lang="en-US" dirty="0" smtClean="0">
                <a:latin typeface="Centaur" panose="02030504050205020304" pitchFamily="18" charset="0"/>
              </a:rPr>
              <a:t> </a:t>
            </a:r>
            <a:r>
              <a:rPr lang="en-US" dirty="0" err="1" smtClean="0">
                <a:latin typeface="Centaur" panose="02030504050205020304" pitchFamily="18" charset="0"/>
              </a:rPr>
              <a:t>o'qishni</a:t>
            </a:r>
            <a:r>
              <a:rPr lang="en-US" dirty="0" smtClean="0">
                <a:latin typeface="Centaur" panose="02030504050205020304" pitchFamily="18" charset="0"/>
              </a:rPr>
              <a:t> </a:t>
            </a:r>
            <a:r>
              <a:rPr lang="en-US" dirty="0" err="1" smtClean="0">
                <a:latin typeface="Centaur" panose="02030504050205020304" pitchFamily="18" charset="0"/>
              </a:rPr>
              <a:t>yoki</a:t>
            </a:r>
            <a:r>
              <a:rPr lang="en-US" dirty="0" smtClean="0">
                <a:latin typeface="Centaur" panose="02030504050205020304" pitchFamily="18" charset="0"/>
              </a:rPr>
              <a:t> </a:t>
            </a:r>
            <a:r>
              <a:rPr lang="en-US" dirty="0" err="1" smtClean="0">
                <a:latin typeface="Centaur" panose="02030504050205020304" pitchFamily="18" charset="0"/>
              </a:rPr>
              <a:t>yozishni</a:t>
            </a:r>
            <a:r>
              <a:rPr lang="en-US" dirty="0" smtClean="0">
                <a:latin typeface="Centaur" panose="02030504050205020304" pitchFamily="18" charset="0"/>
              </a:rPr>
              <a:t> </a:t>
            </a:r>
            <a:r>
              <a:rPr lang="en-US" dirty="0" err="1" smtClean="0">
                <a:latin typeface="Centaur" panose="02030504050205020304" pitchFamily="18" charset="0"/>
              </a:rPr>
              <a:t>xohlasak</a:t>
            </a:r>
            <a:r>
              <a:rPr lang="en-US" dirty="0" smtClean="0">
                <a:latin typeface="Centaur" panose="02030504050205020304" pitchFamily="18" charset="0"/>
              </a:rPr>
              <a:t>, </a:t>
            </a:r>
            <a:r>
              <a:rPr lang="en-US" dirty="0" err="1" smtClean="0">
                <a:latin typeface="Centaur" panose="02030504050205020304" pitchFamily="18" charset="0"/>
              </a:rPr>
              <a:t>avval</a:t>
            </a:r>
            <a:r>
              <a:rPr lang="en-US" dirty="0" smtClean="0">
                <a:latin typeface="Centaur" panose="02030504050205020304" pitchFamily="18" charset="0"/>
              </a:rPr>
              <a:t> </a:t>
            </a:r>
            <a:r>
              <a:rPr lang="en-US" dirty="0" err="1" smtClean="0">
                <a:latin typeface="Centaur" panose="02030504050205020304" pitchFamily="18" charset="0"/>
              </a:rPr>
              <a:t>uni</a:t>
            </a:r>
            <a:r>
              <a:rPr lang="en-US" dirty="0" smtClean="0">
                <a:latin typeface="Centaur" panose="02030504050205020304" pitchFamily="18" charset="0"/>
              </a:rPr>
              <a:t> </a:t>
            </a:r>
            <a:r>
              <a:rPr lang="en-US" dirty="0" err="1" smtClean="0">
                <a:latin typeface="Centaur" panose="02030504050205020304" pitchFamily="18" charset="0"/>
              </a:rPr>
              <a:t>ochishimiz</a:t>
            </a:r>
            <a:r>
              <a:rPr lang="en-US" dirty="0" smtClean="0">
                <a:latin typeface="Centaur" panose="02030504050205020304" pitchFamily="18" charset="0"/>
              </a:rPr>
              <a:t> </a:t>
            </a:r>
            <a:r>
              <a:rPr lang="en-US" dirty="0" err="1" smtClean="0">
                <a:latin typeface="Centaur" panose="02030504050205020304" pitchFamily="18" charset="0"/>
              </a:rPr>
              <a:t>kerak</a:t>
            </a:r>
            <a:r>
              <a:rPr lang="en-US" dirty="0" smtClean="0">
                <a:latin typeface="Centaur" panose="02030504050205020304" pitchFamily="18" charset="0"/>
              </a:rPr>
              <a:t>. </a:t>
            </a:r>
            <a:r>
              <a:rPr lang="en-US" dirty="0" err="1" smtClean="0">
                <a:latin typeface="Centaur" panose="02030504050205020304" pitchFamily="18" charset="0"/>
              </a:rPr>
              <a:t>Tugatgandan</a:t>
            </a:r>
            <a:r>
              <a:rPr lang="en-US" dirty="0" smtClean="0">
                <a:latin typeface="Centaur" panose="02030504050205020304" pitchFamily="18" charset="0"/>
              </a:rPr>
              <a:t> </a:t>
            </a:r>
            <a:r>
              <a:rPr lang="en-US" dirty="0" err="1" smtClean="0">
                <a:latin typeface="Centaur" panose="02030504050205020304" pitchFamily="18" charset="0"/>
              </a:rPr>
              <a:t>so'ng</a:t>
            </a:r>
            <a:r>
              <a:rPr lang="en-US" dirty="0" smtClean="0">
                <a:latin typeface="Centaur" panose="02030504050205020304" pitchFamily="18" charset="0"/>
              </a:rPr>
              <a:t>, </a:t>
            </a:r>
            <a:r>
              <a:rPr lang="en-US" dirty="0" err="1" smtClean="0">
                <a:latin typeface="Centaur" panose="02030504050205020304" pitchFamily="18" charset="0"/>
              </a:rPr>
              <a:t>fayl</a:t>
            </a:r>
            <a:r>
              <a:rPr lang="en-US" dirty="0" smtClean="0">
                <a:latin typeface="Centaur" panose="02030504050205020304" pitchFamily="18" charset="0"/>
              </a:rPr>
              <a:t> </a:t>
            </a:r>
            <a:r>
              <a:rPr lang="en-US" dirty="0" err="1" smtClean="0">
                <a:latin typeface="Centaur" panose="02030504050205020304" pitchFamily="18" charset="0"/>
              </a:rPr>
              <a:t>bilan</a:t>
            </a:r>
            <a:r>
              <a:rPr lang="en-US" dirty="0" smtClean="0">
                <a:latin typeface="Centaur" panose="02030504050205020304" pitchFamily="18" charset="0"/>
              </a:rPr>
              <a:t> </a:t>
            </a:r>
            <a:r>
              <a:rPr lang="en-US" dirty="0" err="1" smtClean="0">
                <a:latin typeface="Centaur" panose="02030504050205020304" pitchFamily="18" charset="0"/>
              </a:rPr>
              <a:t>bog'langan</a:t>
            </a:r>
            <a:r>
              <a:rPr lang="en-US" dirty="0" smtClean="0">
                <a:latin typeface="Centaur" panose="02030504050205020304" pitchFamily="18" charset="0"/>
              </a:rPr>
              <a:t> </a:t>
            </a:r>
            <a:r>
              <a:rPr lang="en-US" dirty="0" err="1" smtClean="0">
                <a:latin typeface="Centaur" panose="02030504050205020304" pitchFamily="18" charset="0"/>
              </a:rPr>
              <a:t>manbalar</a:t>
            </a:r>
            <a:r>
              <a:rPr lang="en-US" dirty="0" smtClean="0">
                <a:latin typeface="Centaur" panose="02030504050205020304" pitchFamily="18" charset="0"/>
              </a:rPr>
              <a:t> </a:t>
            </a:r>
            <a:r>
              <a:rPr lang="en-US" dirty="0" err="1" smtClean="0">
                <a:latin typeface="Centaur" panose="02030504050205020304" pitchFamily="18" charset="0"/>
              </a:rPr>
              <a:t>bo'shatilishi</a:t>
            </a:r>
            <a:r>
              <a:rPr lang="en-US" dirty="0" smtClean="0">
                <a:latin typeface="Centaur" panose="02030504050205020304" pitchFamily="18" charset="0"/>
              </a:rPr>
              <a:t> </a:t>
            </a:r>
            <a:r>
              <a:rPr lang="en-US" dirty="0" err="1" smtClean="0">
                <a:latin typeface="Centaur" panose="02030504050205020304" pitchFamily="18" charset="0"/>
              </a:rPr>
              <a:t>uchun</a:t>
            </a:r>
            <a:r>
              <a:rPr lang="en-US" dirty="0" smtClean="0">
                <a:latin typeface="Centaur" panose="02030504050205020304" pitchFamily="18" charset="0"/>
              </a:rPr>
              <a:t> </a:t>
            </a:r>
            <a:r>
              <a:rPr lang="en-US" dirty="0" err="1" smtClean="0">
                <a:latin typeface="Centaur" panose="02030504050205020304" pitchFamily="18" charset="0"/>
              </a:rPr>
              <a:t>uni</a:t>
            </a:r>
            <a:r>
              <a:rPr lang="en-US" dirty="0" smtClean="0">
                <a:latin typeface="Centaur" panose="02030504050205020304" pitchFamily="18" charset="0"/>
              </a:rPr>
              <a:t> </a:t>
            </a:r>
            <a:r>
              <a:rPr lang="en-US" dirty="0" err="1" smtClean="0">
                <a:latin typeface="Centaur" panose="02030504050205020304" pitchFamily="18" charset="0"/>
              </a:rPr>
              <a:t>yopish</a:t>
            </a:r>
            <a:r>
              <a:rPr lang="en-US" dirty="0" smtClean="0">
                <a:latin typeface="Centaur" panose="02030504050205020304" pitchFamily="18" charset="0"/>
              </a:rPr>
              <a:t> </a:t>
            </a:r>
            <a:r>
              <a:rPr lang="en-US" dirty="0" err="1" smtClean="0">
                <a:latin typeface="Centaur" panose="02030504050205020304" pitchFamily="18" charset="0"/>
              </a:rPr>
              <a:t>kerak</a:t>
            </a:r>
            <a:r>
              <a:rPr lang="en-US" dirty="0" smtClean="0">
                <a:latin typeface="Centaur" panose="02030504050205020304" pitchFamily="18" charset="0"/>
              </a:rPr>
              <a:t>.</a:t>
            </a:r>
          </a:p>
          <a:p>
            <a:pPr algn="l"/>
            <a:r>
              <a:rPr lang="en-US" dirty="0" err="1" smtClean="0">
                <a:latin typeface="Centaur" panose="02030504050205020304" pitchFamily="18" charset="0"/>
              </a:rPr>
              <a:t>Shunday</a:t>
            </a:r>
            <a:r>
              <a:rPr lang="en-US" dirty="0" smtClean="0">
                <a:latin typeface="Centaur" panose="02030504050205020304" pitchFamily="18" charset="0"/>
              </a:rPr>
              <a:t> </a:t>
            </a:r>
            <a:r>
              <a:rPr lang="en-US" dirty="0" err="1" smtClean="0">
                <a:latin typeface="Centaur" panose="02030504050205020304" pitchFamily="18" charset="0"/>
              </a:rPr>
              <a:t>qilib</a:t>
            </a:r>
            <a:r>
              <a:rPr lang="en-US" dirty="0" smtClean="0">
                <a:latin typeface="Centaur" panose="02030504050205020304" pitchFamily="18" charset="0"/>
              </a:rPr>
              <a:t>, Python-da </a:t>
            </a:r>
            <a:r>
              <a:rPr lang="en-US" dirty="0" err="1" smtClean="0">
                <a:latin typeface="Centaur" panose="02030504050205020304" pitchFamily="18" charset="0"/>
              </a:rPr>
              <a:t>fayl</a:t>
            </a:r>
            <a:r>
              <a:rPr lang="en-US" dirty="0" smtClean="0">
                <a:latin typeface="Centaur" panose="02030504050205020304" pitchFamily="18" charset="0"/>
              </a:rPr>
              <a:t> </a:t>
            </a:r>
            <a:r>
              <a:rPr lang="en-US" dirty="0" err="1" smtClean="0">
                <a:latin typeface="Centaur" panose="02030504050205020304" pitchFamily="18" charset="0"/>
              </a:rPr>
              <a:t>bilan</a:t>
            </a:r>
            <a:r>
              <a:rPr lang="en-US" dirty="0" smtClean="0">
                <a:latin typeface="Centaur" panose="02030504050205020304" pitchFamily="18" charset="0"/>
              </a:rPr>
              <a:t> </a:t>
            </a:r>
            <a:r>
              <a:rPr lang="en-US" dirty="0" err="1" smtClean="0">
                <a:latin typeface="Centaur" panose="02030504050205020304" pitchFamily="18" charset="0"/>
              </a:rPr>
              <a:t>ishlash</a:t>
            </a:r>
            <a:r>
              <a:rPr lang="en-US" dirty="0" smtClean="0">
                <a:latin typeface="Centaur" panose="02030504050205020304" pitchFamily="18" charset="0"/>
              </a:rPr>
              <a:t> </a:t>
            </a:r>
            <a:r>
              <a:rPr lang="en-US" dirty="0" err="1" smtClean="0">
                <a:latin typeface="Centaur" panose="02030504050205020304" pitchFamily="18" charset="0"/>
              </a:rPr>
              <a:t>quyidagi</a:t>
            </a:r>
            <a:r>
              <a:rPr lang="en-US" dirty="0" smtClean="0">
                <a:latin typeface="Centaur" panose="02030504050205020304" pitchFamily="18" charset="0"/>
              </a:rPr>
              <a:t> </a:t>
            </a:r>
            <a:r>
              <a:rPr lang="en-US" dirty="0" err="1" smtClean="0">
                <a:latin typeface="Centaur" panose="02030504050205020304" pitchFamily="18" charset="0"/>
              </a:rPr>
              <a:t>tartibda</a:t>
            </a:r>
            <a:r>
              <a:rPr lang="en-US" dirty="0" smtClean="0">
                <a:latin typeface="Centaur" panose="02030504050205020304" pitchFamily="18" charset="0"/>
              </a:rPr>
              <a:t> </a:t>
            </a:r>
            <a:r>
              <a:rPr lang="en-US" dirty="0" err="1" smtClean="0">
                <a:latin typeface="Centaur" panose="02030504050205020304" pitchFamily="18" charset="0"/>
              </a:rPr>
              <a:t>amalga</a:t>
            </a:r>
            <a:r>
              <a:rPr lang="en-US" dirty="0" smtClean="0">
                <a:latin typeface="Centaur" panose="02030504050205020304" pitchFamily="18" charset="0"/>
              </a:rPr>
              <a:t> </a:t>
            </a:r>
            <a:r>
              <a:rPr lang="en-US" dirty="0" err="1" smtClean="0">
                <a:latin typeface="Centaur" panose="02030504050205020304" pitchFamily="18" charset="0"/>
              </a:rPr>
              <a:t>oshiriladi</a:t>
            </a:r>
            <a:r>
              <a:rPr lang="en-US" dirty="0" smtClean="0">
                <a:latin typeface="Centaur" panose="02030504050205020304" pitchFamily="18" charset="0"/>
              </a:rPr>
              <a:t>:</a:t>
            </a:r>
          </a:p>
          <a:p>
            <a:pPr algn="l"/>
            <a:endParaRPr lang="en-US" dirty="0" smtClean="0">
              <a:latin typeface="Centaur" panose="020305040502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 err="1" smtClean="0">
                <a:latin typeface="Centaur" panose="02030504050205020304" pitchFamily="18" charset="0"/>
              </a:rPr>
              <a:t>Faylni</a:t>
            </a:r>
            <a:r>
              <a:rPr lang="en-US" dirty="0" smtClean="0">
                <a:latin typeface="Centaur" panose="02030504050205020304" pitchFamily="18" charset="0"/>
              </a:rPr>
              <a:t> </a:t>
            </a:r>
            <a:r>
              <a:rPr lang="en-US" dirty="0" err="1" smtClean="0">
                <a:latin typeface="Centaur" panose="02030504050205020304" pitchFamily="18" charset="0"/>
              </a:rPr>
              <a:t>oching</a:t>
            </a:r>
            <a:endParaRPr lang="en-US" dirty="0" smtClean="0">
              <a:latin typeface="Centaur" panose="020305040502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 err="1" smtClean="0">
                <a:latin typeface="Centaur" panose="02030504050205020304" pitchFamily="18" charset="0"/>
              </a:rPr>
              <a:t>O'qish</a:t>
            </a:r>
            <a:r>
              <a:rPr lang="en-US" dirty="0" smtClean="0">
                <a:latin typeface="Centaur" panose="02030504050205020304" pitchFamily="18" charset="0"/>
              </a:rPr>
              <a:t> </a:t>
            </a:r>
            <a:r>
              <a:rPr lang="en-US" dirty="0" err="1" smtClean="0">
                <a:latin typeface="Centaur" panose="02030504050205020304" pitchFamily="18" charset="0"/>
              </a:rPr>
              <a:t>yoki</a:t>
            </a:r>
            <a:r>
              <a:rPr lang="en-US" dirty="0" smtClean="0">
                <a:latin typeface="Centaur" panose="02030504050205020304" pitchFamily="18" charset="0"/>
              </a:rPr>
              <a:t> </a:t>
            </a:r>
            <a:r>
              <a:rPr lang="en-US" dirty="0" err="1" smtClean="0">
                <a:latin typeface="Centaur" panose="02030504050205020304" pitchFamily="18" charset="0"/>
              </a:rPr>
              <a:t>yozish</a:t>
            </a:r>
            <a:r>
              <a:rPr lang="en-US" dirty="0" smtClean="0">
                <a:latin typeface="Centaur" panose="02030504050205020304" pitchFamily="18" charset="0"/>
              </a:rPr>
              <a:t> (</a:t>
            </a:r>
            <a:r>
              <a:rPr lang="en-US" dirty="0" err="1" smtClean="0">
                <a:latin typeface="Centaur" panose="02030504050205020304" pitchFamily="18" charset="0"/>
              </a:rPr>
              <a:t>operatsiyani</a:t>
            </a:r>
            <a:r>
              <a:rPr lang="en-US" dirty="0" smtClean="0">
                <a:latin typeface="Centaur" panose="02030504050205020304" pitchFamily="18" charset="0"/>
              </a:rPr>
              <a:t> </a:t>
            </a:r>
            <a:r>
              <a:rPr lang="en-US" dirty="0" err="1" smtClean="0">
                <a:latin typeface="Centaur" panose="02030504050205020304" pitchFamily="18" charset="0"/>
              </a:rPr>
              <a:t>bajarish</a:t>
            </a:r>
            <a:r>
              <a:rPr lang="en-US" dirty="0" smtClean="0">
                <a:latin typeface="Centaur" panose="02030504050205020304" pitchFamily="18" charset="0"/>
              </a:rPr>
              <a:t>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err="1" smtClean="0">
                <a:latin typeface="Centaur" panose="02030504050205020304" pitchFamily="18" charset="0"/>
              </a:rPr>
              <a:t>Faylni</a:t>
            </a:r>
            <a:r>
              <a:rPr lang="en-US" dirty="0" smtClean="0">
                <a:latin typeface="Centaur" panose="02030504050205020304" pitchFamily="18" charset="0"/>
              </a:rPr>
              <a:t> </a:t>
            </a:r>
            <a:r>
              <a:rPr lang="en-US" dirty="0" err="1" smtClean="0">
                <a:latin typeface="Centaur" panose="02030504050205020304" pitchFamily="18" charset="0"/>
              </a:rPr>
              <a:t>yoping</a:t>
            </a:r>
            <a:endParaRPr lang="en-US" dirty="0" smtClean="0">
              <a:latin typeface="Centaur" panose="02030504050205020304" pitchFamily="18" charset="0"/>
            </a:endParaRPr>
          </a:p>
        </p:txBody>
      </p:sp>
      <p:sp>
        <p:nvSpPr>
          <p:cNvPr id="7" name="Заголовок 1"/>
          <p:cNvSpPr>
            <a:spLocks noGrp="1"/>
          </p:cNvSpPr>
          <p:nvPr/>
        </p:nvSpPr>
        <p:spPr>
          <a:xfrm>
            <a:off x="838200" y="365125"/>
            <a:ext cx="10515600" cy="664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ru-RU" dirty="0" err="1" smtClean="0">
                <a:latin typeface="Centaur" panose="02030504050205020304" charset="0"/>
                <a:cs typeface="Centaur" panose="02030504050205020304" charset="0"/>
              </a:rPr>
              <a:t>Fayllar</a:t>
            </a:r>
            <a:r>
              <a:rPr lang="en-US" altLang="ru-RU" dirty="0" smtClean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 smtClean="0">
                <a:latin typeface="Centaur" panose="02030504050205020304" charset="0"/>
                <a:cs typeface="Centaur" panose="02030504050205020304" charset="0"/>
              </a:rPr>
              <a:t>bilan</a:t>
            </a:r>
            <a:r>
              <a:rPr lang="en-US" altLang="ru-RU" dirty="0" smtClean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 smtClean="0">
                <a:latin typeface="Centaur" panose="02030504050205020304" charset="0"/>
                <a:cs typeface="Centaur" panose="02030504050205020304" charset="0"/>
              </a:rPr>
              <a:t>ishlash</a:t>
            </a:r>
            <a:endParaRPr lang="en-US" altLang="ru-RU" dirty="0">
              <a:latin typeface="Centaur" panose="02030504050205020304" charset="0"/>
              <a:cs typeface="Centaur" panose="020305040502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88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31370" cy="6884035"/>
          </a:xfrm>
          <a:prstGeom prst="rect">
            <a:avLst/>
          </a:prstGeom>
        </p:spPr>
      </p:pic>
      <p:sp>
        <p:nvSpPr>
          <p:cNvPr id="6" name="Замещающее содержимое 5"/>
          <p:cNvSpPr>
            <a:spLocks noGrp="1"/>
          </p:cNvSpPr>
          <p:nvPr>
            <p:ph idx="1"/>
          </p:nvPr>
        </p:nvSpPr>
        <p:spPr>
          <a:xfrm>
            <a:off x="1178011" y="1194485"/>
            <a:ext cx="9934832" cy="4720283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2000" dirty="0">
                <a:latin typeface="Centaur" panose="02030504050205020304" pitchFamily="18" charset="0"/>
              </a:rPr>
              <a:t>r -     </a:t>
            </a:r>
            <a:r>
              <a:rPr lang="en-US" sz="2000" dirty="0" err="1">
                <a:latin typeface="Centaur" panose="02030504050205020304" pitchFamily="18" charset="0"/>
              </a:rPr>
              <a:t>faqat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oqish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uchun</a:t>
            </a:r>
            <a:endParaRPr lang="en-US" sz="2000" dirty="0">
              <a:latin typeface="Centaur" panose="02030504050205020304" pitchFamily="18" charset="0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2000" dirty="0" err="1">
                <a:latin typeface="Centaur" panose="02030504050205020304" pitchFamily="18" charset="0"/>
              </a:rPr>
              <a:t>rb</a:t>
            </a:r>
            <a:r>
              <a:rPr lang="en-US" sz="2000" dirty="0">
                <a:latin typeface="Centaur" panose="02030504050205020304" pitchFamily="18" charset="0"/>
              </a:rPr>
              <a:t> -   </a:t>
            </a:r>
            <a:r>
              <a:rPr lang="en-US" sz="2000" dirty="0" err="1">
                <a:latin typeface="Centaur" panose="02030504050205020304" pitchFamily="18" charset="0"/>
              </a:rPr>
              <a:t>binar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oqish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uchun</a:t>
            </a:r>
            <a:endParaRPr lang="en-US" sz="2000" dirty="0">
              <a:latin typeface="Centaur" panose="02030504050205020304" pitchFamily="18" charset="0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2000" dirty="0">
                <a:latin typeface="Centaur" panose="02030504050205020304" pitchFamily="18" charset="0"/>
              </a:rPr>
              <a:t>r+     </a:t>
            </a:r>
            <a:r>
              <a:rPr lang="en-US" sz="2000" dirty="0" err="1">
                <a:latin typeface="Centaur" panose="02030504050205020304" pitchFamily="18" charset="0"/>
              </a:rPr>
              <a:t>oqish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va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yozish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uchun</a:t>
            </a:r>
            <a:endParaRPr lang="en-US" sz="2000" dirty="0">
              <a:latin typeface="Centaur" panose="02030504050205020304" pitchFamily="18" charset="0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2000" dirty="0" err="1">
                <a:latin typeface="Centaur" panose="02030504050205020304" pitchFamily="18" charset="0"/>
              </a:rPr>
              <a:t>rb</a:t>
            </a:r>
            <a:r>
              <a:rPr lang="en-US" sz="2000" dirty="0">
                <a:latin typeface="Centaur" panose="02030504050205020304" pitchFamily="18" charset="0"/>
              </a:rPr>
              <a:t>+  </a:t>
            </a:r>
            <a:r>
              <a:rPr lang="en-US" sz="2000" dirty="0" err="1">
                <a:latin typeface="Centaur" panose="02030504050205020304" pitchFamily="18" charset="0"/>
              </a:rPr>
              <a:t>binar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oqish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va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yozish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uchun</a:t>
            </a:r>
            <a:endParaRPr lang="en-US" sz="2000" dirty="0">
              <a:latin typeface="Centaur" panose="02030504050205020304" pitchFamily="18" charset="0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2000" dirty="0">
                <a:latin typeface="Centaur" panose="02030504050205020304" pitchFamily="18" charset="0"/>
              </a:rPr>
              <a:t>w      </a:t>
            </a:r>
            <a:r>
              <a:rPr lang="en-US" sz="2000" dirty="0" err="1">
                <a:latin typeface="Centaur" panose="02030504050205020304" pitchFamily="18" charset="0"/>
              </a:rPr>
              <a:t>faqat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yozish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uchun</a:t>
            </a:r>
            <a:endParaRPr lang="en-US" sz="2000" dirty="0">
              <a:latin typeface="Centaur" panose="02030504050205020304" pitchFamily="18" charset="0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2000" dirty="0" err="1">
                <a:latin typeface="Centaur" panose="02030504050205020304" pitchFamily="18" charset="0"/>
              </a:rPr>
              <a:t>wb</a:t>
            </a:r>
            <a:r>
              <a:rPr lang="en-US" sz="2000" dirty="0">
                <a:latin typeface="Centaur" panose="02030504050205020304" pitchFamily="18" charset="0"/>
              </a:rPr>
              <a:t>   </a:t>
            </a:r>
            <a:r>
              <a:rPr lang="en-US" sz="2000" dirty="0" err="1">
                <a:latin typeface="Centaur" panose="02030504050205020304" pitchFamily="18" charset="0"/>
              </a:rPr>
              <a:t>binar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yozish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uchun</a:t>
            </a:r>
            <a:endParaRPr lang="en-US" sz="2000" dirty="0">
              <a:latin typeface="Centaur" panose="02030504050205020304" pitchFamily="18" charset="0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2000" dirty="0">
                <a:latin typeface="Centaur" panose="02030504050205020304" pitchFamily="18" charset="0"/>
              </a:rPr>
              <a:t>w+   </a:t>
            </a:r>
            <a:r>
              <a:rPr lang="en-US" sz="2000" dirty="0" err="1">
                <a:latin typeface="Centaur" panose="02030504050205020304" pitchFamily="18" charset="0"/>
              </a:rPr>
              <a:t>yozish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va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oqish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uchun</a:t>
            </a:r>
            <a:endParaRPr lang="en-US" sz="2000" dirty="0">
              <a:latin typeface="Centaur" panose="02030504050205020304" pitchFamily="18" charset="0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2000" dirty="0" err="1">
                <a:latin typeface="Centaur" panose="02030504050205020304" pitchFamily="18" charset="0"/>
              </a:rPr>
              <a:t>wb</a:t>
            </a:r>
            <a:r>
              <a:rPr lang="en-US" sz="2000" dirty="0">
                <a:latin typeface="Centaur" panose="02030504050205020304" pitchFamily="18" charset="0"/>
              </a:rPr>
              <a:t>+ </a:t>
            </a:r>
            <a:r>
              <a:rPr lang="en-US" sz="2000" dirty="0" err="1">
                <a:latin typeface="Centaur" panose="02030504050205020304" pitchFamily="18" charset="0"/>
              </a:rPr>
              <a:t>binar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yozish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va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oqish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uchun</a:t>
            </a:r>
            <a:endParaRPr lang="en-US" sz="2000" dirty="0">
              <a:latin typeface="Centaur" panose="02030504050205020304" pitchFamily="18" charset="0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2000" dirty="0">
                <a:latin typeface="Centaur" panose="02030504050205020304" pitchFamily="18" charset="0"/>
              </a:rPr>
              <a:t>a        </a:t>
            </a:r>
            <a:r>
              <a:rPr lang="en-US" sz="2000" dirty="0" err="1">
                <a:latin typeface="Centaur" panose="02030504050205020304" pitchFamily="18" charset="0"/>
              </a:rPr>
              <a:t>malumot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qoshish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uchun</a:t>
            </a:r>
            <a:endParaRPr lang="en-US" sz="2000" dirty="0">
              <a:latin typeface="Centaur" panose="02030504050205020304" pitchFamily="18" charset="0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2000" dirty="0">
                <a:latin typeface="Centaur" panose="02030504050205020304" pitchFamily="18" charset="0"/>
              </a:rPr>
              <a:t>ab      </a:t>
            </a:r>
            <a:r>
              <a:rPr lang="en-US" sz="2000" dirty="0" err="1">
                <a:latin typeface="Centaur" panose="02030504050205020304" pitchFamily="18" charset="0"/>
              </a:rPr>
              <a:t>binar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malumot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qoshish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uchun</a:t>
            </a:r>
            <a:endParaRPr lang="en-US" sz="2000" dirty="0">
              <a:latin typeface="Centaur" panose="02030504050205020304" pitchFamily="18" charset="0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2000" dirty="0">
                <a:latin typeface="Centaur" panose="02030504050205020304" pitchFamily="18" charset="0"/>
              </a:rPr>
              <a:t>a+      </a:t>
            </a:r>
            <a:r>
              <a:rPr lang="en-US" sz="2000" dirty="0" err="1">
                <a:latin typeface="Centaur" panose="02030504050205020304" pitchFamily="18" charset="0"/>
              </a:rPr>
              <a:t>qoshish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va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oqish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uchun</a:t>
            </a:r>
            <a:endParaRPr lang="en-US" sz="2000" dirty="0">
              <a:latin typeface="Centaur" panose="02030504050205020304" pitchFamily="18" charset="0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2000" dirty="0">
                <a:latin typeface="Centaur" panose="02030504050205020304" pitchFamily="18" charset="0"/>
              </a:rPr>
              <a:t>ab+    </a:t>
            </a:r>
            <a:r>
              <a:rPr lang="en-US" sz="2000" dirty="0" err="1">
                <a:latin typeface="Centaur" panose="02030504050205020304" pitchFamily="18" charset="0"/>
              </a:rPr>
              <a:t>binar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qoshish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va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oqish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uchun</a:t>
            </a:r>
            <a:endParaRPr lang="en-US" sz="2000" dirty="0" smtClean="0">
              <a:latin typeface="Centaur" panose="02030504050205020304" pitchFamily="18" charset="0"/>
            </a:endParaRPr>
          </a:p>
        </p:txBody>
      </p:sp>
      <p:sp>
        <p:nvSpPr>
          <p:cNvPr id="7" name="Заголовок 1"/>
          <p:cNvSpPr>
            <a:spLocks noGrp="1"/>
          </p:cNvSpPr>
          <p:nvPr/>
        </p:nvSpPr>
        <p:spPr>
          <a:xfrm>
            <a:off x="838200" y="365125"/>
            <a:ext cx="10515600" cy="664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ru-RU" dirty="0" err="1" smtClean="0">
                <a:latin typeface="Centaur" panose="02030504050205020304" charset="0"/>
                <a:cs typeface="Centaur" panose="02030504050205020304" charset="0"/>
              </a:rPr>
              <a:t>Faylni</a:t>
            </a:r>
            <a:r>
              <a:rPr lang="en-US" altLang="ru-RU" dirty="0" smtClean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 smtClean="0">
                <a:latin typeface="Centaur" panose="02030504050205020304" charset="0"/>
                <a:cs typeface="Centaur" panose="02030504050205020304" charset="0"/>
              </a:rPr>
              <a:t>ochish</a:t>
            </a:r>
            <a:endParaRPr lang="en-US" altLang="ru-RU" dirty="0">
              <a:latin typeface="Centaur" panose="02030504050205020304" charset="0"/>
              <a:cs typeface="Centaur" panose="020305040502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98</Words>
  <Application>Microsoft Office PowerPoint</Application>
  <PresentationFormat>Широкоэкранный</PresentationFormat>
  <Paragraphs>23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Centaur</vt:lpstr>
      <vt:lpstr>Office Theme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USER</cp:lastModifiedBy>
  <cp:revision>211</cp:revision>
  <dcterms:created xsi:type="dcterms:W3CDTF">2020-03-02T05:19:00Z</dcterms:created>
  <dcterms:modified xsi:type="dcterms:W3CDTF">2021-06-20T08:22:10Z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1049-11.2.0.9431</vt:lpwstr>
  </property>
</Properties>
</file>