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1" r:id="rId3"/>
    <p:sldId id="272" r:id="rId4"/>
    <p:sldId id="276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090567"/>
            <a:ext cx="9144000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3200" dirty="0" smtClean="0">
                <a:latin typeface="Centaur" panose="02030504050205020304" charset="0"/>
                <a:cs typeface="Centaur" panose="02030504050205020304" charset="0"/>
              </a:rPr>
              <a:t>10-dars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listlar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2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3200" dirty="0">
                <a:latin typeface="Centaur" panose="02030504050205020304" charset="0"/>
                <a:cs typeface="Centaur" panose="02030504050205020304" charset="0"/>
              </a:rPr>
              <a:t> input </a:t>
            </a:r>
            <a:r>
              <a:rPr lang="en-US" altLang="ru-RU" sz="3200" dirty="0" err="1" smtClean="0">
                <a:latin typeface="Centaur" panose="02030504050205020304" charset="0"/>
                <a:cs typeface="Centaur" panose="02030504050205020304" charset="0"/>
              </a:rPr>
              <a:t>funksiyasi</a:t>
            </a:r>
            <a:endParaRPr lang="en-US" altLang="ru-RU" sz="32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38200" y="2571346"/>
            <a:ext cx="7662270" cy="1732452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g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uruhlar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 = [“126-guruh”, “127-guruh”, “128-guruh”]</a:t>
            </a: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print(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guruhlar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print(</a:t>
            </a:r>
            <a:r>
              <a:rPr lang="en-US" altLang="ru-RU" sz="2000" dirty="0" err="1" smtClean="0">
                <a:latin typeface="Consolas" panose="020B0609020204030204" pitchFamily="49" charset="0"/>
                <a:cs typeface="Centaur" panose="02030504050205020304" charset="0"/>
              </a:rPr>
              <a:t>guruhlar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[0])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O’zgaruvchilarni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e’lon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qilish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73769"/>
          <a:stretch/>
        </p:blipFill>
        <p:spPr>
          <a:xfrm>
            <a:off x="838200" y="1399300"/>
            <a:ext cx="7778220" cy="7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Natijani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chiqarish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usullari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57" y="1399300"/>
            <a:ext cx="6763085" cy="45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292259" y="1404191"/>
            <a:ext cx="10125384" cy="1783852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&gt;&gt;&gt; print('07', '09', '2021', </a:t>
            </a:r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sep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='-‘, end=‘.’)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07-09-2021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Sep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funksiyasi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292259" y="1404191"/>
            <a:ext cx="10125384" cy="4049258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txt = "</a:t>
            </a:r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welcome,to,the,jungle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"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x = </a:t>
            </a:r>
            <a:r>
              <a:rPr lang="en-US" altLang="ru-RU" sz="2000" dirty="0" err="1">
                <a:latin typeface="Consolas" panose="020B0609020204030204" pitchFamily="49" charset="0"/>
                <a:cs typeface="Centaur" panose="02030504050205020304" charset="0"/>
              </a:rPr>
              <a:t>txt.split</a:t>
            </a:r>
            <a:r>
              <a:rPr lang="en-US" altLang="ru-RU" sz="2000" dirty="0" smtClean="0">
                <a:latin typeface="Consolas" panose="020B0609020204030204" pitchFamily="49" charset="0"/>
                <a:cs typeface="Centaur" panose="02030504050205020304" charset="0"/>
              </a:rPr>
              <a:t>(",")</a:t>
            </a:r>
            <a:endParaRPr lang="en-US" altLang="ru-RU" sz="2000" dirty="0">
              <a:latin typeface="Consolas" panose="020B0609020204030204" pitchFamily="49" charset="0"/>
              <a:cs typeface="Centaur" panose="02030504050205020304" charset="0"/>
            </a:endParaRPr>
          </a:p>
          <a:p>
            <a:pPr algn="l"/>
            <a:r>
              <a:rPr lang="en-US" altLang="ru-RU" sz="2000" dirty="0">
                <a:latin typeface="Consolas" panose="020B0609020204030204" pitchFamily="49" charset="0"/>
                <a:cs typeface="Centaur" panose="02030504050205020304" charset="0"/>
              </a:rPr>
              <a:t>print(x)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Split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funksiyasi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5" y="1537970"/>
            <a:ext cx="10515600" cy="5021580"/>
          </a:xfrm>
        </p:spPr>
        <p:txBody>
          <a:bodyPr/>
          <a:lstStyle/>
          <a:p>
            <a:pPr algn="l"/>
            <a:r>
              <a:rPr lang="fr-FR" altLang="ru-RU" dirty="0">
                <a:latin typeface="Centaur" panose="02030504050205020304" charset="0"/>
                <a:cs typeface="Centaur" panose="02030504050205020304" charset="0"/>
              </a:rPr>
              <a:t>son = input("sonni kiriting:")</a:t>
            </a:r>
          </a:p>
          <a:p>
            <a:pPr algn="l"/>
            <a:r>
              <a:rPr lang="fr-FR" altLang="ru-RU" dirty="0">
                <a:latin typeface="Centaur" panose="02030504050205020304" charset="0"/>
                <a:cs typeface="Centaur" panose="02030504050205020304" charset="0"/>
              </a:rPr>
              <a:t>print("siz kiritgan son ", son)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Kiritish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amali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148</cp:revision>
  <dcterms:created xsi:type="dcterms:W3CDTF">2020-03-02T05:19:00Z</dcterms:created>
  <dcterms:modified xsi:type="dcterms:W3CDTF">2021-04-18T13:43:06Z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