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6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" y="635"/>
            <a:ext cx="12231370" cy="6884035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38605" y="4121785"/>
            <a:ext cx="9144000" cy="900430"/>
          </a:xfrm>
        </p:spPr>
        <p:txBody>
          <a:bodyPr>
            <a:noAutofit/>
          </a:bodyPr>
          <a:lstStyle/>
          <a:p>
            <a:r>
              <a:rPr lang="en-US" altLang="ru-RU" sz="2800" dirty="0" smtClean="0">
                <a:latin typeface="Centaur" panose="02030504050205020304" charset="0"/>
                <a:cs typeface="Centaur" panose="02030504050205020304" charset="0"/>
              </a:rPr>
              <a:t>3-dars</a:t>
            </a:r>
            <a:r>
              <a:rPr lang="en-US" altLang="ru-RU" sz="2800" dirty="0">
                <a:latin typeface="Centaur" panose="02030504050205020304" charset="0"/>
                <a:cs typeface="Centaur" panose="02030504050205020304" charset="0"/>
              </a:rPr>
              <a:t>. </a:t>
            </a:r>
            <a:r>
              <a:rPr lang="en-US" altLang="ru-RU" sz="2800" dirty="0" err="1">
                <a:latin typeface="Centaur" panose="02030504050205020304" charset="0"/>
                <a:cs typeface="Centaur" panose="02030504050205020304" charset="0"/>
              </a:rPr>
              <a:t>Takrorlanuvchi</a:t>
            </a:r>
            <a:r>
              <a:rPr lang="en-US" altLang="ru-RU" sz="28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2800" dirty="0" err="1">
                <a:latin typeface="Centaur" panose="02030504050205020304" charset="0"/>
                <a:cs typeface="Centaur" panose="02030504050205020304" charset="0"/>
              </a:rPr>
              <a:t>algoritmlar</a:t>
            </a:r>
            <a:r>
              <a:rPr lang="en-US" altLang="ru-RU" sz="2800" dirty="0">
                <a:latin typeface="Centaur" panose="02030504050205020304" charset="0"/>
                <a:cs typeface="Centaur" panose="02030504050205020304" charset="0"/>
              </a:rPr>
              <a:t> | 3-dars</a:t>
            </a:r>
            <a:endParaRPr lang="en-US" altLang="ru-RU" sz="2800" dirty="0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/>
        </p:nvSpPr>
        <p:spPr>
          <a:xfrm>
            <a:off x="1524000" y="1301577"/>
            <a:ext cx="9144000" cy="850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sz="4400" dirty="0" err="1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Informatika</a:t>
            </a:r>
            <a:r>
              <a:rPr lang="en-US" altLang="ru-RU" sz="4400" dirty="0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 9-sinf | </a:t>
            </a:r>
            <a:r>
              <a:rPr lang="en-US" altLang="ru-RU" sz="4400" dirty="0" err="1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ITOne</a:t>
            </a:r>
            <a:r>
              <a:rPr lang="en-US" altLang="ru-RU" sz="4400" dirty="0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sz="4400" dirty="0" err="1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Uz</a:t>
            </a:r>
            <a:endParaRPr lang="en-US" altLang="ru-RU" sz="4400" dirty="0">
              <a:solidFill>
                <a:srgbClr val="C00000"/>
              </a:solidFill>
              <a:latin typeface="Centaur" panose="02030504050205020304" pitchFamily="18" charset="0"/>
              <a:cs typeface="Centaur" panose="02030504050205020304" charset="0"/>
            </a:endParaRPr>
          </a:p>
        </p:txBody>
      </p:sp>
      <p:pic>
        <p:nvPicPr>
          <p:cNvPr id="2" name="Изображение 1" descr="icon01-transac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190" y="12700"/>
            <a:ext cx="1007745" cy="10077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38" y="2540"/>
            <a:ext cx="12231370" cy="6884035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/>
        </p:nvSpPr>
        <p:spPr>
          <a:xfrm>
            <a:off x="656967" y="185917"/>
            <a:ext cx="10515600" cy="520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sz="4000" dirty="0" smtClean="0">
                <a:latin typeface="Centaur" panose="02030504050205020304" charset="0"/>
                <a:cs typeface="Centaur" panose="02030504050205020304" charset="0"/>
              </a:rPr>
              <a:t>Blok </a:t>
            </a:r>
            <a:r>
              <a:rPr lang="en-US" altLang="ru-RU" sz="4000" dirty="0" err="1" smtClean="0">
                <a:latin typeface="Centaur" panose="02030504050205020304" charset="0"/>
                <a:cs typeface="Centaur" panose="02030504050205020304" charset="0"/>
              </a:rPr>
              <a:t>ko’rinishi</a:t>
            </a:r>
            <a:endParaRPr lang="en-US" altLang="ru-RU" sz="4000" dirty="0"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4" name="Изображение 3" descr="icon01-transac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190" y="12700"/>
            <a:ext cx="1007745" cy="1007745"/>
          </a:xfrm>
          <a:prstGeom prst="rect">
            <a:avLst/>
          </a:prstGeom>
        </p:spPr>
      </p:pic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1572209" y="944849"/>
            <a:ext cx="4902732" cy="564376"/>
          </a:xfrm>
        </p:spPr>
        <p:txBody>
          <a:bodyPr>
            <a:noAutofit/>
          </a:bodyPr>
          <a:lstStyle/>
          <a:p>
            <a:pPr algn="l"/>
            <a:r>
              <a:rPr lang="en-US" sz="2800" dirty="0" err="1" smtClean="0">
                <a:latin typeface="Centaur" panose="02030504050205020304" pitchFamily="18" charset="0"/>
              </a:rPr>
              <a:t>Algoritmni</a:t>
            </a:r>
            <a:r>
              <a:rPr lang="en-US" sz="2800" dirty="0" smtClean="0">
                <a:latin typeface="Centaur" panose="02030504050205020304" pitchFamily="18" charset="0"/>
              </a:rPr>
              <a:t> </a:t>
            </a:r>
            <a:r>
              <a:rPr lang="en-US" sz="2800" dirty="0" err="1" smtClean="0">
                <a:latin typeface="Centaur" panose="02030504050205020304" pitchFamily="18" charset="0"/>
              </a:rPr>
              <a:t>boshlash</a:t>
            </a:r>
            <a:r>
              <a:rPr lang="en-US" sz="2800" dirty="0" smtClean="0">
                <a:latin typeface="Centaur" panose="02030504050205020304" pitchFamily="18" charset="0"/>
              </a:rPr>
              <a:t>/</a:t>
            </a:r>
            <a:r>
              <a:rPr lang="en-US" sz="2800" dirty="0" err="1" smtClean="0">
                <a:latin typeface="Centaur" panose="02030504050205020304" pitchFamily="18" charset="0"/>
              </a:rPr>
              <a:t>tugatish</a:t>
            </a:r>
            <a:r>
              <a:rPr lang="en-US" sz="2800" dirty="0" smtClean="0">
                <a:latin typeface="Centaur" panose="02030504050205020304" pitchFamily="18" charset="0"/>
              </a:rPr>
              <a:t> </a:t>
            </a:r>
            <a:r>
              <a:rPr lang="en-US" sz="2800" dirty="0" err="1">
                <a:latin typeface="Centaur" panose="02030504050205020304" pitchFamily="18" charset="0"/>
              </a:rPr>
              <a:t>bloki</a:t>
            </a:r>
            <a:endParaRPr lang="en-US" altLang="ru-RU" sz="2800" dirty="0">
              <a:latin typeface="Centaur" panose="02030504050205020304" pitchFamily="18" charset="0"/>
              <a:cs typeface="Centaur" panose="02030504050205020304" charset="0"/>
            </a:endParaRPr>
          </a:p>
        </p:txBody>
      </p:sp>
      <p:sp>
        <p:nvSpPr>
          <p:cNvPr id="9" name="Подзаголовок 7"/>
          <p:cNvSpPr txBox="1">
            <a:spLocks/>
          </p:cNvSpPr>
          <p:nvPr/>
        </p:nvSpPr>
        <p:spPr>
          <a:xfrm>
            <a:off x="1667588" y="1792156"/>
            <a:ext cx="4902732" cy="56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err="1" smtClean="0">
                <a:latin typeface="Centaur" panose="02030504050205020304" pitchFamily="18" charset="0"/>
              </a:rPr>
              <a:t>Kiritish</a:t>
            </a:r>
            <a:r>
              <a:rPr lang="en-US" sz="2800" dirty="0" smtClean="0">
                <a:latin typeface="Centaur" panose="02030504050205020304" pitchFamily="18" charset="0"/>
              </a:rPr>
              <a:t>/</a:t>
            </a:r>
            <a:r>
              <a:rPr lang="en-US" sz="2800" dirty="0" err="1" smtClean="0">
                <a:latin typeface="Centaur" panose="02030504050205020304" pitchFamily="18" charset="0"/>
              </a:rPr>
              <a:t>chiqarish</a:t>
            </a:r>
            <a:r>
              <a:rPr lang="en-US" sz="2800" dirty="0" smtClean="0">
                <a:latin typeface="Centaur" panose="02030504050205020304" pitchFamily="18" charset="0"/>
              </a:rPr>
              <a:t> </a:t>
            </a:r>
            <a:r>
              <a:rPr lang="en-US" sz="2800" dirty="0" err="1" smtClean="0">
                <a:latin typeface="Centaur" panose="02030504050205020304" pitchFamily="18" charset="0"/>
              </a:rPr>
              <a:t>bloki</a:t>
            </a:r>
            <a:endParaRPr lang="en-US" altLang="ru-RU" sz="2800" dirty="0">
              <a:latin typeface="Centaur" panose="02030504050205020304" pitchFamily="18" charset="0"/>
              <a:cs typeface="Centaur" panose="02030504050205020304" charset="0"/>
            </a:endParaRPr>
          </a:p>
        </p:txBody>
      </p:sp>
      <p:sp>
        <p:nvSpPr>
          <p:cNvPr id="10" name="Подзаголовок 7"/>
          <p:cNvSpPr txBox="1">
            <a:spLocks/>
          </p:cNvSpPr>
          <p:nvPr/>
        </p:nvSpPr>
        <p:spPr>
          <a:xfrm>
            <a:off x="1667588" y="2558551"/>
            <a:ext cx="4902732" cy="56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err="1" smtClean="0">
                <a:latin typeface="Centaur" panose="02030504050205020304" pitchFamily="18" charset="0"/>
              </a:rPr>
              <a:t>Funksional</a:t>
            </a:r>
            <a:r>
              <a:rPr lang="en-US" sz="2800" dirty="0" smtClean="0">
                <a:latin typeface="Centaur" panose="02030504050205020304" pitchFamily="18" charset="0"/>
              </a:rPr>
              <a:t> </a:t>
            </a:r>
            <a:r>
              <a:rPr lang="en-US" sz="2800" dirty="0" err="1" smtClean="0">
                <a:latin typeface="Centaur" panose="02030504050205020304" pitchFamily="18" charset="0"/>
              </a:rPr>
              <a:t>blok</a:t>
            </a:r>
            <a:endParaRPr lang="en-US" altLang="ru-RU" sz="2800" dirty="0">
              <a:latin typeface="Centaur" panose="02030504050205020304" pitchFamily="18" charset="0"/>
              <a:cs typeface="Centaur" panose="02030504050205020304" charset="0"/>
            </a:endParaRPr>
          </a:p>
        </p:txBody>
      </p:sp>
      <p:sp>
        <p:nvSpPr>
          <p:cNvPr id="11" name="Подзаголовок 7"/>
          <p:cNvSpPr txBox="1">
            <a:spLocks/>
          </p:cNvSpPr>
          <p:nvPr/>
        </p:nvSpPr>
        <p:spPr>
          <a:xfrm>
            <a:off x="1667588" y="3523936"/>
            <a:ext cx="4902732" cy="56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err="1" smtClean="0">
                <a:latin typeface="Centaur" panose="02030504050205020304" pitchFamily="18" charset="0"/>
              </a:rPr>
              <a:t>Muqobil</a:t>
            </a:r>
            <a:r>
              <a:rPr lang="en-US" sz="2800" dirty="0" smtClean="0">
                <a:latin typeface="Centaur" panose="02030504050205020304" pitchFamily="18" charset="0"/>
              </a:rPr>
              <a:t> </a:t>
            </a:r>
            <a:r>
              <a:rPr lang="en-US" sz="2800" dirty="0" err="1" smtClean="0">
                <a:latin typeface="Centaur" panose="02030504050205020304" pitchFamily="18" charset="0"/>
              </a:rPr>
              <a:t>blok</a:t>
            </a:r>
            <a:endParaRPr lang="en-US" altLang="ru-RU" sz="2800" dirty="0">
              <a:latin typeface="Centaur" panose="02030504050205020304" pitchFamily="18" charset="0"/>
              <a:cs typeface="Centaur" panose="02030504050205020304" charset="0"/>
            </a:endParaRPr>
          </a:p>
        </p:txBody>
      </p:sp>
      <p:sp>
        <p:nvSpPr>
          <p:cNvPr id="12" name="Подзаголовок 7"/>
          <p:cNvSpPr txBox="1">
            <a:spLocks/>
          </p:cNvSpPr>
          <p:nvPr/>
        </p:nvSpPr>
        <p:spPr>
          <a:xfrm>
            <a:off x="1667588" y="4249830"/>
            <a:ext cx="4902732" cy="56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err="1" smtClean="0">
                <a:latin typeface="Centaur" panose="02030504050205020304" pitchFamily="18" charset="0"/>
              </a:rPr>
              <a:t>Sikl</a:t>
            </a:r>
            <a:r>
              <a:rPr lang="en-US" sz="2800" dirty="0" smtClean="0">
                <a:latin typeface="Centaur" panose="02030504050205020304" pitchFamily="18" charset="0"/>
              </a:rPr>
              <a:t> </a:t>
            </a:r>
            <a:r>
              <a:rPr lang="en-US" sz="2800" dirty="0" err="1" smtClean="0">
                <a:latin typeface="Centaur" panose="02030504050205020304" pitchFamily="18" charset="0"/>
              </a:rPr>
              <a:t>bloki</a:t>
            </a:r>
            <a:endParaRPr lang="en-US" altLang="ru-RU" sz="2800" dirty="0">
              <a:latin typeface="Centaur" panose="02030504050205020304" pitchFamily="18" charset="0"/>
              <a:cs typeface="Centaur" panose="02030504050205020304" charset="0"/>
            </a:endParaRPr>
          </a:p>
        </p:txBody>
      </p:sp>
      <p:sp>
        <p:nvSpPr>
          <p:cNvPr id="13" name="Подзаголовок 7"/>
          <p:cNvSpPr txBox="1">
            <a:spLocks/>
          </p:cNvSpPr>
          <p:nvPr/>
        </p:nvSpPr>
        <p:spPr>
          <a:xfrm>
            <a:off x="1667588" y="4943826"/>
            <a:ext cx="4902732" cy="56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err="1" smtClean="0">
                <a:latin typeface="Centaur" panose="02030504050205020304" pitchFamily="18" charset="0"/>
              </a:rPr>
              <a:t>Qism</a:t>
            </a:r>
            <a:r>
              <a:rPr lang="en-US" sz="2800" dirty="0" smtClean="0">
                <a:latin typeface="Centaur" panose="02030504050205020304" pitchFamily="18" charset="0"/>
              </a:rPr>
              <a:t> </a:t>
            </a:r>
            <a:r>
              <a:rPr lang="en-US" sz="2800" dirty="0" err="1" smtClean="0">
                <a:latin typeface="Centaur" panose="02030504050205020304" pitchFamily="18" charset="0"/>
              </a:rPr>
              <a:t>dastur</a:t>
            </a:r>
            <a:r>
              <a:rPr lang="en-US" sz="2800" dirty="0" smtClean="0">
                <a:latin typeface="Centaur" panose="02030504050205020304" pitchFamily="18" charset="0"/>
              </a:rPr>
              <a:t> </a:t>
            </a:r>
            <a:r>
              <a:rPr lang="en-US" sz="2800" dirty="0" err="1" smtClean="0">
                <a:latin typeface="Centaur" panose="02030504050205020304" pitchFamily="18" charset="0"/>
              </a:rPr>
              <a:t>bloki</a:t>
            </a:r>
            <a:endParaRPr lang="en-US" altLang="ru-RU" sz="2800" dirty="0">
              <a:latin typeface="Centaur" panose="02030504050205020304" pitchFamily="18" charset="0"/>
              <a:cs typeface="Centaur" panose="02030504050205020304" charset="0"/>
            </a:endParaRPr>
          </a:p>
        </p:txBody>
      </p:sp>
      <p:sp>
        <p:nvSpPr>
          <p:cNvPr id="15" name="Подзаголовок 7"/>
          <p:cNvSpPr txBox="1">
            <a:spLocks/>
          </p:cNvSpPr>
          <p:nvPr/>
        </p:nvSpPr>
        <p:spPr>
          <a:xfrm>
            <a:off x="1667588" y="5822625"/>
            <a:ext cx="4902732" cy="56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err="1" smtClean="0">
                <a:latin typeface="Centaur" panose="02030504050205020304" pitchFamily="18" charset="0"/>
              </a:rPr>
              <a:t>Xabarlarni</a:t>
            </a:r>
            <a:r>
              <a:rPr lang="en-US" sz="2800" dirty="0" smtClean="0">
                <a:latin typeface="Centaur" panose="02030504050205020304" pitchFamily="18" charset="0"/>
              </a:rPr>
              <a:t> chop </a:t>
            </a:r>
            <a:r>
              <a:rPr lang="en-US" sz="2800" dirty="0" err="1" smtClean="0">
                <a:latin typeface="Centaur" panose="02030504050205020304" pitchFamily="18" charset="0"/>
              </a:rPr>
              <a:t>etish</a:t>
            </a:r>
            <a:r>
              <a:rPr lang="en-US" sz="2800" dirty="0" smtClean="0">
                <a:latin typeface="Centaur" panose="02030504050205020304" pitchFamily="18" charset="0"/>
              </a:rPr>
              <a:t> </a:t>
            </a:r>
            <a:r>
              <a:rPr lang="en-US" sz="2800" dirty="0" err="1" smtClean="0">
                <a:latin typeface="Centaur" panose="02030504050205020304" pitchFamily="18" charset="0"/>
              </a:rPr>
              <a:t>bloki</a:t>
            </a:r>
            <a:endParaRPr lang="en-US" altLang="ru-RU" sz="2800" dirty="0">
              <a:latin typeface="Centaur" panose="02030504050205020304" pitchFamily="18" charset="0"/>
              <a:cs typeface="Centaur" panose="0203050405020502030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0" y="836852"/>
            <a:ext cx="2628900" cy="7715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250" y="1683326"/>
            <a:ext cx="2628900" cy="70485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2250" y="2487692"/>
            <a:ext cx="2552700" cy="74295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9844" y="3299585"/>
            <a:ext cx="2714625" cy="83820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0320" y="4220536"/>
            <a:ext cx="2552700" cy="59055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5082" y="4895324"/>
            <a:ext cx="2543175" cy="752475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9844" y="5732037"/>
            <a:ext cx="25336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18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31</Words>
  <Application>Microsoft Office PowerPoint</Application>
  <PresentationFormat>Широкоэкранный</PresentationFormat>
  <Paragraphs>10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Centaur</vt:lpstr>
      <vt:lpstr>Office Theme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105</cp:revision>
  <dcterms:created xsi:type="dcterms:W3CDTF">2020-03-02T05:19:00Z</dcterms:created>
  <dcterms:modified xsi:type="dcterms:W3CDTF">2021-03-21T15:38:30Z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1049-11.2.0.9747</vt:lpwstr>
  </property>
</Properties>
</file>