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74" r:id="rId3"/>
    <p:sldId id="276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1651086" y="4090567"/>
            <a:ext cx="9144000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8-dars.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Boshlang'ich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amallar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,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Pythonda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amallar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bajarish</a:t>
            </a:r>
            <a:endParaRPr lang="en-US" altLang="ru-RU" sz="28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1538605" y="1617843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99134" y="1537969"/>
            <a:ext cx="10883265" cy="5027587"/>
          </a:xfrm>
        </p:spPr>
        <p:txBody>
          <a:bodyPr>
            <a:normAutofit/>
          </a:bodyPr>
          <a:lstStyle/>
          <a:p>
            <a:pPr lvl="0" algn="l"/>
            <a:r>
              <a:rPr lang="ru-RU" altLang="ru-RU" sz="2000" dirty="0">
                <a:latin typeface="Consolas" panose="020B0609020204030204" pitchFamily="49" charset="0"/>
              </a:rPr>
              <a:t>a = 5 </a:t>
            </a:r>
            <a:endParaRPr lang="en-US" altLang="ru-RU" sz="2000" dirty="0" smtClean="0">
              <a:latin typeface="Consolas" panose="020B0609020204030204" pitchFamily="49" charset="0"/>
            </a:endParaRPr>
          </a:p>
          <a:p>
            <a:pPr lvl="0" algn="l"/>
            <a:r>
              <a:rPr lang="ru-RU" altLang="ru-RU" sz="2000" dirty="0" err="1" smtClean="0">
                <a:latin typeface="Consolas" panose="020B0609020204030204" pitchFamily="49" charset="0"/>
              </a:rPr>
              <a:t>print</a:t>
            </a:r>
            <a:r>
              <a:rPr lang="ru-RU" altLang="ru-RU" sz="2000" dirty="0" smtClean="0">
                <a:latin typeface="Consolas" panose="020B0609020204030204" pitchFamily="49" charset="0"/>
              </a:rPr>
              <a:t>(‘</a:t>
            </a:r>
            <a:r>
              <a:rPr lang="en-US" altLang="ru-RU" sz="2000" dirty="0" err="1" smtClean="0">
                <a:latin typeface="Consolas" panose="020B0609020204030204" pitchFamily="49" charset="0"/>
              </a:rPr>
              <a:t>kiritilgan</a:t>
            </a:r>
            <a:r>
              <a:rPr lang="en-US" altLang="ru-RU" sz="2000" dirty="0" smtClean="0">
                <a:latin typeface="Consolas" panose="020B0609020204030204" pitchFamily="49" charset="0"/>
              </a:rPr>
              <a:t> son </a:t>
            </a:r>
            <a:r>
              <a:rPr lang="ru-RU" altLang="ru-RU" sz="2000" dirty="0" smtClean="0">
                <a:latin typeface="Consolas" panose="020B0609020204030204" pitchFamily="49" charset="0"/>
              </a:rPr>
              <a:t>', </a:t>
            </a:r>
            <a:r>
              <a:rPr lang="ru-RU" altLang="ru-RU" sz="2000" dirty="0">
                <a:latin typeface="Consolas" panose="020B0609020204030204" pitchFamily="49" charset="0"/>
              </a:rPr>
              <a:t>a</a:t>
            </a:r>
            <a:r>
              <a:rPr lang="ru-RU" altLang="ru-RU" sz="2000" dirty="0" smtClean="0">
                <a:latin typeface="Consolas" panose="020B0609020204030204" pitchFamily="49" charset="0"/>
              </a:rPr>
              <a:t>)</a:t>
            </a:r>
            <a:endParaRPr lang="en-US" altLang="ru-RU" sz="2000" dirty="0">
              <a:latin typeface="Consolas" panose="020B0609020204030204" pitchFamily="49" charset="0"/>
            </a:endParaRPr>
          </a:p>
          <a:p>
            <a:pPr lvl="0" algn="l"/>
            <a:endParaRPr lang="en-US" altLang="ru-RU" sz="2000" dirty="0" smtClean="0">
              <a:latin typeface="Consolas" panose="020B0609020204030204" pitchFamily="49" charset="0"/>
            </a:endParaRPr>
          </a:p>
          <a:p>
            <a:pPr lvl="0" algn="l"/>
            <a:r>
              <a:rPr lang="en-US" altLang="ru-RU" sz="2000" dirty="0" smtClean="0">
                <a:latin typeface="Consolas" panose="020B0609020204030204" pitchFamily="49" charset="0"/>
              </a:rPr>
              <a:t>b=“</a:t>
            </a:r>
            <a:r>
              <a:rPr lang="en-US" altLang="ru-RU" sz="2000" dirty="0" err="1" smtClean="0">
                <a:latin typeface="Consolas" panose="020B0609020204030204" pitchFamily="49" charset="0"/>
              </a:rPr>
              <a:t>itone</a:t>
            </a:r>
            <a:r>
              <a:rPr lang="en-US" altLang="ru-RU" sz="2000" dirty="0" smtClean="0">
                <a:latin typeface="Consolas" panose="020B0609020204030204" pitchFamily="49" charset="0"/>
              </a:rPr>
              <a:t>”</a:t>
            </a:r>
          </a:p>
          <a:p>
            <a:pPr lvl="0" algn="l"/>
            <a:r>
              <a:rPr lang="en-US" altLang="ru-RU" sz="2000" dirty="0" smtClean="0">
                <a:latin typeface="Consolas" panose="020B0609020204030204" pitchFamily="49" charset="0"/>
              </a:rPr>
              <a:t>c=“</a:t>
            </a:r>
            <a:r>
              <a:rPr lang="en-US" altLang="ru-RU" sz="2000" dirty="0" err="1" smtClean="0">
                <a:latin typeface="Consolas" panose="020B0609020204030204" pitchFamily="49" charset="0"/>
              </a:rPr>
              <a:t>andijon</a:t>
            </a:r>
            <a:r>
              <a:rPr lang="en-US" altLang="ru-RU" sz="2000" dirty="0" smtClean="0">
                <a:latin typeface="Consolas" panose="020B0609020204030204" pitchFamily="49" charset="0"/>
              </a:rPr>
              <a:t>”</a:t>
            </a:r>
          </a:p>
          <a:p>
            <a:pPr lvl="0" algn="l"/>
            <a:r>
              <a:rPr lang="en-US" altLang="ru-RU" sz="2000" dirty="0">
                <a:latin typeface="Consolas" panose="020B0609020204030204" pitchFamily="49" charset="0"/>
              </a:rPr>
              <a:t>p</a:t>
            </a:r>
            <a:r>
              <a:rPr lang="en-US" altLang="ru-RU" sz="2000" dirty="0" smtClean="0">
                <a:latin typeface="Consolas" panose="020B0609020204030204" pitchFamily="49" charset="0"/>
              </a:rPr>
              <a:t>rint(“</a:t>
            </a:r>
            <a:r>
              <a:rPr lang="en-US" altLang="ru-RU" sz="2000" dirty="0" err="1" smtClean="0">
                <a:latin typeface="Consolas" panose="020B0609020204030204" pitchFamily="49" charset="0"/>
              </a:rPr>
              <a:t>bizning</a:t>
            </a:r>
            <a:r>
              <a:rPr lang="en-US" altLang="ru-RU" sz="2000" dirty="0" smtClean="0">
                <a:latin typeface="Consolas" panose="020B0609020204030204" pitchFamily="49" charset="0"/>
              </a:rPr>
              <a:t> </a:t>
            </a:r>
            <a:r>
              <a:rPr lang="en-US" altLang="ru-RU" sz="2000" dirty="0" err="1" smtClean="0">
                <a:latin typeface="Consolas" panose="020B0609020204030204" pitchFamily="49" charset="0"/>
              </a:rPr>
              <a:t>sayt</a:t>
            </a:r>
            <a:r>
              <a:rPr lang="en-US" altLang="ru-RU" sz="2000" dirty="0" smtClean="0">
                <a:latin typeface="Consolas" panose="020B0609020204030204" pitchFamily="49" charset="0"/>
              </a:rPr>
              <a:t> {}, </a:t>
            </a:r>
            <a:r>
              <a:rPr lang="en-US" altLang="ru-RU" sz="2000" dirty="0" err="1" smtClean="0">
                <a:latin typeface="Consolas" panose="020B0609020204030204" pitchFamily="49" charset="0"/>
              </a:rPr>
              <a:t>manzil</a:t>
            </a:r>
            <a:r>
              <a:rPr lang="en-US" altLang="ru-RU" sz="2000" dirty="0" smtClean="0">
                <a:latin typeface="Consolas" panose="020B0609020204030204" pitchFamily="49" charset="0"/>
              </a:rPr>
              <a:t> {}”.format(</a:t>
            </a:r>
            <a:r>
              <a:rPr lang="en-US" altLang="ru-RU" sz="2000" dirty="0" err="1" smtClean="0">
                <a:latin typeface="Consolas" panose="020B0609020204030204" pitchFamily="49" charset="0"/>
              </a:rPr>
              <a:t>b,c</a:t>
            </a:r>
            <a:r>
              <a:rPr lang="en-US" altLang="ru-RU" sz="2000" dirty="0" smtClean="0">
                <a:latin typeface="Consolas" panose="020B0609020204030204" pitchFamily="49" charset="0"/>
              </a:rPr>
              <a:t>))</a:t>
            </a:r>
          </a:p>
          <a:p>
            <a:pPr lvl="0" algn="l"/>
            <a:endParaRPr lang="en-US" altLang="ru-RU" sz="2000" dirty="0">
              <a:latin typeface="Consolas" panose="020B0609020204030204" pitchFamily="49" charset="0"/>
            </a:endParaRPr>
          </a:p>
          <a:p>
            <a:pPr lvl="0" algn="l"/>
            <a:r>
              <a:rPr lang="en-US" altLang="ru-RU" sz="2000" dirty="0" smtClean="0">
                <a:latin typeface="Consolas" panose="020B0609020204030204" pitchFamily="49" charset="0"/>
              </a:rPr>
              <a:t>a=12.12321232</a:t>
            </a:r>
            <a:endParaRPr lang="en-US" altLang="ru-RU" sz="2000" dirty="0">
              <a:latin typeface="Consolas" panose="020B0609020204030204" pitchFamily="49" charset="0"/>
            </a:endParaRPr>
          </a:p>
          <a:p>
            <a:pPr lvl="0" algn="l"/>
            <a:r>
              <a:rPr lang="en-US" altLang="ru-RU" sz="2000" dirty="0" smtClean="0">
                <a:latin typeface="Consolas" panose="020B0609020204030204" pitchFamily="49" charset="0"/>
              </a:rPr>
              <a:t>format(a</a:t>
            </a:r>
            <a:r>
              <a:rPr lang="en-US" altLang="ru-RU" sz="2000" dirty="0">
                <a:latin typeface="Consolas" panose="020B0609020204030204" pitchFamily="49" charset="0"/>
              </a:rPr>
              <a:t>,'.2f')</a:t>
            </a:r>
          </a:p>
          <a:p>
            <a:pPr lvl="0" algn="l"/>
            <a:r>
              <a:rPr lang="en-US" altLang="ru-RU" sz="2000" dirty="0">
                <a:latin typeface="Consolas" panose="020B0609020204030204" pitchFamily="49" charset="0"/>
              </a:rPr>
              <a:t>'12.12' // </a:t>
            </a:r>
            <a:r>
              <a:rPr lang="en-US" altLang="ru-RU" sz="2000" dirty="0" err="1" smtClean="0">
                <a:latin typeface="Consolas" panose="020B0609020204030204" pitchFamily="49" charset="0"/>
              </a:rPr>
              <a:t>natija</a:t>
            </a:r>
            <a:endParaRPr lang="ru-RU" altLang="ru-RU" sz="2000" dirty="0">
              <a:latin typeface="Consolas" panose="020B0609020204030204" pitchFamily="49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dirty="0" smtClean="0">
                <a:latin typeface="Centaur" panose="02030504050205020304" charset="0"/>
                <a:cs typeface="Centaur" panose="02030504050205020304" charset="0"/>
              </a:rPr>
              <a:t>print() – </a:t>
            </a:r>
            <a:r>
              <a:rPr lang="en-US" altLang="ru-RU" sz="4000" dirty="0" err="1" smtClean="0">
                <a:latin typeface="Centaur" panose="02030504050205020304" charset="0"/>
                <a:cs typeface="Centaur" panose="02030504050205020304" charset="0"/>
              </a:rPr>
              <a:t>chiqarish</a:t>
            </a:r>
            <a:r>
              <a:rPr lang="en-US" altLang="ru-RU" sz="4000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4000" dirty="0" err="1" smtClean="0">
                <a:latin typeface="Centaur" panose="02030504050205020304" charset="0"/>
                <a:cs typeface="Centaur" panose="02030504050205020304" charset="0"/>
              </a:rPr>
              <a:t>amali</a:t>
            </a:r>
            <a:endParaRPr lang="en-US" altLang="ru-RU" sz="4000" dirty="0" smtClean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dirty="0" err="1" smtClean="0">
                <a:latin typeface="Centaur" panose="02030504050205020304" charset="0"/>
                <a:cs typeface="Centaur" panose="02030504050205020304" charset="0"/>
              </a:rPr>
              <a:t>Pythonda</a:t>
            </a:r>
            <a:r>
              <a:rPr lang="en-US" altLang="ru-RU" sz="4000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4000" dirty="0" err="1" smtClean="0">
                <a:latin typeface="Centaur" panose="02030504050205020304" charset="0"/>
                <a:cs typeface="Centaur" panose="02030504050205020304" charset="0"/>
              </a:rPr>
              <a:t>amallar</a:t>
            </a:r>
            <a:endParaRPr lang="en-US" altLang="ru-RU" sz="4000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10" y="1226306"/>
            <a:ext cx="8234459" cy="521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dirty="0" err="1">
                <a:latin typeface="Centaur" panose="02030504050205020304" charset="0"/>
                <a:cs typeface="Centaur" panose="02030504050205020304" charset="0"/>
              </a:rPr>
              <a:t>Topshiriq</a:t>
            </a:r>
            <a:r>
              <a:rPr lang="en-US" altLang="ru-RU" sz="40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4000" dirty="0" err="1">
                <a:latin typeface="Centaur" panose="02030504050205020304" charset="0"/>
                <a:cs typeface="Centaur" panose="02030504050205020304" charset="0"/>
              </a:rPr>
              <a:t>operatorlari</a:t>
            </a:r>
            <a:endParaRPr lang="en-US" altLang="ru-RU" sz="4000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10" y="1532057"/>
            <a:ext cx="6821980" cy="43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58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Centaur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156</cp:revision>
  <dcterms:created xsi:type="dcterms:W3CDTF">2020-03-02T05:19:00Z</dcterms:created>
  <dcterms:modified xsi:type="dcterms:W3CDTF">2021-04-18T06:13:59Z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