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651086" y="4090567"/>
            <a:ext cx="9144000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800" dirty="0" smtClean="0">
                <a:latin typeface="Centaur" panose="02030504050205020304" charset="0"/>
                <a:cs typeface="Centaur" panose="02030504050205020304" charset="0"/>
              </a:rPr>
              <a:t>9-dars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it-IT" altLang="ru-RU" sz="2800" dirty="0">
                <a:latin typeface="Centaur" panose="02030504050205020304" charset="0"/>
                <a:cs typeface="Centaur" panose="02030504050205020304" charset="0"/>
              </a:rPr>
              <a:t>Pythonda sanoq sistemalari va random funksiyasi</a:t>
            </a:r>
            <a:endParaRPr lang="en-US" altLang="ru-RU" sz="28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537970"/>
            <a:ext cx="10515600" cy="5021580"/>
          </a:xfrm>
        </p:spPr>
        <p:txBody>
          <a:bodyPr>
            <a:noAutofit/>
          </a:bodyPr>
          <a:lstStyle/>
          <a:p>
            <a:pPr algn="l"/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&gt;&gt;&gt;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int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(0xff)</a:t>
            </a:r>
          </a:p>
          <a:p>
            <a:pPr algn="l"/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255 //16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likdan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10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likga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</a:t>
            </a:r>
            <a:r>
              <a:rPr lang="en-US" altLang="ru-RU" sz="1800" dirty="0" err="1" smtClean="0">
                <a:latin typeface="Consolas" panose="020B0609020204030204" pitchFamily="49" charset="0"/>
                <a:cs typeface="Centaur" panose="02030504050205020304" charset="0"/>
              </a:rPr>
              <a:t>otkazish</a:t>
            </a:r>
            <a:endParaRPr lang="en-US" altLang="ru-RU" sz="18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sv-SE" altLang="ru-RU" sz="1800" dirty="0">
                <a:latin typeface="Consolas" panose="020B0609020204030204" pitchFamily="49" charset="0"/>
                <a:cs typeface="Centaur" panose="02030504050205020304" charset="0"/>
              </a:rPr>
              <a:t>&gt;&gt;&gt; bin(10)</a:t>
            </a:r>
          </a:p>
          <a:p>
            <a:pPr algn="l"/>
            <a:r>
              <a:rPr lang="sv-SE" altLang="ru-RU" sz="1800" dirty="0">
                <a:latin typeface="Consolas" panose="020B0609020204030204" pitchFamily="49" charset="0"/>
                <a:cs typeface="Centaur" panose="02030504050205020304" charset="0"/>
              </a:rPr>
              <a:t>'0b1010' // 10 likdan 2 likdan </a:t>
            </a:r>
            <a:r>
              <a:rPr lang="sv-SE" altLang="ru-RU" sz="1800" dirty="0" smtClean="0">
                <a:latin typeface="Consolas" panose="020B0609020204030204" pitchFamily="49" charset="0"/>
                <a:cs typeface="Centaur" panose="02030504050205020304" charset="0"/>
              </a:rPr>
              <a:t>otish</a:t>
            </a:r>
            <a:endParaRPr lang="sv-SE" altLang="ru-RU" sz="18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sv-SE" altLang="ru-RU" sz="1800" dirty="0">
                <a:latin typeface="Consolas" panose="020B0609020204030204" pitchFamily="49" charset="0"/>
                <a:cs typeface="Centaur" panose="02030504050205020304" charset="0"/>
              </a:rPr>
              <a:t>&gt;&gt;&gt; int('1100',2)</a:t>
            </a:r>
          </a:p>
          <a:p>
            <a:pPr algn="l"/>
            <a:r>
              <a:rPr lang="sv-SE" altLang="ru-RU" sz="1800" dirty="0">
                <a:latin typeface="Consolas" panose="020B0609020204030204" pitchFamily="49" charset="0"/>
                <a:cs typeface="Centaur" panose="02030504050205020304" charset="0"/>
              </a:rPr>
              <a:t>12 // 2 likdan 10 </a:t>
            </a:r>
            <a:r>
              <a:rPr lang="sv-SE" altLang="ru-RU" sz="1800" dirty="0" smtClean="0">
                <a:latin typeface="Consolas" panose="020B0609020204030204" pitchFamily="49" charset="0"/>
                <a:cs typeface="Centaur" panose="02030504050205020304" charset="0"/>
              </a:rPr>
              <a:t>likga</a:t>
            </a:r>
            <a:endParaRPr lang="sv-SE" altLang="ru-RU" sz="18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&gt;&gt;&gt; hex(11)</a:t>
            </a:r>
          </a:p>
          <a:p>
            <a:pPr algn="l"/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'0xb' // 10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likdan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16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likga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</a:t>
            </a:r>
            <a:r>
              <a:rPr lang="en-US" altLang="ru-RU" sz="1800" dirty="0" err="1" smtClean="0">
                <a:latin typeface="Consolas" panose="020B0609020204030204" pitchFamily="49" charset="0"/>
                <a:cs typeface="Centaur" panose="02030504050205020304" charset="0"/>
              </a:rPr>
              <a:t>otish</a:t>
            </a:r>
            <a:endParaRPr lang="en-US" altLang="ru-RU" sz="18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&gt;&gt;&gt; bin(0x1234acc)</a:t>
            </a:r>
          </a:p>
          <a:p>
            <a:pPr algn="l"/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'0b1001000110100101011001100' // 16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likdan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2 </a:t>
            </a:r>
            <a:r>
              <a:rPr lang="en-US" altLang="ru-RU" sz="1800" dirty="0" err="1" smtClean="0">
                <a:latin typeface="Consolas" panose="020B0609020204030204" pitchFamily="49" charset="0"/>
                <a:cs typeface="Centaur" panose="02030504050205020304" charset="0"/>
              </a:rPr>
              <a:t>likga</a:t>
            </a:r>
            <a:endParaRPr lang="en-US" altLang="ru-RU" sz="1800" dirty="0" smtClean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endParaRPr lang="en-US" altLang="ru-RU" sz="1800" dirty="0" smtClean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1800" dirty="0" smtClean="0">
                <a:latin typeface="Consolas" panose="020B0609020204030204" pitchFamily="49" charset="0"/>
                <a:cs typeface="Centaur" panose="02030504050205020304" charset="0"/>
              </a:rPr>
              <a:t>&gt;&gt;&gt;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chr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(65)</a:t>
            </a:r>
          </a:p>
          <a:p>
            <a:pPr algn="l"/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'A' //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intdan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belgiga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otish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ASCII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kodi</a:t>
            </a:r>
            <a:r>
              <a:rPr lang="en-US" altLang="ru-RU" sz="1800" dirty="0">
                <a:latin typeface="Consolas" panose="020B0609020204030204" pitchFamily="49" charset="0"/>
                <a:cs typeface="Centaur" panose="02030504050205020304" charset="0"/>
              </a:rPr>
              <a:t> </a:t>
            </a:r>
            <a:r>
              <a:rPr lang="en-US" altLang="ru-RU" sz="1800" dirty="0" err="1">
                <a:latin typeface="Consolas" panose="020B0609020204030204" pitchFamily="49" charset="0"/>
                <a:cs typeface="Centaur" panose="02030504050205020304" charset="0"/>
              </a:rPr>
              <a:t>orqali</a:t>
            </a:r>
            <a:endParaRPr lang="en-US" altLang="ru-RU" sz="1800" dirty="0">
              <a:latin typeface="Consolas" panose="020B0609020204030204" pitchFamily="49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sanoq</a:t>
            </a:r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sistemalari</a:t>
            </a:r>
            <a:endParaRPr lang="en-US" altLang="ru-RU" sz="4000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537970"/>
            <a:ext cx="10515600" cy="5021580"/>
          </a:xfrm>
        </p:spPr>
        <p:txBody>
          <a:bodyPr>
            <a:normAutofit/>
          </a:bodyPr>
          <a:lstStyle/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&gt;&gt;&gt; import random</a:t>
            </a:r>
          </a:p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&gt;&gt;&gt; </a:t>
            </a:r>
            <a:r>
              <a:rPr lang="en-US" altLang="ru-RU" sz="2000" dirty="0" err="1">
                <a:latin typeface="Consolas" panose="020B0609020204030204" pitchFamily="49" charset="0"/>
                <a:cs typeface="Centaur" panose="02030504050205020304" charset="0"/>
              </a:rPr>
              <a:t>random.random</a:t>
            </a:r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()</a:t>
            </a:r>
          </a:p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0.15651968855132303  // </a:t>
            </a:r>
            <a:r>
              <a:rPr lang="en-US" altLang="ru-RU" sz="2000" dirty="0" err="1" smtClean="0">
                <a:latin typeface="Consolas" panose="020B0609020204030204" pitchFamily="49" charset="0"/>
                <a:cs typeface="Centaur" panose="02030504050205020304" charset="0"/>
              </a:rPr>
              <a:t>natija</a:t>
            </a:r>
            <a:endParaRPr lang="en-US" altLang="ru-RU" sz="2000" dirty="0" smtClean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2000" dirty="0" err="1">
                <a:latin typeface="Consolas" panose="020B0609020204030204" pitchFamily="49" charset="0"/>
                <a:cs typeface="Centaur" panose="02030504050205020304" charset="0"/>
              </a:rPr>
              <a:t>random.randint</a:t>
            </a:r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(1,100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)</a:t>
            </a: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// 1 … 100 </a:t>
            </a:r>
            <a:r>
              <a:rPr lang="en-US" altLang="ru-RU" sz="2000" dirty="0" err="1" smtClean="0">
                <a:latin typeface="Consolas" panose="020B0609020204030204" pitchFamily="49" charset="0"/>
                <a:cs typeface="Centaur" panose="02030504050205020304" charset="0"/>
              </a:rPr>
              <a:t>orasidan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onsolas" panose="020B0609020204030204" pitchFamily="49" charset="0"/>
                <a:cs typeface="Centaur" panose="02030504050205020304" charset="0"/>
              </a:rPr>
              <a:t>tanlaydi</a:t>
            </a:r>
            <a:endParaRPr lang="en-US" altLang="ru-RU" sz="2000" dirty="0" smtClean="0">
              <a:latin typeface="Consolas" panose="020B0609020204030204" pitchFamily="49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Random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funksiyasi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102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159</cp:revision>
  <dcterms:created xsi:type="dcterms:W3CDTF">2020-03-02T05:19:00Z</dcterms:created>
  <dcterms:modified xsi:type="dcterms:W3CDTF">2021-04-18T06:09:58Z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