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0" r:id="rId3"/>
    <p:sldId id="279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651086" y="4090567"/>
            <a:ext cx="9144000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7</a:t>
            </a:r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-dars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O'zgaruvchilar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ishlash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o'zgaruvchilar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Kalit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so’zlar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53" y="1399300"/>
            <a:ext cx="9583876" cy="430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2346701" y="1547581"/>
            <a:ext cx="2925513" cy="4164858"/>
          </a:xfrm>
        </p:spPr>
        <p:txBody>
          <a:bodyPr>
            <a:normAutofit/>
          </a:bodyPr>
          <a:lstStyle/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A = 12</a:t>
            </a: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B = ‘c’</a:t>
            </a: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C = “itone.uz”</a:t>
            </a: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D = True</a:t>
            </a:r>
          </a:p>
          <a:p>
            <a:pPr algn="l"/>
            <a:endParaRPr lang="en-US" altLang="ru-RU" sz="2000" dirty="0" smtClean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Print(A)</a:t>
            </a: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Print(A, B)</a:t>
            </a: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Print(A,B,C,D)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O’zgaruvchilarni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e’lon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qilish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532" y="1547581"/>
            <a:ext cx="2902165" cy="13093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610" y="2925152"/>
            <a:ext cx="2903120" cy="13667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610" y="4360135"/>
            <a:ext cx="2888136" cy="13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292259" y="1404191"/>
            <a:ext cx="2999653" cy="2433510"/>
          </a:xfrm>
        </p:spPr>
        <p:txBody>
          <a:bodyPr>
            <a:normAutofit/>
          </a:bodyPr>
          <a:lstStyle/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f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loat(12)</a:t>
            </a:r>
          </a:p>
          <a:p>
            <a:pPr algn="l"/>
            <a:r>
              <a:rPr lang="en-US" altLang="ru-RU" sz="2000" dirty="0" err="1" smtClean="0">
                <a:latin typeface="Consolas" panose="020B0609020204030204" pitchFamily="49" charset="0"/>
                <a:cs typeface="Centaur" panose="02030504050205020304" charset="0"/>
              </a:rPr>
              <a:t>int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(12,85)</a:t>
            </a:r>
          </a:p>
          <a:p>
            <a:pPr algn="l"/>
            <a:endParaRPr lang="en-US" altLang="ru-RU" sz="2000" dirty="0" smtClean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s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on = “123”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p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rint(type(son))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O’zgaruvchi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turini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o’zgartirish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05" y="1399300"/>
            <a:ext cx="3833383" cy="1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140</cp:revision>
  <dcterms:created xsi:type="dcterms:W3CDTF">2020-03-02T05:19:00Z</dcterms:created>
  <dcterms:modified xsi:type="dcterms:W3CDTF">2021-04-18T05:42:33Z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