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6354"/>
            <a:ext cx="9613861" cy="485164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 или да напишете в </a:t>
            </a:r>
            <a:r>
              <a:rPr lang="en-US" dirty="0"/>
              <a:t>Google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</a:t>
            </a:r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</a:t>
            </a:r>
            <a:r>
              <a:rPr lang="ru-RU" dirty="0" err="1"/>
              <a:t>гордея</a:t>
            </a:r>
            <a:r>
              <a:rPr lang="ru-RU" dirty="0"/>
              <a:t>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128</TotalTime>
  <Words>755</Words>
  <Application>Microsoft Office PowerPoint</Application>
  <PresentationFormat>Широк екран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4</cp:revision>
  <dcterms:created xsi:type="dcterms:W3CDTF">2024-10-27T19:44:57Z</dcterms:created>
  <dcterms:modified xsi:type="dcterms:W3CDTF">2024-10-28T06:16:09Z</dcterms:modified>
</cp:coreProperties>
</file>