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2659818"/>
            <a:ext cx="8824456" cy="1373070"/>
          </a:xfrm>
        </p:spPr>
        <p:txBody>
          <a:bodyPr/>
          <a:lstStyle/>
          <a:p>
            <a:r>
              <a:rPr lang="bg-BG" sz="4000" dirty="0"/>
              <a:t>Описание за моя уебсайт</a:t>
            </a:r>
            <a:r>
              <a:rPr lang="en-US" sz="4000" dirty="0"/>
              <a:t> lyubiteli na vlakove.great-site.com</a:t>
            </a:r>
            <a:r>
              <a:rPr lang="bg-BG" sz="40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100" dirty="0"/>
              <a:t>От Филип Ясенов Филипов 9 в клас в Професионална Гимназия по компютърно моделиране и компютърни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за помощ за съдържание на темите в уебсайта или правене на  някои елементи от уебсайта ми.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правене на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 самия уебсайт.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 на решението Ви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6354"/>
            <a:ext cx="9613861" cy="485164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 или напишете в </a:t>
            </a:r>
            <a:r>
              <a:rPr lang="en-US" dirty="0"/>
              <a:t>Google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бързи влакове, видове влакове, контакти, сравнение за скоростите, странни влакове 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</a:t>
            </a:r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от който много се гордея първата част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от който много се </a:t>
            </a:r>
            <a:r>
              <a:rPr lang="ru-RU" dirty="0" err="1"/>
              <a:t>гордея</a:t>
            </a:r>
            <a:r>
              <a:rPr lang="ru-RU" dirty="0"/>
              <a:t> втора част.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 кратко какво съдържа моя уебсайт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Моя уебсайт съдържа накратко за тези уебстраници, има в тях съдържа снимки, заглавие, подзаглавие, видеа, елементи показващи скоростите на влаковете и други.</a:t>
            </a:r>
          </a:p>
          <a:p>
            <a:r>
              <a:rPr lang="bg-BG" dirty="0"/>
              <a:t>Моя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82</TotalTime>
  <Words>597</Words>
  <Application>Microsoft Office PowerPoint</Application>
  <PresentationFormat>Широк екран</PresentationFormat>
  <Paragraphs>61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gg sans</vt:lpstr>
      <vt:lpstr>inherit</vt:lpstr>
      <vt:lpstr>Trebuchet MS</vt:lpstr>
      <vt:lpstr>Берлин</vt:lpstr>
      <vt:lpstr>Описание за моя уебсайт lyubiteli na vlakove.great-site.com </vt:lpstr>
      <vt:lpstr>1. Източници, от които съм използвал за помощ за съдържание на темите в уебсайта или правене на  някои елементи от уебсайта ми.</vt:lpstr>
      <vt:lpstr>2. Източници, от които да публикувам уебсайта и да го направя самия уебсайт.</vt:lpstr>
      <vt:lpstr>3. Защо съм направил по такъв начин уебсайта ми(Инструкции за правилно стартиране на решението Ви)</vt:lpstr>
      <vt:lpstr>4. източници, от които съм намерил снимките</vt:lpstr>
      <vt:lpstr>5. кода, от който много се гордея първата част </vt:lpstr>
      <vt:lpstr>6. кода, от който много се гордея втора част.</vt:lpstr>
      <vt:lpstr>7. На кратко какво съдържа моя уебсайт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1</cp:revision>
  <dcterms:created xsi:type="dcterms:W3CDTF">2024-10-27T19:44:57Z</dcterms:created>
  <dcterms:modified xsi:type="dcterms:W3CDTF">2024-10-27T21:07:28Z</dcterms:modified>
</cp:coreProperties>
</file>