
<file path=[Content_Types].xml><?xml version="1.0" encoding="utf-8"?>
<Types xmlns="http://schemas.openxmlformats.org/package/2006/content-types">
  <Default Extension="avif" ContentType="image/av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10/28/2024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10/28/2024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10/28/2024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10/28/2024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10/28/2024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 с карти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10/28/2024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10/28/2024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10/28/2024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10/28/2024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10/28/2024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10/28/2024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10/28/2024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av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lyubitelizavlakove.great-site.net/sravneniezavlakove.html" TargetMode="External"/><Relationship Id="rId3" Type="http://schemas.openxmlformats.org/officeDocument/2006/relationships/hyperlink" Target="https://lyubitelizavlakove.great-site.net/burzi%20vlakove.html" TargetMode="External"/><Relationship Id="rId7" Type="http://schemas.openxmlformats.org/officeDocument/2006/relationships/hyperlink" Target="https://lyubitelizavlakove.great-site.net/IZPNDSVB.html" TargetMode="External"/><Relationship Id="rId2" Type="http://schemas.openxmlformats.org/officeDocument/2006/relationships/hyperlink" Target="https://lyubitelizavlakove.great-site.net/lyubitelinavlakov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yubitelizavlakove.great-site.net/VKSIB.html" TargetMode="External"/><Relationship Id="rId5" Type="http://schemas.openxmlformats.org/officeDocument/2006/relationships/hyperlink" Target="https://lyubitelizavlakove.great-site.net/stranni%20vlakove.html" TargetMode="External"/><Relationship Id="rId4" Type="http://schemas.openxmlformats.org/officeDocument/2006/relationships/hyperlink" Target="https://lyubitelizavlakove.great-site.net/vidove%20vlakove.html" TargetMode="External"/><Relationship Id="rId9" Type="http://schemas.openxmlformats.org/officeDocument/2006/relationships/hyperlink" Target="https://lyubitelizavlakove.great-site.net/contact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A4FA06A-7485-9E83-4A83-243409271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55107" y="2656275"/>
            <a:ext cx="7889940" cy="1545450"/>
          </a:xfrm>
        </p:spPr>
        <p:txBody>
          <a:bodyPr/>
          <a:lstStyle/>
          <a:p>
            <a:r>
              <a:rPr lang="bg-BG" sz="3600" dirty="0"/>
              <a:t>Описание на моя уебсайт</a:t>
            </a:r>
            <a:r>
              <a:rPr lang="en-US" sz="3600" dirty="0"/>
              <a:t> lyubiteli</a:t>
            </a:r>
            <a:br>
              <a:rPr lang="bg-BG" sz="3600" dirty="0"/>
            </a:br>
            <a:r>
              <a:rPr lang="en-US" sz="3600" dirty="0"/>
              <a:t> na vlakove.great-site.com</a:t>
            </a:r>
            <a:r>
              <a:rPr lang="bg-BG" sz="3600" dirty="0"/>
              <a:t> </a:t>
            </a: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E9A58F0A-E3A3-21BE-D210-1F4611F91C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55107" y="4864556"/>
            <a:ext cx="7889940" cy="1117687"/>
          </a:xfrm>
        </p:spPr>
        <p:txBody>
          <a:bodyPr>
            <a:noAutofit/>
          </a:bodyPr>
          <a:lstStyle/>
          <a:p>
            <a:r>
              <a:rPr lang="bg-BG" sz="2300" dirty="0"/>
              <a:t>От Филип Ясенов Филипов 9 в клас в Професионална Гимназия по компютърно моделиране и компютърни системи – Благовест Сендов град Варна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7B43D831-9979-5384-871F-3CC2F9EA3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883" y="239697"/>
            <a:ext cx="4394039" cy="624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341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7D91DC5-D9C3-48FB-86C2-C91F7C32E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</a:t>
            </a:r>
            <a:r>
              <a:rPr lang="bg-BG" dirty="0"/>
              <a:t>по-подробно, какво означават по отделно всяка уебстраница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39E192B-042E-B7EF-B55D-7D64CF63A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bg-BG" dirty="0"/>
              <a:t>Уебстраницата „главна страница“ - показва накратко целия уебсайт</a:t>
            </a:r>
          </a:p>
          <a:p>
            <a:r>
              <a:rPr lang="bg-BG" dirty="0"/>
              <a:t>Уебстраницата „бързи влакове“ - показва 4 бързи влака с техните характеристики</a:t>
            </a:r>
          </a:p>
          <a:p>
            <a:r>
              <a:rPr lang="bg-BG" dirty="0"/>
              <a:t>Уебстраницата „видове влакове“ - показва 3 вида влакове, според това дали са електрически, дизелови и парникови.</a:t>
            </a:r>
          </a:p>
          <a:p>
            <a:r>
              <a:rPr lang="bg-BG" dirty="0"/>
              <a:t>Уебстраницата „странни влакове“ - показва 3 интересни влака.</a:t>
            </a:r>
          </a:p>
          <a:p>
            <a:r>
              <a:rPr lang="bg-BG" dirty="0"/>
              <a:t>Уебстраницата „влаковете в България“ - показва видовете български влакове.</a:t>
            </a:r>
          </a:p>
          <a:p>
            <a:r>
              <a:rPr lang="bg-BG" dirty="0"/>
              <a:t>Уебстраницата „историята на влаковете в България“ - показва историята на железопътната индустрия в България.</a:t>
            </a:r>
          </a:p>
          <a:p>
            <a:r>
              <a:rPr lang="bg-BG" dirty="0"/>
              <a:t>В уебстраницата „сравнение на скорости“ - се сравняват скоростите на различни влакове при едно и също разстояние.</a:t>
            </a:r>
          </a:p>
          <a:p>
            <a:r>
              <a:rPr lang="bg-BG" dirty="0"/>
              <a:t>Уебстраницата „контакти“ - показва откъде можете да се свържете с мен.  </a:t>
            </a:r>
          </a:p>
        </p:txBody>
      </p:sp>
    </p:spTree>
    <p:extLst>
      <p:ext uri="{BB962C8B-B14F-4D97-AF65-F5344CB8AC3E}">
        <p14:creationId xmlns:p14="http://schemas.microsoft.com/office/powerpoint/2010/main" val="26833781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178C3A6-062C-2E60-C34D-3DD00DEEE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Край на презентацията и Благодаря за Вниманието</a:t>
            </a:r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14C57E67-6814-644B-1B03-23A5E4377C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8502" y="2336800"/>
            <a:ext cx="5338972" cy="359886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669210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0CB6E2A-A607-DFC4-2A65-13C0C48FF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688572"/>
            <a:ext cx="9613861" cy="1260299"/>
          </a:xfrm>
        </p:spPr>
        <p:txBody>
          <a:bodyPr>
            <a:normAutofit/>
          </a:bodyPr>
          <a:lstStyle/>
          <a:p>
            <a:r>
              <a:rPr lang="bg-BG" sz="2800" dirty="0"/>
              <a:t>1. Източници, от които съм използвал информация за съдържанието на темите или за направата на  някои елементи от уебсайта ми: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4BE5C8D-16B2-1CA2-C6D3-83F085444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а) източници, които са ми помогнали за някои елементи от моя уебсайт:</a:t>
            </a:r>
          </a:p>
          <a:p>
            <a:r>
              <a:rPr lang="bg-BG" dirty="0"/>
              <a:t>- </a:t>
            </a:r>
            <a:r>
              <a:rPr lang="en-US" dirty="0"/>
              <a:t>w3schools</a:t>
            </a:r>
          </a:p>
          <a:p>
            <a:r>
              <a:rPr lang="bg-BG" dirty="0"/>
              <a:t>б) източници, които ми помогнаха за съдържанието, информацията на темите в моя уебсайт:</a:t>
            </a:r>
          </a:p>
          <a:p>
            <a:r>
              <a:rPr lang="bg-BG" dirty="0"/>
              <a:t>- </a:t>
            </a:r>
            <a:r>
              <a:rPr lang="en-US" dirty="0"/>
              <a:t>Wikipedia</a:t>
            </a:r>
          </a:p>
          <a:p>
            <a:r>
              <a:rPr lang="en-US" dirty="0"/>
              <a:t>- money.bg</a:t>
            </a:r>
            <a:endParaRPr lang="bg-BG" dirty="0"/>
          </a:p>
          <a:p>
            <a:r>
              <a:rPr lang="bg-BG" dirty="0"/>
              <a:t>- </a:t>
            </a:r>
            <a:r>
              <a:rPr lang="en-US" dirty="0"/>
              <a:t>dir.bg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4289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9EEA8E8-E649-3C32-560B-89A7B101A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890" y="699961"/>
            <a:ext cx="9613861" cy="1080938"/>
          </a:xfrm>
        </p:spPr>
        <p:txBody>
          <a:bodyPr/>
          <a:lstStyle/>
          <a:p>
            <a:r>
              <a:rPr lang="bg-BG" dirty="0"/>
              <a:t>2. Източници, от които да публикувам уебсайта и да го направя: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12C4AFC-1313-BB6C-0CA5-1892D77C5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а) Източник, от който съм направил целия уебсайт е:</a:t>
            </a:r>
          </a:p>
          <a:p>
            <a:r>
              <a:rPr lang="bg-BG" dirty="0"/>
              <a:t>- </a:t>
            </a:r>
            <a:r>
              <a:rPr lang="en-US" dirty="0"/>
              <a:t>Visual Studio Code</a:t>
            </a:r>
          </a:p>
          <a:p>
            <a:r>
              <a:rPr lang="bg-BG" dirty="0"/>
              <a:t>б) Източници, за да публикувам моя уебсайт са:</a:t>
            </a:r>
          </a:p>
          <a:p>
            <a:r>
              <a:rPr lang="bg-BG" dirty="0"/>
              <a:t>- </a:t>
            </a:r>
            <a:r>
              <a:rPr lang="en-US" dirty="0"/>
              <a:t>infinityfree.com</a:t>
            </a:r>
            <a:endParaRPr lang="bg-BG" dirty="0"/>
          </a:p>
          <a:p>
            <a:r>
              <a:rPr lang="bg-BG" dirty="0"/>
              <a:t>- </a:t>
            </a:r>
            <a:r>
              <a:rPr lang="en-US" dirty="0"/>
              <a:t>Google Search Console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1527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BB89F2D-F3B1-0AED-EBB4-349E5F685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673328"/>
            <a:ext cx="9613861" cy="1217615"/>
          </a:xfrm>
        </p:spPr>
        <p:txBody>
          <a:bodyPr>
            <a:normAutofit/>
          </a:bodyPr>
          <a:lstStyle/>
          <a:p>
            <a:r>
              <a:rPr lang="en-US" sz="2800" dirty="0"/>
              <a:t>3.</a:t>
            </a:r>
            <a:r>
              <a:rPr lang="bg-BG" sz="2800" dirty="0"/>
              <a:t> Защо съм направил по такъв начин уебсайта ми (</a:t>
            </a:r>
            <a:r>
              <a:rPr lang="ru-RU" sz="2800" b="1" dirty="0">
                <a:latin typeface="inherit"/>
              </a:rPr>
              <a:t>Инструкции</a:t>
            </a:r>
            <a:r>
              <a:rPr lang="ru-RU" sz="2800" dirty="0">
                <a:latin typeface="gg sans"/>
              </a:rPr>
              <a:t> за правилно стартиране</a:t>
            </a:r>
            <a:r>
              <a:rPr lang="bg-BG" sz="2800" dirty="0"/>
              <a:t>)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5170BD2-F6EE-6732-642A-47C994CCA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06354"/>
            <a:ext cx="9613861" cy="4851646"/>
          </a:xfrm>
        </p:spPr>
        <p:txBody>
          <a:bodyPr>
            <a:normAutofit fontScale="85000" lnSpcReduction="10000"/>
          </a:bodyPr>
          <a:lstStyle/>
          <a:p>
            <a:r>
              <a:rPr lang="bg-BG" dirty="0"/>
              <a:t>За да откриете и стартирате уебсайта ми, трябва да отидете на следния </a:t>
            </a:r>
            <a:r>
              <a:rPr lang="en-US" dirty="0"/>
              <a:t>URL </a:t>
            </a:r>
            <a:r>
              <a:rPr lang="bg-BG" dirty="0"/>
              <a:t>адрес: </a:t>
            </a:r>
            <a:r>
              <a:rPr lang="en-US" dirty="0">
                <a:hlinkClick r:id="rId2"/>
              </a:rPr>
              <a:t>https://lyubitelizavlakove.great-site.net/lyubitelinavlakove.html</a:t>
            </a:r>
            <a:r>
              <a:rPr lang="bg-BG" dirty="0"/>
              <a:t>   или да напишете в </a:t>
            </a:r>
            <a:r>
              <a:rPr lang="en-US" dirty="0"/>
              <a:t>Google  lyubitelizavlakove.great-site.net</a:t>
            </a:r>
            <a:r>
              <a:rPr lang="bg-BG" dirty="0"/>
              <a:t> , ако </a:t>
            </a:r>
            <a:r>
              <a:rPr lang="en-US" dirty="0"/>
              <a:t>URL </a:t>
            </a:r>
            <a:r>
              <a:rPr lang="bg-BG" dirty="0"/>
              <a:t>адреса не работи. Или изчакайте и пробвайте пак.</a:t>
            </a:r>
            <a:endParaRPr lang="en-US" dirty="0"/>
          </a:p>
          <a:p>
            <a:r>
              <a:rPr lang="bg-BG" dirty="0"/>
              <a:t>Или отидете на тези следни </a:t>
            </a:r>
            <a:r>
              <a:rPr lang="en-US" dirty="0"/>
              <a:t>URL </a:t>
            </a:r>
            <a:r>
              <a:rPr lang="bg-BG" dirty="0"/>
              <a:t>адреси: </a:t>
            </a:r>
            <a:r>
              <a:rPr lang="nl-NL" dirty="0">
                <a:hlinkClick r:id="rId3"/>
              </a:rPr>
              <a:t>https://lyubitelizavlakove.great-site.net/burzi vlakove.html</a:t>
            </a:r>
            <a:r>
              <a:rPr lang="bg-BG" dirty="0"/>
              <a:t> </a:t>
            </a:r>
          </a:p>
          <a:p>
            <a:r>
              <a:rPr lang="en-US" dirty="0">
                <a:hlinkClick r:id="rId4"/>
              </a:rPr>
              <a:t>https://lyubitelizavlakove.great-site.net/vidove vlakove.html</a:t>
            </a:r>
            <a:endParaRPr lang="bg-BG" dirty="0"/>
          </a:p>
          <a:p>
            <a:r>
              <a:rPr lang="en-US" dirty="0">
                <a:hlinkClick r:id="rId5"/>
              </a:rPr>
              <a:t>https://lyubitelizavlakove.great-site.net/stranni vlakove.html</a:t>
            </a:r>
            <a:endParaRPr lang="bg-BG" dirty="0"/>
          </a:p>
          <a:p>
            <a:r>
              <a:rPr lang="en-US" dirty="0">
                <a:hlinkClick r:id="rId6"/>
              </a:rPr>
              <a:t>https://lyubitelizavlakove.great-site.net/VKSIB.html</a:t>
            </a:r>
            <a:endParaRPr lang="bg-BG" dirty="0"/>
          </a:p>
          <a:p>
            <a:r>
              <a:rPr lang="en-US" dirty="0">
                <a:hlinkClick r:id="rId7"/>
              </a:rPr>
              <a:t>https://lyubitelizavlakove.great-site.net/IZPNDSVB.html</a:t>
            </a:r>
            <a:endParaRPr lang="bg-BG" dirty="0"/>
          </a:p>
          <a:p>
            <a:r>
              <a:rPr lang="en-US" dirty="0">
                <a:hlinkClick r:id="rId8"/>
              </a:rPr>
              <a:t>https://lyubitelizavlakove.great-site.net/sravneniezavlakove.html</a:t>
            </a:r>
            <a:endParaRPr lang="bg-BG" dirty="0"/>
          </a:p>
          <a:p>
            <a:r>
              <a:rPr lang="en-US" dirty="0">
                <a:hlinkClick r:id="rId9"/>
              </a:rPr>
              <a:t>https://lyubitelizavlakove.great-site.net/contact.html</a:t>
            </a:r>
            <a:endParaRPr lang="bg-BG" dirty="0"/>
          </a:p>
          <a:p>
            <a:r>
              <a:rPr lang="bg-BG" dirty="0"/>
              <a:t>Или напишете „бързи влакове, видове влакове, контакти, сравнение за скоростите, странни влакове“, ако </a:t>
            </a:r>
            <a:r>
              <a:rPr lang="en-US" dirty="0"/>
              <a:t>URL </a:t>
            </a:r>
            <a:r>
              <a:rPr lang="bg-BG" dirty="0"/>
              <a:t>адресите не работят. Или изчакайте и пробвайте пак.</a:t>
            </a:r>
          </a:p>
        </p:txBody>
      </p:sp>
    </p:spTree>
    <p:extLst>
      <p:ext uri="{BB962C8B-B14F-4D97-AF65-F5344CB8AC3E}">
        <p14:creationId xmlns:p14="http://schemas.microsoft.com/office/powerpoint/2010/main" val="1860564227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F1F780C-D2F8-CED7-1F85-B3FCDD0BD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4. източници, от които съм намерил снимките: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CDFD7A-D1EE-5499-E6A9-1E1DE249D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Wikipedia</a:t>
            </a:r>
          </a:p>
          <a:p>
            <a:r>
              <a:rPr lang="en-US" dirty="0"/>
              <a:t>- money.bg</a:t>
            </a:r>
          </a:p>
          <a:p>
            <a:r>
              <a:rPr lang="en-US" dirty="0"/>
              <a:t>- dir.bg</a:t>
            </a:r>
            <a:endParaRPr lang="bg-BG" dirty="0"/>
          </a:p>
          <a:p>
            <a:r>
              <a:rPr lang="bg-BG" dirty="0"/>
              <a:t>- </a:t>
            </a:r>
            <a:r>
              <a:rPr lang="en-US" dirty="0"/>
              <a:t>Freepik</a:t>
            </a:r>
          </a:p>
          <a:p>
            <a:r>
              <a:rPr lang="en-US" dirty="0"/>
              <a:t>- pinterest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71155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5BAE9C4-0D87-62F9-B49C-CD45B3231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012" y="753228"/>
            <a:ext cx="9613861" cy="1080938"/>
          </a:xfrm>
        </p:spPr>
        <p:txBody>
          <a:bodyPr/>
          <a:lstStyle/>
          <a:p>
            <a:r>
              <a:rPr lang="en-US" dirty="0"/>
              <a:t>5. </a:t>
            </a:r>
            <a:r>
              <a:rPr lang="bg-BG" dirty="0"/>
              <a:t>кода, с който много се гордея - първа част: 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092C044-4960-4278-939F-FDD24EEBB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31821"/>
            <a:ext cx="12029243" cy="5023834"/>
          </a:xfrm>
        </p:spPr>
        <p:txBody>
          <a:bodyPr>
            <a:noAutofit/>
          </a:bodyPr>
          <a:lstStyle/>
          <a:p>
            <a:r>
              <a:rPr lang="bg-BG" sz="1600" dirty="0"/>
              <a:t>- </a:t>
            </a:r>
            <a:r>
              <a:rPr lang="en-US" sz="1600" dirty="0"/>
              <a:t>JavaScript</a:t>
            </a:r>
            <a:r>
              <a:rPr lang="bg-BG" sz="1600" dirty="0"/>
              <a:t> анимация:</a:t>
            </a:r>
          </a:p>
          <a:p>
            <a:r>
              <a:rPr lang="en-US" sz="1600" dirty="0"/>
              <a:t>  var V0 = null;</a:t>
            </a:r>
          </a:p>
          <a:p>
            <a:r>
              <a:rPr lang="en-US" sz="1600" dirty="0"/>
              <a:t>    function mufr()</a:t>
            </a:r>
          </a:p>
          <a:p>
            <a:r>
              <a:rPr lang="en-US" sz="1600" dirty="0"/>
              <a:t>    {</a:t>
            </a:r>
          </a:p>
          <a:p>
            <a:r>
              <a:rPr lang="en-US" sz="1600" dirty="0"/>
              <a:t>        var objectimage = document.getElementById('ed3');   </a:t>
            </a:r>
          </a:p>
          <a:p>
            <a:r>
              <a:rPr lang="en-US" sz="1600" dirty="0"/>
              <a:t>     var pozicia = 0;</a:t>
            </a:r>
          </a:p>
          <a:p>
            <a:r>
              <a:rPr lang="en-US" sz="1600" dirty="0"/>
              <a:t>     clearInterval(V0);</a:t>
            </a:r>
          </a:p>
          <a:p>
            <a:r>
              <a:rPr lang="en-US" sz="1600" dirty="0"/>
              <a:t>     V0 = setInterval(frame, 1);</a:t>
            </a:r>
          </a:p>
          <a:p>
            <a:r>
              <a:rPr lang="en-US" sz="1600" dirty="0"/>
              <a:t>     function frame() {</a:t>
            </a:r>
          </a:p>
          <a:p>
            <a:r>
              <a:rPr lang="en-US" sz="1600" dirty="0"/>
              <a:t>    if (pozicia == 350) {</a:t>
            </a:r>
          </a:p>
          <a:p>
            <a:r>
              <a:rPr lang="en-US" sz="1600" dirty="0"/>
              <a:t>        document.getElementById('de').style.visibility="visible";</a:t>
            </a:r>
          </a:p>
          <a:p>
            <a:r>
              <a:rPr lang="en-US" sz="1600" dirty="0"/>
              <a:t>      document.getElementById('de').innerHTML=„</a:t>
            </a:r>
            <a:r>
              <a:rPr lang="bg-BG" sz="1600" dirty="0"/>
              <a:t> текст" ;</a:t>
            </a:r>
          </a:p>
          <a:p>
            <a:r>
              <a:rPr lang="bg-BG" sz="1600" dirty="0"/>
              <a:t>      </a:t>
            </a:r>
            <a:r>
              <a:rPr lang="en-US" sz="1600" dirty="0"/>
              <a:t>clearInterval(V0); </a:t>
            </a:r>
          </a:p>
          <a:p>
            <a:r>
              <a:rPr lang="en-US" sz="1600" dirty="0"/>
              <a:t>    } 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25265932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B1329F0-A2FA-7331-F2E3-2F5F93F84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6. </a:t>
            </a:r>
            <a:r>
              <a:rPr lang="ru-RU" dirty="0"/>
              <a:t>кода, с който много се </a:t>
            </a:r>
            <a:r>
              <a:rPr lang="ru-RU" dirty="0" err="1"/>
              <a:t>гордея</a:t>
            </a:r>
            <a:r>
              <a:rPr lang="ru-RU" dirty="0"/>
              <a:t> - втора част: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E2749CD-7063-B830-8BE2-558ED2CA0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416772"/>
            <a:ext cx="9613861" cy="359931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else {</a:t>
            </a:r>
          </a:p>
          <a:p>
            <a:r>
              <a:rPr lang="en-US" dirty="0"/>
              <a:t>      document.getElementById('de').style.visibility="hidden";</a:t>
            </a:r>
          </a:p>
          <a:p>
            <a:r>
              <a:rPr lang="en-US" dirty="0"/>
              <a:t>      pozicia++; </a:t>
            </a:r>
          </a:p>
          <a:p>
            <a:r>
              <a:rPr lang="en-US" dirty="0"/>
              <a:t>      </a:t>
            </a:r>
          </a:p>
          <a:p>
            <a:r>
              <a:rPr lang="en-US" dirty="0"/>
              <a:t>      objectimage.style.left = pozicia + 'px'; </a:t>
            </a:r>
          </a:p>
          <a:p>
            <a:r>
              <a:rPr lang="en-US" dirty="0"/>
              <a:t>      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323445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7D09255-2807-28CB-EDE7-648D18160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7. Накратко какво съдържа моя уебсайт: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286082F-4A20-E13E-8C92-609CBEAC9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Моят уебсайт е от 8 уебстраници, които са: главна страница, бързи влакове, видове влакове, странни влакове, българските влакове, историята за българските влакове, сравнение за скоростите на влаковете и контакти.</a:t>
            </a:r>
          </a:p>
          <a:p>
            <a:r>
              <a:rPr lang="bg-BG" dirty="0"/>
              <a:t>Тези уебстраници съдържат кратка информация. В тях има също снимки, заглавие, подзаглавие, видеа, елементи, показващи скоростите на влаковете и други.</a:t>
            </a:r>
          </a:p>
          <a:p>
            <a:r>
              <a:rPr lang="bg-BG" dirty="0"/>
              <a:t>Моят уебсайт е подходящ за всички възрастови групи.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651069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F71C416-93C8-4490-712F-09D119584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8. Какви  програмни езици съм използвал да направя моя уебсайт: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98CF698-F248-2C6B-AAB5-9D68E2B5A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-програмен език </a:t>
            </a:r>
            <a:r>
              <a:rPr lang="en-US" dirty="0"/>
              <a:t>HTML</a:t>
            </a:r>
          </a:p>
          <a:p>
            <a:r>
              <a:rPr lang="en-US" dirty="0"/>
              <a:t>-</a:t>
            </a:r>
            <a:r>
              <a:rPr lang="bg-BG" dirty="0"/>
              <a:t>програмен език </a:t>
            </a:r>
            <a:r>
              <a:rPr lang="en-US" dirty="0"/>
              <a:t>CSS</a:t>
            </a:r>
          </a:p>
          <a:p>
            <a:r>
              <a:rPr lang="bg-BG" dirty="0"/>
              <a:t>-програмен език </a:t>
            </a:r>
            <a:r>
              <a:rPr lang="en-US" dirty="0"/>
              <a:t>Java Script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575354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Берлин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128</TotalTime>
  <Words>753</Words>
  <Application>Microsoft Office PowerPoint</Application>
  <PresentationFormat>Широк екран</PresentationFormat>
  <Paragraphs>74</Paragraphs>
  <Slides>11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11</vt:i4>
      </vt:variant>
    </vt:vector>
  </HeadingPairs>
  <TitlesOfParts>
    <vt:vector size="16" baseType="lpstr">
      <vt:lpstr>Arial</vt:lpstr>
      <vt:lpstr>gg sans</vt:lpstr>
      <vt:lpstr>inherit</vt:lpstr>
      <vt:lpstr>Trebuchet MS</vt:lpstr>
      <vt:lpstr>Берлин</vt:lpstr>
      <vt:lpstr>Описание на моя уебсайт lyubiteli  na vlakove.great-site.com </vt:lpstr>
      <vt:lpstr>1. Източници, от които съм използвал информация за съдържанието на темите или за направата на  някои елементи от уебсайта ми:</vt:lpstr>
      <vt:lpstr>2. Източници, от които да публикувам уебсайта и да го направя:</vt:lpstr>
      <vt:lpstr>3. Защо съм направил по такъв начин уебсайта ми (Инструкции за правилно стартиране)</vt:lpstr>
      <vt:lpstr>4. източници, от които съм намерил снимките:</vt:lpstr>
      <vt:lpstr>5. кода, с който много се гордея - първа част: </vt:lpstr>
      <vt:lpstr>6. кода, с който много се гордея - втора част:</vt:lpstr>
      <vt:lpstr>7. Накратко какво съдържа моя уебсайт:</vt:lpstr>
      <vt:lpstr>8. Какви  програмни езици съм използвал да направя моя уебсайт:</vt:lpstr>
      <vt:lpstr>9. по-подробно, какво означават по отделно всяка уебстраница</vt:lpstr>
      <vt:lpstr>Край на презентацията и Благодаря за Вниманието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Filip Filipov</dc:creator>
  <cp:lastModifiedBy>Filip Filipov</cp:lastModifiedBy>
  <cp:revision>3</cp:revision>
  <dcterms:created xsi:type="dcterms:W3CDTF">2024-10-27T19:44:57Z</dcterms:created>
  <dcterms:modified xsi:type="dcterms:W3CDTF">2024-10-28T06:02:23Z</dcterms:modified>
</cp:coreProperties>
</file>