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90" d="100"/>
          <a:sy n="90" d="100"/>
        </p:scale>
        <p:origin x="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2FD8-6CAF-47E8-9AF0-F78D93F6A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02744-9431-4F3B-A17C-095E8E0EC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5D0C-09C7-4F31-8F58-DF93546D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0119-FAA9-42E1-A233-C4200989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F086-4070-4D3D-9125-7E8861A9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E300-6493-4CA9-A4AA-A4F74EB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A8310-A0F7-487B-95E5-83254A01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09A6-F086-4815-8B0A-03AA0DDF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F93B-3B5D-4771-A7AE-9247E7DF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6F97-71A9-4B51-BFC2-7BD0193B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5702A-083B-4DE4-B354-F3902506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46620-F0E3-45DF-B2BC-C2E856A9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9B5D-A12C-487F-8DC5-EA7EBF7D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3F7D-2019-4E5A-8B67-BA922865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8353-E324-4EA4-83B5-E4E7F15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69A5-ACFE-4598-A253-CE4A25A1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745B-0ADE-4965-BFD7-B6D64464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BBE4-157D-4E71-8257-A1C82F24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C275-15F1-4685-A439-C3ECD211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8C62-A757-4EBF-A7D5-0105E86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59E2-560A-4280-A164-E8F6FD65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00E3-23F4-44E0-96D1-54A0663D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8325-A2F2-4050-BE38-967350F5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8AFE-E093-463E-9D2F-0198A14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0F40-E05A-4E43-9230-D55E6F8F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EB23-7B59-4BFB-A20F-B69FA37E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5BF9-992A-4ACE-A654-BFFE7D9A2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570C-5439-44CF-82DE-F64B397A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95758-5915-46E4-BB9E-489256EF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E9BA-FD55-4A77-9730-4C9699F1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56240-A8A5-4F10-BCCA-34BFEB49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5317-5E54-4C1E-AC05-EF44B49C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2E95-6AF5-4531-A5D8-67A0D5B34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9C990-3197-461B-A8E5-14E28807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4DA1-15EA-408E-BD58-C40027AC7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A20FD-5C77-4245-9FC0-AB5C628E4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7CA5C-1742-4C96-B473-F3F3B4E5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2DB82-16E3-4EA5-B59B-9EB8DE7D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C66D1-7A1B-4455-A233-31BE08A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96A5-DECE-4937-8E07-05434B1F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8749-CE8D-4798-AD9E-586B650D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82C47-7C51-4E53-A800-E7CEE1F7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EE06-9F5F-47BA-ACCD-253D5F55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52186-3591-4C0D-B220-2CE6E290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00431-5C17-4DB8-B402-F10AC3C4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40EF-0124-48CD-84A5-278B1994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B8B5-1F33-447F-B9CF-0C3D016E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7D6F-64A5-4EDD-9765-02A0F3CF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2762C-C64E-4A89-A04C-F47C070DD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ED8A-541B-4F98-8F5E-E7D1B0F6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9836C-1A31-4557-9730-79FE0C48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7EA-9E3B-4AAA-AE17-B23A453C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716-03F2-4757-AC03-9A653308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DB8C4-74A8-47FD-89E2-9C76B428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39CDC-95B2-464A-AE6C-1310F463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241F6-31ED-4E22-8974-3A728E25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FD727-D495-4ED8-861C-D90888A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BC14-04FB-4A2B-B13C-9C87DD7A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65154-8E4A-461E-9E61-195F4FB5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1FCC-0B7B-490C-A0B4-D1E59BD4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5A16-96D4-4E19-B766-B8119E9F5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8CD8-E5BF-4FA0-BC7B-DBCA8B367B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94E9-4D6F-4EDB-BE73-041035CAC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C6AB-4F2B-4D8D-8CD9-8833866A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363-C5D8-4A71-B0FD-5FA2D44D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58CCA-7709-415F-9986-572E76C3CB71}"/>
              </a:ext>
            </a:extLst>
          </p:cNvPr>
          <p:cNvSpPr txBox="1"/>
          <p:nvPr/>
        </p:nvSpPr>
        <p:spPr>
          <a:xfrm>
            <a:off x="14516" y="14516"/>
            <a:ext cx="1045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is a brief UI description of what UX would look like (idea – change the way you want to …):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FF75C-3FB0-4054-AF44-87BC2B61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35" y="550802"/>
            <a:ext cx="8567964" cy="611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909F4-5995-4741-A6BE-FD2663A8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18" y="1426160"/>
            <a:ext cx="487786" cy="637198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48B6E-1EF1-481A-8990-ABF20734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151" y="1426160"/>
            <a:ext cx="467005" cy="62267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F8AE3-E8A8-466D-A83E-2111C185A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902" y="1426160"/>
            <a:ext cx="473593" cy="63719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797AD-6C57-43A8-B02E-1BE40BE75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099" y="1430887"/>
            <a:ext cx="489943" cy="617946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92C595-6ED2-4168-9FC7-D92301BCDA60}"/>
              </a:ext>
            </a:extLst>
          </p:cNvPr>
          <p:cNvSpPr/>
          <p:nvPr/>
        </p:nvSpPr>
        <p:spPr>
          <a:xfrm rot="16200000">
            <a:off x="9829019" y="2106922"/>
            <a:ext cx="311285" cy="29172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167A3-E678-473A-ADAB-3158BF63C0C5}"/>
              </a:ext>
            </a:extLst>
          </p:cNvPr>
          <p:cNvSpPr txBox="1"/>
          <p:nvPr/>
        </p:nvSpPr>
        <p:spPr>
          <a:xfrm>
            <a:off x="6802617" y="1147864"/>
            <a:ext cx="589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Name1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7EDFE-5E05-45FC-904C-C68458802BFD}"/>
              </a:ext>
            </a:extLst>
          </p:cNvPr>
          <p:cNvSpPr txBox="1"/>
          <p:nvPr/>
        </p:nvSpPr>
        <p:spPr>
          <a:xfrm>
            <a:off x="7606063" y="1147864"/>
            <a:ext cx="579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Name2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BA878-1875-45D3-A099-0807094834C5}"/>
              </a:ext>
            </a:extLst>
          </p:cNvPr>
          <p:cNvSpPr txBox="1"/>
          <p:nvPr/>
        </p:nvSpPr>
        <p:spPr>
          <a:xfrm>
            <a:off x="8476463" y="1147864"/>
            <a:ext cx="608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Name3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E9A36-36F0-4025-8702-A3FBF12D5089}"/>
              </a:ext>
            </a:extLst>
          </p:cNvPr>
          <p:cNvSpPr txBox="1"/>
          <p:nvPr/>
        </p:nvSpPr>
        <p:spPr>
          <a:xfrm>
            <a:off x="9712827" y="1147864"/>
            <a:ext cx="591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Name-N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47BFAE-08F3-4096-B2A2-B2AA97BB9104}"/>
              </a:ext>
            </a:extLst>
          </p:cNvPr>
          <p:cNvSpPr txBox="1"/>
          <p:nvPr/>
        </p:nvSpPr>
        <p:spPr>
          <a:xfrm>
            <a:off x="1853889" y="1147864"/>
            <a:ext cx="216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Domain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Roommate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05AD8-E889-4CD2-B4D8-AB1A12C49906}"/>
              </a:ext>
            </a:extLst>
          </p:cNvPr>
          <p:cNvSpPr txBox="1"/>
          <p:nvPr/>
        </p:nvSpPr>
        <p:spPr>
          <a:xfrm>
            <a:off x="1981202" y="2474534"/>
            <a:ext cx="7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EAFCC8-388E-4A2E-ABDB-E27A32021655}"/>
              </a:ext>
            </a:extLst>
          </p:cNvPr>
          <p:cNvSpPr/>
          <p:nvPr/>
        </p:nvSpPr>
        <p:spPr>
          <a:xfrm>
            <a:off x="2719755" y="2474534"/>
            <a:ext cx="1699845" cy="26161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17C99-8A04-4040-9474-FCC9CFA14A87}"/>
              </a:ext>
            </a:extLst>
          </p:cNvPr>
          <p:cNvSpPr txBox="1"/>
          <p:nvPr/>
        </p:nvSpPr>
        <p:spPr>
          <a:xfrm>
            <a:off x="4489937" y="2474534"/>
            <a:ext cx="66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ZIP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3DA62-C615-402A-91AB-5A84B8C674D3}"/>
              </a:ext>
            </a:extLst>
          </p:cNvPr>
          <p:cNvSpPr/>
          <p:nvPr/>
        </p:nvSpPr>
        <p:spPr>
          <a:xfrm>
            <a:off x="4882660" y="2464634"/>
            <a:ext cx="1699845" cy="26161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558FA-B820-440C-9467-B02720974BF8}"/>
              </a:ext>
            </a:extLst>
          </p:cNvPr>
          <p:cNvSpPr txBox="1"/>
          <p:nvPr/>
        </p:nvSpPr>
        <p:spPr>
          <a:xfrm>
            <a:off x="1884663" y="1465080"/>
            <a:ext cx="841992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System</a:t>
            </a:r>
            <a:r>
              <a:rPr lang="en-US" sz="1100" dirty="0"/>
              <a:t>: Hello … how can I assist you with your roommate scenario?</a:t>
            </a:r>
          </a:p>
          <a:p>
            <a:r>
              <a:rPr lang="en-US" sz="1100" dirty="0"/>
              <a:t>Name N: We would like to form an room mate agreement.</a:t>
            </a:r>
          </a:p>
          <a:p>
            <a:r>
              <a:rPr lang="en-US" sz="1100" dirty="0">
                <a:solidFill>
                  <a:srgbClr val="0070C0"/>
                </a:solidFill>
              </a:rPr>
              <a:t>System</a:t>
            </a:r>
            <a:r>
              <a:rPr lang="en-US" sz="1100" dirty="0"/>
              <a:t>: Have you selected a place to live?</a:t>
            </a:r>
          </a:p>
          <a:p>
            <a:r>
              <a:rPr lang="en-US" sz="1100" dirty="0"/>
              <a:t>Name N: Yes.       [Make a provision if the answer is ‘no.’]</a:t>
            </a:r>
          </a:p>
          <a:p>
            <a:r>
              <a:rPr lang="en-US" sz="1100" dirty="0">
                <a:solidFill>
                  <a:srgbClr val="0070C0"/>
                </a:solidFill>
              </a:rPr>
              <a:t>System</a:t>
            </a:r>
            <a:r>
              <a:rPr lang="en-US" sz="1100" dirty="0"/>
              <a:t>: Please enter the address.  </a:t>
            </a:r>
          </a:p>
          <a:p>
            <a:r>
              <a:rPr lang="en-US" sz="1100" dirty="0"/>
              <a:t>Name N: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rgbClr val="0070C0"/>
                </a:solidFill>
              </a:rPr>
              <a:t>System</a:t>
            </a:r>
            <a:r>
              <a:rPr lang="en-US" sz="1100" dirty="0"/>
              <a:t>: I will send each of you an invite to introduce you to me and to each-other? Also, collect some identification items. </a:t>
            </a:r>
          </a:p>
          <a:p>
            <a:r>
              <a:rPr lang="en-US" sz="1100" dirty="0"/>
              <a:t>               Do you have a sketch of floor plan of the place with rooms identified? If yes … please upload  </a:t>
            </a:r>
          </a:p>
          <a:p>
            <a:r>
              <a:rPr lang="en-US" sz="1100" dirty="0"/>
              <a:t>                If ‘no yet’ … please make one so we can continue to making agreements for room allocations.</a:t>
            </a:r>
          </a:p>
          <a:p>
            <a:r>
              <a:rPr lang="en-US" sz="1100" dirty="0"/>
              <a:t>               Would you like to continue with other aspects of roommate agreements?</a:t>
            </a:r>
          </a:p>
          <a:p>
            <a:r>
              <a:rPr lang="en-US" sz="1100" dirty="0"/>
              <a:t>Name 1: What other aspects should we talk about? </a:t>
            </a:r>
          </a:p>
          <a:p>
            <a:r>
              <a:rPr lang="en-US" sz="1100" dirty="0"/>
              <a:t>System : How about utilities … who would pay how much utility?</a:t>
            </a:r>
          </a:p>
          <a:p>
            <a:r>
              <a:rPr lang="en-US" sz="1100" dirty="0"/>
              <a:t>   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BC90D-5F86-459B-8B27-6C49D4FF3141}"/>
              </a:ext>
            </a:extLst>
          </p:cNvPr>
          <p:cNvSpPr txBox="1"/>
          <p:nvPr/>
        </p:nvSpPr>
        <p:spPr>
          <a:xfrm>
            <a:off x="6822831" y="2463373"/>
            <a:ext cx="48754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733EA-4D52-48A1-B3F2-1277F7983E5B}"/>
              </a:ext>
            </a:extLst>
          </p:cNvPr>
          <p:cNvSpPr/>
          <p:nvPr/>
        </p:nvSpPr>
        <p:spPr>
          <a:xfrm>
            <a:off x="7784123" y="3045959"/>
            <a:ext cx="1699846" cy="210637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30196-42F1-474D-BAC8-917F37BB02E7}"/>
              </a:ext>
            </a:extLst>
          </p:cNvPr>
          <p:cNvSpPr txBox="1"/>
          <p:nvPr/>
        </p:nvSpPr>
        <p:spPr>
          <a:xfrm>
            <a:off x="9612227" y="3010375"/>
            <a:ext cx="638815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78E1C-FD84-4D0D-A641-89D459CBD3D9}"/>
              </a:ext>
            </a:extLst>
          </p:cNvPr>
          <p:cNvSpPr txBox="1"/>
          <p:nvPr/>
        </p:nvSpPr>
        <p:spPr>
          <a:xfrm>
            <a:off x="10785231" y="1496979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Green arrow or some sign indicates focus person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D17115B3-95CC-417C-B23F-48BCAF7CE636}"/>
              </a:ext>
            </a:extLst>
          </p:cNvPr>
          <p:cNvSpPr/>
          <p:nvPr/>
        </p:nvSpPr>
        <p:spPr>
          <a:xfrm>
            <a:off x="10668000" y="1426160"/>
            <a:ext cx="1307149" cy="840260"/>
          </a:xfrm>
          <a:prstGeom prst="wedgeEllipseCallout">
            <a:avLst>
              <a:gd name="adj1" fmla="val -86303"/>
              <a:gd name="adj2" fmla="val 457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AEC9F2-E510-425A-8B56-491391A956CB}"/>
              </a:ext>
            </a:extLst>
          </p:cNvPr>
          <p:cNvSpPr txBox="1"/>
          <p:nvPr/>
        </p:nvSpPr>
        <p:spPr>
          <a:xfrm>
            <a:off x="375138" y="3151277"/>
            <a:ext cx="12794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 name changes, shift the arrow to that person.</a:t>
            </a:r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A4A6B2E3-8556-4F08-BAD9-200F99B04A64}"/>
              </a:ext>
            </a:extLst>
          </p:cNvPr>
          <p:cNvSpPr/>
          <p:nvPr/>
        </p:nvSpPr>
        <p:spPr>
          <a:xfrm>
            <a:off x="339969" y="3045959"/>
            <a:ext cx="1396652" cy="752318"/>
          </a:xfrm>
          <a:prstGeom prst="wedgeEllipseCallout">
            <a:avLst>
              <a:gd name="adj1" fmla="val 67301"/>
              <a:gd name="adj2" fmla="val 313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6CDD8-11E5-4320-8B3C-FDAEC1F3B3EE}"/>
              </a:ext>
            </a:extLst>
          </p:cNvPr>
          <p:cNvSpPr txBox="1"/>
          <p:nvPr/>
        </p:nvSpPr>
        <p:spPr>
          <a:xfrm>
            <a:off x="1884663" y="4093662"/>
            <a:ext cx="4770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AND SO ON …. (Make it like a drama) … Assume the people are collaborating. </a:t>
            </a:r>
          </a:p>
          <a:p>
            <a:endParaRPr lang="en-US" sz="1100" dirty="0"/>
          </a:p>
          <a:p>
            <a:r>
              <a:rPr lang="en-US" sz="1100" dirty="0"/>
              <a:t>They can ask about each other … questions (as if they are in the same room and talking to each other) … So, there is Question side … to whom it is being asked? … and someone response. Pair up the Q&amp;A and store it in DB with datetime and group name.</a:t>
            </a:r>
          </a:p>
          <a:p>
            <a:pPr algn="l"/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A7339-7F80-44ED-85FB-D37ACB239C1E}"/>
              </a:ext>
            </a:extLst>
          </p:cNvPr>
          <p:cNvSpPr/>
          <p:nvPr/>
        </p:nvSpPr>
        <p:spPr>
          <a:xfrm>
            <a:off x="7392432" y="3455578"/>
            <a:ext cx="2858610" cy="24348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D1E1F-42DA-4A1A-A68C-870D3036BFF7}"/>
              </a:ext>
            </a:extLst>
          </p:cNvPr>
          <p:cNvSpPr txBox="1"/>
          <p:nvPr/>
        </p:nvSpPr>
        <p:spPr>
          <a:xfrm>
            <a:off x="7392432" y="5964865"/>
            <a:ext cx="285861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Name-n:</a:t>
            </a:r>
          </a:p>
          <a:p>
            <a:pPr algn="l"/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EEDA7-8DBD-4B9B-87A5-7D0036F16D7C}"/>
              </a:ext>
            </a:extLst>
          </p:cNvPr>
          <p:cNvSpPr txBox="1"/>
          <p:nvPr/>
        </p:nvSpPr>
        <p:spPr>
          <a:xfrm>
            <a:off x="7392432" y="3455578"/>
            <a:ext cx="28586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Name-N: Hello everyone … </a:t>
            </a:r>
          </a:p>
          <a:p>
            <a:pPr algn="l"/>
            <a:r>
              <a:rPr lang="en-US" sz="1100" dirty="0"/>
              <a:t>Name 3: Hello. I am Name-3</a:t>
            </a:r>
          </a:p>
          <a:p>
            <a:pPr algn="l"/>
            <a:r>
              <a:rPr lang="en-US" sz="1100" dirty="0"/>
              <a:t>Name-3: So you guys have received the invite. Thanks for reach out. </a:t>
            </a:r>
          </a:p>
          <a:p>
            <a:pPr algn="l"/>
            <a:r>
              <a:rPr lang="en-US" sz="1100" dirty="0"/>
              <a:t>Name-2: Thanks Name-N … for arranging this.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12F38-3867-400B-9D97-44F328B0C172}"/>
              </a:ext>
            </a:extLst>
          </p:cNvPr>
          <p:cNvSpPr/>
          <p:nvPr/>
        </p:nvSpPr>
        <p:spPr>
          <a:xfrm>
            <a:off x="10078326" y="3455578"/>
            <a:ext cx="174060" cy="2402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8B674F0-801F-4E89-ACCC-5F527DAFE37F}"/>
              </a:ext>
            </a:extLst>
          </p:cNvPr>
          <p:cNvSpPr/>
          <p:nvPr/>
        </p:nvSpPr>
        <p:spPr>
          <a:xfrm>
            <a:off x="10091777" y="3494068"/>
            <a:ext cx="147159" cy="202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60A7E9B-D7F2-4AE9-AC80-D356355E8F56}"/>
              </a:ext>
            </a:extLst>
          </p:cNvPr>
          <p:cNvSpPr/>
          <p:nvPr/>
        </p:nvSpPr>
        <p:spPr>
          <a:xfrm rot="10800000">
            <a:off x="10091777" y="5614396"/>
            <a:ext cx="147159" cy="202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D91647-90CF-4D66-A93E-0D84AEA45DBE}"/>
              </a:ext>
            </a:extLst>
          </p:cNvPr>
          <p:cNvSpPr txBox="1"/>
          <p:nvPr/>
        </p:nvSpPr>
        <p:spPr>
          <a:xfrm>
            <a:off x="8399721" y="3256596"/>
            <a:ext cx="872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/>
              <a:t>Chat Room</a:t>
            </a:r>
          </a:p>
        </p:txBody>
      </p:sp>
    </p:spTree>
    <p:extLst>
      <p:ext uri="{BB962C8B-B14F-4D97-AF65-F5344CB8AC3E}">
        <p14:creationId xmlns:p14="http://schemas.microsoft.com/office/powerpoint/2010/main" val="4587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D2DC6-6C1B-445B-805A-35C1C87005C6}"/>
              </a:ext>
            </a:extLst>
          </p:cNvPr>
          <p:cNvSpPr txBox="1"/>
          <p:nvPr/>
        </p:nvSpPr>
        <p:spPr>
          <a:xfrm>
            <a:off x="0" y="0"/>
            <a:ext cx="59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Other aspects: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96F47-7432-42EB-AF24-E89022FAD991}"/>
              </a:ext>
            </a:extLst>
          </p:cNvPr>
          <p:cNvSpPr txBox="1"/>
          <p:nvPr/>
        </p:nvSpPr>
        <p:spPr>
          <a:xfrm>
            <a:off x="562708" y="480646"/>
            <a:ext cx="107148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At the very beginning … start by asking for a name of the group for the roommate. That would be the key. Register each person participating in the group … with email (Confirm), </a:t>
            </a:r>
            <a:r>
              <a:rPr lang="en-US" sz="1100" dirty="0" err="1"/>
              <a:t>pwd</a:t>
            </a:r>
            <a:r>
              <a:rPr lang="en-US" sz="1100" dirty="0"/>
              <a:t>.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For each person … send a mail with a link to login separately to provide their identity. That would include documents such as: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e.g. </a:t>
            </a:r>
          </a:p>
          <a:p>
            <a:pPr algn="l"/>
            <a:r>
              <a:rPr lang="en-US" sz="1100" dirty="0"/>
              <a:t>ID Type: License, School ID, Passport #, DMV ID etc.</a:t>
            </a:r>
          </a:p>
          <a:p>
            <a:pPr algn="l"/>
            <a:r>
              <a:rPr lang="en-US" sz="1100" dirty="0"/>
              <a:t>Number:</a:t>
            </a:r>
          </a:p>
          <a:p>
            <a:pPr algn="l"/>
            <a:r>
              <a:rPr lang="en-US" sz="1100" dirty="0"/>
              <a:t>Photo of the ID:</a:t>
            </a:r>
          </a:p>
          <a:p>
            <a:pPr algn="l"/>
            <a:r>
              <a:rPr lang="en-US" sz="1100" dirty="0"/>
              <a:t>Optional: Ask … person to face the camera. Compare the face to the ID photograph.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Ask their profile: {This is where they talk about themselves … to introduce themselves.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Store that in database. Against retrieve-able design. [Share the collection JSON design]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That is … form a JSON (data structure where)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There is a question-A: There could be several answers (say) yes, no, may be … For each answer, there would be another question of a answer to be there. 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At some point of time … ask, if they would want to review. In that case, you show them, in sequence the questions, the answers (of each if that is individualistic) … and ask for approval of all participants. 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R&amp;D best process to do e-signature. </a:t>
            </a:r>
          </a:p>
        </p:txBody>
      </p:sp>
    </p:spTree>
    <p:extLst>
      <p:ext uri="{BB962C8B-B14F-4D97-AF65-F5344CB8AC3E}">
        <p14:creationId xmlns:p14="http://schemas.microsoft.com/office/powerpoint/2010/main" val="168137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587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Sarbojit Mukherjee</dc:creator>
  <cp:lastModifiedBy>Sarbojit Mukherjee</cp:lastModifiedBy>
  <cp:revision>12</cp:revision>
  <dcterms:created xsi:type="dcterms:W3CDTF">2017-11-03T18:00:58Z</dcterms:created>
  <dcterms:modified xsi:type="dcterms:W3CDTF">2017-11-03T21:21:56Z</dcterms:modified>
</cp:coreProperties>
</file>