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Lst>
  <p:notesMasterIdLst>
    <p:notesMasterId r:id="rId23"/>
  </p:notesMasterIdLst>
  <p:sldIdLst>
    <p:sldId id="256" r:id="rId2"/>
    <p:sldId id="258" r:id="rId3"/>
    <p:sldId id="257" r:id="rId4"/>
    <p:sldId id="259" r:id="rId5"/>
    <p:sldId id="290" r:id="rId6"/>
    <p:sldId id="297" r:id="rId7"/>
    <p:sldId id="291" r:id="rId8"/>
    <p:sldId id="295" r:id="rId9"/>
    <p:sldId id="296" r:id="rId10"/>
    <p:sldId id="284" r:id="rId11"/>
    <p:sldId id="298" r:id="rId12"/>
    <p:sldId id="285" r:id="rId13"/>
    <p:sldId id="261" r:id="rId14"/>
    <p:sldId id="292" r:id="rId15"/>
    <p:sldId id="286" r:id="rId16"/>
    <p:sldId id="299" r:id="rId17"/>
    <p:sldId id="287" r:id="rId18"/>
    <p:sldId id="301" r:id="rId19"/>
    <p:sldId id="300" r:id="rId20"/>
    <p:sldId id="294" r:id="rId21"/>
    <p:sldId id="289" r:id="rId22"/>
  </p:sldIdLst>
  <p:sldSz cx="9144000" cy="5143500" type="screen16x9"/>
  <p:notesSz cx="6858000" cy="9144000"/>
  <p:embeddedFontLst>
    <p:embeddedFont>
      <p:font typeface="Wingdings 3" panose="05040102010807070707" pitchFamily="18" charset="2"/>
      <p:regular r:id="rId24"/>
    </p:embeddedFont>
    <p:embeddedFont>
      <p:font typeface="Constantia" panose="02030602050306030303" pitchFamily="18" charset="0"/>
      <p:regular r:id="rId25"/>
      <p:bold r:id="rId26"/>
      <p:italic r:id="rId27"/>
      <p:boldItalic r:id="rId28"/>
    </p:embeddedFont>
    <p:embeddedFont>
      <p:font typeface="Viner Hand ITC" panose="03070502030502020203" pitchFamily="66" charset="0"/>
      <p:regular r:id="rId29"/>
    </p:embeddedFont>
    <p:embeddedFont>
      <p:font typeface="Roboto Slab Light" panose="020B0604020202020204" charset="0"/>
      <p:regular r:id="rId30"/>
      <p:bold r:id="rId31"/>
    </p:embeddedFont>
    <p:embeddedFont>
      <p:font typeface="Amatic SC" panose="020B0604020202020204" charset="-79"/>
      <p:regular r:id="rId32"/>
      <p:bold r:id="rId33"/>
    </p:embeddedFont>
    <p:embeddedFont>
      <p:font typeface="Lato Light" panose="020B0604020202020204" charset="0"/>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2BDC7"/>
    <a:srgbClr val="C75E5C"/>
    <a:srgbClr val="FFB600"/>
    <a:srgbClr val="37A3C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E0661FE5-6CDD-4615-9429-3DF665BE23CF}">
  <a:tblStyle styleId="{E0661FE5-6CDD-4615-9429-3DF665BE23CF}" styleName="Table_0">
    <a:wholeTbl>
      <a:tcStyle>
        <a:tcBdr>
          <a:left>
            <a:ln w="9525" cap="flat" cmpd="sng">
              <a:solidFill>
                <a:srgbClr val="000000"/>
              </a:solidFill>
              <a:prstDash val="solid"/>
              <a:round/>
              <a:headEnd type="none" w="med" len="med"/>
              <a:tailEnd type="none" w="med" len="med"/>
            </a:ln>
          </a:left>
          <a:right>
            <a:ln w="9525" cap="flat" cmpd="sng">
              <a:solidFill>
                <a:srgbClr val="000000"/>
              </a:solidFill>
              <a:prstDash val="solid"/>
              <a:round/>
              <a:headEnd type="none" w="med" len="med"/>
              <a:tailEnd type="none" w="med" len="med"/>
            </a:ln>
          </a:right>
          <a:top>
            <a:ln w="9525" cap="flat" cmpd="sng">
              <a:solidFill>
                <a:srgbClr val="000000"/>
              </a:solidFill>
              <a:prstDash val="solid"/>
              <a:round/>
              <a:headEnd type="none" w="med" len="med"/>
              <a:tailEnd type="none" w="med" len="med"/>
            </a:ln>
          </a:top>
          <a:bottom>
            <a:ln w="9525" cap="flat" cmpd="sng">
              <a:solidFill>
                <a:srgbClr val="000000"/>
              </a:solidFill>
              <a:prstDash val="solid"/>
              <a:round/>
              <a:headEnd type="none" w="med" len="med"/>
              <a:tailEnd type="none" w="med" len="med"/>
            </a:ln>
          </a:bottom>
          <a:insideH>
            <a:ln w="9525" cap="flat" cmpd="sng">
              <a:solidFill>
                <a:srgbClr val="000000"/>
              </a:solidFill>
              <a:prstDash val="solid"/>
              <a:round/>
              <a:headEnd type="none" w="med" len="med"/>
              <a:tailEnd type="none" w="med" len="med"/>
            </a:ln>
          </a:insideH>
          <a:insideV>
            <a:ln w="9525" cap="flat" cmpd="sng">
              <a:solidFill>
                <a:srgbClr val="000000"/>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4122" autoAdjust="0"/>
  </p:normalViewPr>
  <p:slideViewPr>
    <p:cSldViewPr snapToGrid="0">
      <p:cViewPr varScale="1">
        <p:scale>
          <a:sx n="107" d="100"/>
          <a:sy n="107" d="100"/>
        </p:scale>
        <p:origin x="165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font" Target="fonts/font11.fntdata"/><Relationship Id="rId42"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font" Target="fonts/font14.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font" Target="fonts/font1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299287170"/>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Shape 37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75" name="Shape 37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1218795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Shape 3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5" name="Shape 39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9996677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Shape 40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06" name="Shape 40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Nhiệm vụ c</a:t>
            </a:r>
            <a:r>
              <a:rPr lang="vi-VN" dirty="0"/>
              <a:t>ơ</a:t>
            </a:r>
            <a:r>
              <a:rPr lang="en-US" dirty="0"/>
              <a:t> bản: Hệ thống đ</a:t>
            </a:r>
            <a:r>
              <a:rPr lang="vi-VN" dirty="0"/>
              <a:t>ược</a:t>
            </a:r>
            <a:r>
              <a:rPr lang="en-US" dirty="0"/>
              <a:t> xây dựng với mục đích giám sát </a:t>
            </a:r>
            <a:r>
              <a:rPr lang="en-US" dirty="0" err="1"/>
              <a:t>ph</a:t>
            </a:r>
            <a:r>
              <a:rPr lang="vi-VN" dirty="0"/>
              <a:t>ươn</a:t>
            </a:r>
            <a:r>
              <a:rPr lang="en-US" dirty="0"/>
              <a:t>g tiện của mình một cách dễ dàng, thuận tiện nhất. </a:t>
            </a:r>
            <a:r>
              <a:rPr lang="en-US" sz="1100" kern="1200" dirty="0">
                <a:solidFill>
                  <a:schemeClr val="tx1"/>
                </a:solidFill>
                <a:effectLst/>
                <a:latin typeface="+mn-lt"/>
                <a:ea typeface="+mn-ea"/>
                <a:cs typeface="+mn-cs"/>
              </a:rPr>
              <a:t>Thông qua hệ thống, người dùng có thể xem được vị trí hiện tại của phương tiện của mình, xem lịch sử di chuyển của phương tiện đó.</a:t>
            </a:r>
            <a:endParaRPr lang="en-US" dirty="0"/>
          </a:p>
          <a:p>
            <a:pPr lvl="0">
              <a:spcBef>
                <a:spcPts val="0"/>
              </a:spcBef>
              <a:buNone/>
            </a:pPr>
            <a:r>
              <a:rPr lang="en-US" dirty="0"/>
              <a:t>+ Hệ thống gồm hai bộ phận chính là: bộ phận quản trị và bộ phận hỗ trợ</a:t>
            </a:r>
          </a:p>
          <a:p>
            <a:pPr lvl="0">
              <a:spcBef>
                <a:spcPts val="0"/>
              </a:spcBef>
              <a:buNone/>
            </a:pPr>
            <a:r>
              <a:rPr lang="en-US" dirty="0"/>
              <a:t>+ Quy trình:</a:t>
            </a:r>
          </a:p>
          <a:p>
            <a:r>
              <a:rPr lang="en-US" sz="1100" kern="1200" dirty="0">
                <a:solidFill>
                  <a:schemeClr val="tx1"/>
                </a:solidFill>
                <a:effectLst/>
                <a:latin typeface="+mn-lt"/>
                <a:ea typeface="+mn-ea"/>
                <a:cs typeface="+mn-cs"/>
              </a:rPr>
              <a:t>* Đăng ký tài khoản: </a:t>
            </a:r>
          </a:p>
          <a:p>
            <a:r>
              <a:rPr lang="en-US" sz="1100" kern="1200" dirty="0">
                <a:solidFill>
                  <a:schemeClr val="tx1"/>
                </a:solidFill>
                <a:effectLst/>
                <a:latin typeface="+mn-lt"/>
                <a:ea typeface="+mn-ea"/>
                <a:cs typeface="+mn-cs"/>
              </a:rPr>
              <a:t>+ Người dùng đến cửa hàng mua thiết bị và đăng ký xe sử dụng thiết bị với quản trị viên. Nhân viên bộ phận hỗ trợ</a:t>
            </a:r>
            <a:r>
              <a:rPr lang="en-US" sz="1100" b="1" kern="1200" dirty="0">
                <a:solidFill>
                  <a:schemeClr val="tx1"/>
                </a:solidFill>
                <a:effectLst/>
                <a:latin typeface="+mn-lt"/>
                <a:ea typeface="+mn-ea"/>
                <a:cs typeface="+mn-cs"/>
              </a:rPr>
              <a:t> </a:t>
            </a:r>
            <a:r>
              <a:rPr lang="en-US" sz="1100" kern="1200" dirty="0">
                <a:solidFill>
                  <a:schemeClr val="tx1"/>
                </a:solidFill>
                <a:effectLst/>
                <a:latin typeface="+mn-lt"/>
                <a:ea typeface="+mn-ea"/>
                <a:cs typeface="+mn-cs"/>
              </a:rPr>
              <a:t>tiến hành xác nhận thông tin, nhập thông tin khách hàng, nhập thông tin xe của khách hàng và nạp chương trình cho thiết bị. </a:t>
            </a:r>
          </a:p>
          <a:p>
            <a:r>
              <a:rPr lang="en-US" sz="1100" kern="1200" dirty="0">
                <a:solidFill>
                  <a:schemeClr val="tx1"/>
                </a:solidFill>
                <a:effectLst/>
                <a:latin typeface="+mn-lt"/>
                <a:ea typeface="+mn-ea"/>
                <a:cs typeface="+mn-cs"/>
              </a:rPr>
              <a:t>+ Thông tin người dùng đăng kí với hệ thống bao gồm: email, username, họ tên, địa chỉ, số điện thoại. </a:t>
            </a:r>
          </a:p>
          <a:p>
            <a:r>
              <a:rPr lang="en-US" sz="1100" kern="1200" dirty="0">
                <a:solidFill>
                  <a:schemeClr val="tx1"/>
                </a:solidFill>
                <a:effectLst/>
                <a:latin typeface="+mn-lt"/>
                <a:ea typeface="+mn-ea"/>
                <a:cs typeface="+mn-cs"/>
              </a:rPr>
              <a:t>+ Quản trị viên sẽ tiến hành kích hoạt tài khoản sau khi việc đăng kí từ bộ phận hỗ trợ hoàn tất.</a:t>
            </a:r>
          </a:p>
          <a:p>
            <a:r>
              <a:rPr lang="en-US" sz="1100" kern="1200" dirty="0">
                <a:solidFill>
                  <a:schemeClr val="tx1"/>
                </a:solidFill>
                <a:effectLst/>
                <a:latin typeface="+mn-lt"/>
                <a:ea typeface="+mn-ea"/>
                <a:cs typeface="+mn-cs"/>
              </a:rPr>
              <a:t>* Đăng kí xe sử dụng thiết bị:</a:t>
            </a:r>
          </a:p>
          <a:p>
            <a:r>
              <a:rPr lang="en-US" sz="1100" kern="1200" dirty="0">
                <a:solidFill>
                  <a:schemeClr val="tx1"/>
                </a:solidFill>
                <a:effectLst/>
                <a:latin typeface="+mn-lt"/>
                <a:ea typeface="+mn-ea"/>
                <a:cs typeface="+mn-cs"/>
              </a:rPr>
              <a:t>+ Nếu là người dùng mới, sau khi nhân viên bộ phận quản trị xác nhận và kích hoạt tài khoản, nhân viên bộ phận hỗ trợ thực hiện đăng kí thông tin xe của người dung.</a:t>
            </a:r>
          </a:p>
          <a:p>
            <a:r>
              <a:rPr lang="en-US" sz="1100" kern="1200" dirty="0">
                <a:solidFill>
                  <a:schemeClr val="tx1"/>
                </a:solidFill>
                <a:effectLst/>
                <a:latin typeface="+mn-lt"/>
                <a:ea typeface="+mn-ea"/>
                <a:cs typeface="+mn-cs"/>
              </a:rPr>
              <a:t>+ Thông tin xe cần đăng kí bao gồm: biển số xe, loại xe, hãng xe, mô tả xe.</a:t>
            </a:r>
          </a:p>
          <a:p>
            <a:r>
              <a:rPr lang="en-US" sz="1100" kern="1200" dirty="0">
                <a:solidFill>
                  <a:schemeClr val="tx1"/>
                </a:solidFill>
                <a:effectLst/>
                <a:latin typeface="+mn-lt"/>
                <a:ea typeface="+mn-ea"/>
                <a:cs typeface="+mn-cs"/>
              </a:rPr>
              <a:t>+ Sau khi đăng kí thông tin xe hoàn tất, bộ phận hỗ trợ sẽ tiến hành nạp chương trình vào thiết bị và giao cho người dùng.</a:t>
            </a:r>
          </a:p>
          <a:p>
            <a:r>
              <a:rPr lang="en-US" sz="1100" kern="1200" dirty="0">
                <a:solidFill>
                  <a:schemeClr val="tx1"/>
                </a:solidFill>
                <a:effectLst/>
                <a:latin typeface="+mn-lt"/>
                <a:ea typeface="+mn-ea"/>
                <a:cs typeface="+mn-cs"/>
              </a:rPr>
              <a:t>+ Nếu là đã là người dùng của hệ thống, muốn đăng kí thêm xe sử dụng thiết bị, người dùng mang thiết bị ra cửa hàng, nhân viên bộ phận hỗ trợ sẽ tiến hành đăng kí. </a:t>
            </a:r>
          </a:p>
          <a:p>
            <a:r>
              <a:rPr lang="en-US" sz="1100" kern="1200" dirty="0">
                <a:solidFill>
                  <a:schemeClr val="tx1"/>
                </a:solidFill>
                <a:effectLst/>
                <a:latin typeface="+mn-lt"/>
                <a:ea typeface="+mn-ea"/>
                <a:cs typeface="+mn-cs"/>
              </a:rPr>
              <a:t>* Đăng ký lại xe sử dụng thiết bị: </a:t>
            </a:r>
          </a:p>
          <a:p>
            <a:r>
              <a:rPr lang="en-US" sz="1100" kern="1200" dirty="0">
                <a:solidFill>
                  <a:schemeClr val="tx1"/>
                </a:solidFill>
                <a:effectLst/>
                <a:latin typeface="+mn-lt"/>
                <a:ea typeface="+mn-ea"/>
                <a:cs typeface="+mn-cs"/>
              </a:rPr>
              <a:t>+ Người dùng có thể đăng ký lại xe sử dụng một thiết bị giám sát bằng cách mang thiết bị ra cửa hàng và cung cấp đầy đủ thông tin cần thiết cho quản trị viên.</a:t>
            </a:r>
          </a:p>
          <a:p>
            <a:r>
              <a:rPr lang="en-US" sz="1100" kern="1200" dirty="0">
                <a:solidFill>
                  <a:schemeClr val="tx1"/>
                </a:solidFill>
                <a:effectLst/>
                <a:latin typeface="+mn-lt"/>
                <a:ea typeface="+mn-ea"/>
                <a:cs typeface="+mn-cs"/>
              </a:rPr>
              <a:t>+ Thông tin cần thiết bao gồm: biển số xe, loại xe, hãng xe, mô tả (không bắt buộc). Bộ phận hỗ trợ sẽ tiến hành nhập lại biển số xe và nạp lại chương trình cho thiết bị giám sát.</a:t>
            </a:r>
          </a:p>
          <a:p>
            <a:r>
              <a:rPr lang="en-US" sz="1100" kern="1200" dirty="0">
                <a:solidFill>
                  <a:schemeClr val="tx1"/>
                </a:solidFill>
                <a:effectLst/>
                <a:latin typeface="+mn-lt"/>
                <a:ea typeface="+mn-ea"/>
                <a:cs typeface="+mn-cs"/>
              </a:rPr>
              <a:t>* Đăng nhập: </a:t>
            </a:r>
          </a:p>
          <a:p>
            <a:r>
              <a:rPr lang="en-US" sz="1100" kern="1200" dirty="0">
                <a:solidFill>
                  <a:schemeClr val="tx1"/>
                </a:solidFill>
                <a:effectLst/>
                <a:latin typeface="+mn-lt"/>
                <a:ea typeface="+mn-ea"/>
                <a:cs typeface="+mn-cs"/>
              </a:rPr>
              <a:t>+ Sau khi có tài khoản được cấp bởi quản trị viên, người dùng tiến hành đăng nhập để sử dụng ứng dụng giám sát. </a:t>
            </a:r>
          </a:p>
          <a:p>
            <a:r>
              <a:rPr lang="en-US" sz="1100" kern="1200" dirty="0">
                <a:solidFill>
                  <a:schemeClr val="tx1"/>
                </a:solidFill>
                <a:effectLst/>
                <a:latin typeface="+mn-lt"/>
                <a:ea typeface="+mn-ea"/>
                <a:cs typeface="+mn-cs"/>
              </a:rPr>
              <a:t>+ Với những người dùng lần đầu đăng nhập vào hệ thống, người dùng sẽ phải tiến hành đổi mật khẩu</a:t>
            </a:r>
          </a:p>
          <a:p>
            <a:r>
              <a:rPr lang="en-US" sz="1100" kern="1200" dirty="0">
                <a:solidFill>
                  <a:schemeClr val="tx1"/>
                </a:solidFill>
                <a:effectLst/>
                <a:latin typeface="+mn-lt"/>
                <a:ea typeface="+mn-ea"/>
                <a:cs typeface="+mn-cs"/>
              </a:rPr>
              <a:t>+ Sau khi đăng nhập xong, người dùng có thể sử dụng ứng dụng để chọn xe và xem vị trí hiện tại cũng như lịch sử di chuyển của xe đó.</a:t>
            </a:r>
          </a:p>
          <a:p>
            <a:r>
              <a:rPr lang="en-US" sz="1100" kern="1200" dirty="0">
                <a:solidFill>
                  <a:schemeClr val="tx1"/>
                </a:solidFill>
                <a:effectLst/>
                <a:latin typeface="+mn-lt"/>
                <a:ea typeface="+mn-ea"/>
                <a:cs typeface="+mn-cs"/>
              </a:rPr>
              <a:t>* Xem vị trí hiện tại của thiết bị: </a:t>
            </a:r>
          </a:p>
          <a:p>
            <a:r>
              <a:rPr lang="en-US" sz="1100" kern="1200" dirty="0">
                <a:solidFill>
                  <a:schemeClr val="tx1"/>
                </a:solidFill>
                <a:effectLst/>
                <a:latin typeface="+mn-lt"/>
                <a:ea typeface="+mn-ea"/>
                <a:cs typeface="+mn-cs"/>
              </a:rPr>
              <a:t>+ Người dùng chọn xe được giám sát, sau đó ấn nút xem vị trí hiện tại. Lúc này trên bản đồ sẽ hiện ra vị trí hiện tại của phương tiện.</a:t>
            </a:r>
          </a:p>
          <a:p>
            <a:r>
              <a:rPr lang="en-US" sz="1100" kern="1200" dirty="0">
                <a:solidFill>
                  <a:schemeClr val="tx1"/>
                </a:solidFill>
                <a:effectLst/>
                <a:latin typeface="+mn-lt"/>
                <a:ea typeface="+mn-ea"/>
                <a:cs typeface="+mn-cs"/>
              </a:rPr>
              <a:t>* Xem lịch sử di chuyển của phương tiện: </a:t>
            </a:r>
          </a:p>
          <a:p>
            <a:r>
              <a:rPr lang="en-US" sz="1100" kern="1200" dirty="0">
                <a:solidFill>
                  <a:schemeClr val="tx1"/>
                </a:solidFill>
                <a:effectLst/>
                <a:latin typeface="+mn-lt"/>
                <a:ea typeface="+mn-ea"/>
                <a:cs typeface="+mn-cs"/>
              </a:rPr>
              <a:t>+ Sau khi đăng nhập thành công, người dùng có thể xem được lịch sử di chuyển của một phương tiện bất kỳ (phương tiện này phải thuộc trong danh sách các phương tiện được giám sát mà người dùng đã đăng ký với nhà sản xuất) theo ngày. </a:t>
            </a:r>
          </a:p>
          <a:p>
            <a:r>
              <a:rPr lang="en-US" sz="1100" kern="1200" dirty="0">
                <a:solidFill>
                  <a:schemeClr val="tx1"/>
                </a:solidFill>
                <a:effectLst/>
                <a:latin typeface="+mn-lt"/>
                <a:ea typeface="+mn-ea"/>
                <a:cs typeface="+mn-cs"/>
              </a:rPr>
              <a:t>+ Với mỗi một khoảng thời gian, người dùng có thể xem chi tiết quãng đường mà xe đã đi.</a:t>
            </a:r>
          </a:p>
          <a:p>
            <a:r>
              <a:rPr lang="en-US" sz="1100" kern="1200" dirty="0">
                <a:solidFill>
                  <a:schemeClr val="tx1"/>
                </a:solidFill>
                <a:effectLst/>
                <a:latin typeface="+mn-lt"/>
                <a:ea typeface="+mn-ea"/>
                <a:cs typeface="+mn-cs"/>
              </a:rPr>
              <a:t>* Bật/ tắt chức năng ghi lại lịch sử di chuyển của phương tiện: </a:t>
            </a:r>
          </a:p>
          <a:p>
            <a:r>
              <a:rPr lang="en-US" sz="1100" kern="1200" dirty="0">
                <a:solidFill>
                  <a:schemeClr val="tx1"/>
                </a:solidFill>
                <a:effectLst/>
                <a:latin typeface="+mn-lt"/>
                <a:ea typeface="+mn-ea"/>
                <a:cs typeface="+mn-cs"/>
              </a:rPr>
              <a:t>+ Người dùng có thể bật/tắt chức năng ghi lại lịch sử di chuyển ở trên ứng dụng giám sát phương tiện.</a:t>
            </a:r>
          </a:p>
          <a:p>
            <a:r>
              <a:rPr lang="en-US" sz="1100" kern="1200" dirty="0">
                <a:solidFill>
                  <a:schemeClr val="tx1"/>
                </a:solidFill>
                <a:effectLst/>
                <a:latin typeface="+mn-lt"/>
                <a:ea typeface="+mn-ea"/>
                <a:cs typeface="+mn-cs"/>
              </a:rPr>
              <a:t>* Quản lý tài khoản:</a:t>
            </a:r>
          </a:p>
          <a:p>
            <a:r>
              <a:rPr lang="en-US" sz="1100" kern="1200" dirty="0">
                <a:solidFill>
                  <a:schemeClr val="tx1"/>
                </a:solidFill>
                <a:effectLst/>
                <a:latin typeface="+mn-lt"/>
                <a:ea typeface="+mn-ea"/>
                <a:cs typeface="+mn-cs"/>
              </a:rPr>
              <a:t>+ Sau khi bộ phận hỗ trợ hoàn tất nhập thông tin người dùng. Bộ phận quản trị sẽ kiểm tra lại thông tin và thực hiện kích hoạt tài khoản.</a:t>
            </a:r>
          </a:p>
          <a:p>
            <a:r>
              <a:rPr lang="en-US" sz="1100" kern="1200" dirty="0">
                <a:solidFill>
                  <a:schemeClr val="tx1"/>
                </a:solidFill>
                <a:effectLst/>
                <a:latin typeface="+mn-lt"/>
                <a:ea typeface="+mn-ea"/>
                <a:cs typeface="+mn-cs"/>
              </a:rPr>
              <a:t>+ Tài khoản đã được đăng kí sẽ được lưu lại trong cơ sở dữ liệu của hệ thống.</a:t>
            </a:r>
          </a:p>
          <a:p>
            <a:r>
              <a:rPr lang="en-US" sz="1100" kern="1200" dirty="0">
                <a:solidFill>
                  <a:schemeClr val="tx1"/>
                </a:solidFill>
                <a:effectLst/>
                <a:latin typeface="+mn-lt"/>
                <a:ea typeface="+mn-ea"/>
                <a:cs typeface="+mn-cs"/>
              </a:rPr>
              <a:t>+ Việc sửa thông tin tài khoản sẽ được thực hiện bởi bộ phận quản trị.</a:t>
            </a:r>
          </a:p>
          <a:p>
            <a:r>
              <a:rPr lang="en-US" sz="1100" kern="1200" dirty="0">
                <a:solidFill>
                  <a:schemeClr val="tx1"/>
                </a:solidFill>
                <a:effectLst/>
                <a:latin typeface="+mn-lt"/>
                <a:ea typeface="+mn-ea"/>
                <a:cs typeface="+mn-cs"/>
              </a:rPr>
              <a:t>* Quản lý xe đã đăng kí:</a:t>
            </a:r>
          </a:p>
          <a:p>
            <a:r>
              <a:rPr lang="en-US" sz="1100" kern="1200" dirty="0">
                <a:solidFill>
                  <a:schemeClr val="tx1"/>
                </a:solidFill>
                <a:effectLst/>
                <a:latin typeface="+mn-lt"/>
                <a:ea typeface="+mn-ea"/>
                <a:cs typeface="+mn-cs"/>
              </a:rPr>
              <a:t>+ Xe của người dùng được đăng kí sẽ được lưu lại trong hệ thống cùng với mã thiết bị đã được gắn với xe.</a:t>
            </a:r>
          </a:p>
          <a:p>
            <a:r>
              <a:rPr lang="en-US" sz="1100" kern="1200" dirty="0">
                <a:solidFill>
                  <a:schemeClr val="tx1"/>
                </a:solidFill>
                <a:effectLst/>
                <a:latin typeface="+mn-lt"/>
                <a:ea typeface="+mn-ea"/>
                <a:cs typeface="+mn-cs"/>
              </a:rPr>
              <a:t>+ Thực hiện sửa thông tin xe sẽ do quản trị viên chịu trách nhiệm.</a:t>
            </a:r>
          </a:p>
          <a:p>
            <a:r>
              <a:rPr lang="en-US" sz="1100" kern="1200" dirty="0">
                <a:solidFill>
                  <a:schemeClr val="tx1"/>
                </a:solidFill>
                <a:effectLst/>
                <a:latin typeface="+mn-lt"/>
                <a:ea typeface="+mn-ea"/>
                <a:cs typeface="+mn-cs"/>
              </a:rPr>
              <a:t>* Đổi mật khẩu:</a:t>
            </a:r>
          </a:p>
          <a:p>
            <a:r>
              <a:rPr lang="en-US" sz="1100" kern="1200" dirty="0">
                <a:solidFill>
                  <a:schemeClr val="tx1"/>
                </a:solidFill>
                <a:effectLst/>
                <a:latin typeface="+mn-lt"/>
                <a:ea typeface="+mn-ea"/>
                <a:cs typeface="+mn-cs"/>
              </a:rPr>
              <a:t>+ Người dùng có thể tiến hành đổi mật khẩu khi sử dụng ứng dụng giám sát. Các thông tin cần có: mật khẩu cũ, mật khẩu mới.</a:t>
            </a:r>
          </a:p>
          <a:p>
            <a:pPr lvl="0">
              <a:spcBef>
                <a:spcPts val="0"/>
              </a:spcBef>
              <a:buNone/>
            </a:pPr>
            <a:endParaRPr dirty="0"/>
          </a:p>
        </p:txBody>
      </p:sp>
    </p:spTree>
    <p:extLst>
      <p:ext uri="{BB962C8B-B14F-4D97-AF65-F5344CB8AC3E}">
        <p14:creationId xmlns:p14="http://schemas.microsoft.com/office/powerpoint/2010/main" val="26865127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Shape 3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5" name="Shape 39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4800855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Shape 40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06" name="Shape 40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5481798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Shape 40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06" name="Shape 40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5259542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Shape 3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5" name="Shape 39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5935201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Shape 40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06" name="Shape 40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4295844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Shape 40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06" name="Shape 40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5312861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Shape 40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06" name="Shape 40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4036684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Shape 3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5" name="Shape 39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3951452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Shape 3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8" name="Shape 38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en-US" err="1"/>
              <a:t>Hà</a:t>
            </a:r>
            <a:r>
              <a:rPr lang="en-US" baseline="0"/>
              <a:t> </a:t>
            </a:r>
            <a:r>
              <a:rPr lang="en-US" baseline="0" err="1"/>
              <a:t>Nội</a:t>
            </a:r>
            <a:r>
              <a:rPr lang="en-US" baseline="0"/>
              <a:t>, </a:t>
            </a:r>
            <a:r>
              <a:rPr lang="en-US" baseline="0" err="1"/>
              <a:t>ngày</a:t>
            </a:r>
            <a:r>
              <a:rPr lang="en-US" baseline="0"/>
              <a:t> </a:t>
            </a:r>
            <a:r>
              <a:rPr lang="en-US" baseline="0" err="1"/>
              <a:t>tháng</a:t>
            </a:r>
            <a:r>
              <a:rPr lang="en-US" baseline="0"/>
              <a:t> </a:t>
            </a:r>
            <a:r>
              <a:rPr lang="en-US" baseline="0" err="1"/>
              <a:t>năm</a:t>
            </a:r>
            <a:endParaRPr/>
          </a:p>
        </p:txBody>
      </p:sp>
    </p:spTree>
    <p:extLst>
      <p:ext uri="{BB962C8B-B14F-4D97-AF65-F5344CB8AC3E}">
        <p14:creationId xmlns:p14="http://schemas.microsoft.com/office/powerpoint/2010/main" val="7260352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6"/>
        <p:cNvGrpSpPr/>
        <p:nvPr/>
      </p:nvGrpSpPr>
      <p:grpSpPr>
        <a:xfrm>
          <a:off x="0" y="0"/>
          <a:ext cx="0" cy="0"/>
          <a:chOff x="0" y="0"/>
          <a:chExt cx="0" cy="0"/>
        </a:xfrm>
      </p:grpSpPr>
      <p:sp>
        <p:nvSpPr>
          <p:cNvPr id="557" name="Shape 5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58" name="Shape 55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3640698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Shape 37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0" name="Shape 38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1881399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Shape 3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5" name="Shape 39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4185544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Shape 40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06" name="Shape 40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6161506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Shape 40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06" name="Shape 40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en-US" dirty="0"/>
              <a:t>IoT có rất nhiều ứng dụng trong cuộc sống </a:t>
            </a:r>
            <a:r>
              <a:rPr lang="en-US" dirty="0" err="1"/>
              <a:t>nh</a:t>
            </a:r>
            <a:r>
              <a:rPr lang="vi-VN" dirty="0"/>
              <a:t>ư</a:t>
            </a:r>
            <a:r>
              <a:rPr lang="en-US" dirty="0"/>
              <a:t>: điều khiển máy móc, quản lý </a:t>
            </a:r>
            <a:r>
              <a:rPr lang="en-US" dirty="0" err="1"/>
              <a:t>ph</a:t>
            </a:r>
            <a:r>
              <a:rPr lang="vi-VN" dirty="0"/>
              <a:t>ươn</a:t>
            </a:r>
            <a:r>
              <a:rPr lang="en-US" dirty="0"/>
              <a:t>g tiện di chuyển, quản lý các thiết bị cá nhân, </a:t>
            </a:r>
            <a:r>
              <a:rPr lang="en-US" dirty="0" err="1"/>
              <a:t>buôn</a:t>
            </a:r>
            <a:r>
              <a:rPr lang="en-US" dirty="0"/>
              <a:t> bán, </a:t>
            </a:r>
            <a:r>
              <a:rPr lang="en-US" dirty="0" err="1"/>
              <a:t>chăm</a:t>
            </a:r>
            <a:r>
              <a:rPr lang="en-US" dirty="0"/>
              <a:t> </a:t>
            </a:r>
            <a:r>
              <a:rPr lang="en-US" dirty="0" err="1"/>
              <a:t>sóc</a:t>
            </a:r>
            <a:r>
              <a:rPr lang="en-US" dirty="0"/>
              <a:t> sức khỏe, quản lý năng l</a:t>
            </a:r>
            <a:r>
              <a:rPr lang="vi-VN" dirty="0"/>
              <a:t>ượng</a:t>
            </a:r>
            <a:r>
              <a:rPr lang="en-US" dirty="0"/>
              <a:t> trong các tòa nhà. </a:t>
            </a:r>
          </a:p>
          <a:p>
            <a:pPr lvl="0">
              <a:spcBef>
                <a:spcPts val="0"/>
              </a:spcBef>
              <a:buNone/>
            </a:pPr>
            <a:r>
              <a:rPr lang="en-US" dirty="0"/>
              <a:t>Với rất nhiều những ứng dụng trong đời sống con ng</a:t>
            </a:r>
            <a:r>
              <a:rPr lang="vi-VN" dirty="0"/>
              <a:t>ười</a:t>
            </a:r>
            <a:r>
              <a:rPr lang="en-US" dirty="0"/>
              <a:t>, IoT giúp </a:t>
            </a:r>
            <a:r>
              <a:rPr lang="en-US" dirty="0" err="1"/>
              <a:t>cải</a:t>
            </a:r>
            <a:r>
              <a:rPr lang="en-US" dirty="0"/>
              <a:t> thiện đời sống con ng</a:t>
            </a:r>
            <a:r>
              <a:rPr lang="vi-VN" dirty="0"/>
              <a:t>ườ</a:t>
            </a:r>
            <a:r>
              <a:rPr lang="en-US" dirty="0"/>
              <a:t>i ngày càng </a:t>
            </a:r>
            <a:r>
              <a:rPr lang="en-US" dirty="0" err="1"/>
              <a:t>trở</a:t>
            </a:r>
            <a:r>
              <a:rPr lang="en-US" dirty="0"/>
              <a:t> nên t</a:t>
            </a:r>
            <a:r>
              <a:rPr lang="vi-VN" dirty="0"/>
              <a:t>ươ</a:t>
            </a:r>
            <a:r>
              <a:rPr lang="en-US" dirty="0"/>
              <a:t>i </a:t>
            </a:r>
            <a:r>
              <a:rPr lang="en-US" dirty="0" err="1"/>
              <a:t>đẹp</a:t>
            </a:r>
            <a:r>
              <a:rPr lang="en-US" dirty="0"/>
              <a:t> h</a:t>
            </a:r>
            <a:r>
              <a:rPr lang="vi-VN" dirty="0"/>
              <a:t>ơn</a:t>
            </a:r>
            <a:r>
              <a:rPr lang="en-US" dirty="0"/>
              <a:t>, tiện lợi h</a:t>
            </a:r>
            <a:r>
              <a:rPr lang="vi-VN" dirty="0"/>
              <a:t>ơ</a:t>
            </a:r>
            <a:r>
              <a:rPr lang="en-US" dirty="0"/>
              <a:t>n, đáng sống h</a:t>
            </a:r>
            <a:r>
              <a:rPr lang="vi-VN" dirty="0"/>
              <a:t>ơ</a:t>
            </a:r>
            <a:r>
              <a:rPr lang="en-US" dirty="0"/>
              <a:t>n. </a:t>
            </a:r>
          </a:p>
          <a:p>
            <a:pPr lvl="0">
              <a:spcBef>
                <a:spcPts val="0"/>
              </a:spcBef>
              <a:buNone/>
            </a:pPr>
            <a:r>
              <a:rPr lang="en-US" dirty="0"/>
              <a:t>Và với đồ án này, chúng tôi áp dụng IoT để quản lý </a:t>
            </a:r>
            <a:r>
              <a:rPr lang="en-US" dirty="0" err="1"/>
              <a:t>ph</a:t>
            </a:r>
            <a:r>
              <a:rPr lang="vi-VN" dirty="0"/>
              <a:t>ươn</a:t>
            </a:r>
            <a:r>
              <a:rPr lang="en-US" dirty="0"/>
              <a:t>g tiện di chuyển. </a:t>
            </a:r>
          </a:p>
        </p:txBody>
      </p:sp>
    </p:spTree>
    <p:extLst>
      <p:ext uri="{BB962C8B-B14F-4D97-AF65-F5344CB8AC3E}">
        <p14:creationId xmlns:p14="http://schemas.microsoft.com/office/powerpoint/2010/main" val="18025913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Shape 40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06" name="Shape 40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en-US" dirty="0">
                <a:latin typeface="Constantia" panose="02030602050306030303" pitchFamily="18" charset="0"/>
              </a:rPr>
              <a:t>Hệ thống nhúng là một hệ thống đ</a:t>
            </a:r>
            <a:r>
              <a:rPr lang="vi-VN" dirty="0">
                <a:latin typeface="Constantia" panose="02030602050306030303" pitchFamily="18" charset="0"/>
              </a:rPr>
              <a:t>ược</a:t>
            </a:r>
            <a:r>
              <a:rPr lang="en-US" dirty="0">
                <a:latin typeface="Constantia" panose="02030602050306030303" pitchFamily="18" charset="0"/>
              </a:rPr>
              <a:t> tích hợp cả phần cứng </a:t>
            </a:r>
            <a:r>
              <a:rPr lang="en-US" dirty="0" err="1">
                <a:latin typeface="Constantia" panose="02030602050306030303" pitchFamily="18" charset="0"/>
              </a:rPr>
              <a:t>lẫn</a:t>
            </a:r>
            <a:r>
              <a:rPr lang="en-US" dirty="0">
                <a:latin typeface="Constantia" panose="02030602050306030303" pitchFamily="18" charset="0"/>
              </a:rPr>
              <a:t> phần mềm phục vụ cho các bài toán chuyên dụng trong nhiều lĩnh vực </a:t>
            </a:r>
            <a:r>
              <a:rPr lang="en-US" dirty="0" err="1">
                <a:latin typeface="Constantia" panose="02030602050306030303" pitchFamily="18" charset="0"/>
              </a:rPr>
              <a:t>nh</a:t>
            </a:r>
            <a:r>
              <a:rPr lang="vi-VN" dirty="0">
                <a:latin typeface="Constantia" panose="02030602050306030303" pitchFamily="18" charset="0"/>
              </a:rPr>
              <a:t>ư</a:t>
            </a:r>
            <a:r>
              <a:rPr lang="en-US" dirty="0">
                <a:latin typeface="Constantia" panose="02030602050306030303" pitchFamily="18" charset="0"/>
              </a:rPr>
              <a:t> công nghiệp, tự động hóa điều khiển, quan </a:t>
            </a:r>
            <a:r>
              <a:rPr lang="en-US" dirty="0" err="1">
                <a:latin typeface="Constantia" panose="02030602050306030303" pitchFamily="18" charset="0"/>
              </a:rPr>
              <a:t>trắc</a:t>
            </a:r>
            <a:r>
              <a:rPr lang="en-US" dirty="0">
                <a:latin typeface="Constantia" panose="02030602050306030303" pitchFamily="18" charset="0"/>
              </a:rPr>
              <a:t> và truyền thông =&gt; Lập trình mạch nhúng là viết phần mềm sử dụng cho phần cứng trong hệ thống nhúng.</a:t>
            </a:r>
          </a:p>
          <a:p>
            <a:pPr lvl="0">
              <a:spcBef>
                <a:spcPts val="0"/>
              </a:spcBef>
              <a:buNone/>
            </a:pPr>
            <a:endParaRPr lang="en-US" dirty="0"/>
          </a:p>
          <a:p>
            <a:pPr lvl="0">
              <a:spcBef>
                <a:spcPts val="0"/>
              </a:spcBef>
              <a:buNone/>
            </a:pPr>
            <a:r>
              <a:rPr lang="en-US" dirty="0"/>
              <a:t>* Đặc điểm:</a:t>
            </a:r>
          </a:p>
          <a:p>
            <a:pPr lvl="0">
              <a:spcBef>
                <a:spcPts val="0"/>
              </a:spcBef>
              <a:buNone/>
            </a:pPr>
            <a:r>
              <a:rPr lang="en-US" dirty="0"/>
              <a:t>   + Tài nguyên hạn chế: </a:t>
            </a:r>
            <a:r>
              <a:rPr lang="vi-VN" sz="1100" b="0" i="0" kern="1200" dirty="0">
                <a:solidFill>
                  <a:schemeClr val="tx1"/>
                </a:solidFill>
                <a:effectLst/>
                <a:latin typeface="+mn-lt"/>
                <a:ea typeface="+mn-ea"/>
                <a:cs typeface="+mn-cs"/>
              </a:rPr>
              <a:t>Các hệ thống nhúng bị giới hạn nhiều hơn về phần cứng và chức năng phần mềm so với máy tính cá nhân. Giới hạn phần cứng có thể bao gồm giới hạn về khả năng xử lý, tiêu thụ điện năng, bộ nhớ, chức năng phần cứng,… Còn giới hạn phần mềm thường liên quan đến việc hỗ trợ ít ứng dụng, ứng dụng bị thu gọn tính năng, không có hệ điều hành hoặc hệ điều hành có nhiều hạn chế. Tuy nhiên, ngày nay, những giới hạn này đã được khắc phục đáng kể bằng các hệ thống nhúng được thiết kế phức tạp và đầy đủ tính năng hơn. Phần mềm của hệ thống nhúng được lưu trữ trên các bộ nhớ ROM, Flash và được gọi là Firmware.</a:t>
            </a:r>
            <a:endParaRPr lang="en-US" sz="1100" b="0" i="0" kern="1200" dirty="0">
              <a:solidFill>
                <a:schemeClr val="tx1"/>
              </a:solidFill>
              <a:effectLst/>
              <a:latin typeface="+mn-lt"/>
              <a:ea typeface="+mn-ea"/>
              <a:cs typeface="+mn-cs"/>
            </a:endParaRPr>
          </a:p>
          <a:p>
            <a:pPr lvl="0">
              <a:spcBef>
                <a:spcPts val="0"/>
              </a:spcBef>
              <a:buNone/>
            </a:pPr>
            <a:r>
              <a:rPr lang="en-US" sz="1100" b="0" i="0" kern="1200" dirty="0">
                <a:solidFill>
                  <a:schemeClr val="tx1"/>
                </a:solidFill>
                <a:effectLst/>
                <a:latin typeface="+mn-lt"/>
                <a:ea typeface="+mn-ea"/>
                <a:cs typeface="+mn-cs"/>
              </a:rPr>
              <a:t>   + Các hệ thống nhúng </a:t>
            </a:r>
            <a:r>
              <a:rPr lang="en-US" sz="1100" b="0" i="0" kern="1200" dirty="0" err="1">
                <a:solidFill>
                  <a:schemeClr val="tx1"/>
                </a:solidFill>
                <a:effectLst/>
                <a:latin typeface="+mn-lt"/>
                <a:ea typeface="+mn-ea"/>
                <a:cs typeface="+mn-cs"/>
              </a:rPr>
              <a:t>th</a:t>
            </a:r>
            <a:r>
              <a:rPr lang="vi-VN" sz="1100" b="0" i="0" kern="1200" dirty="0">
                <a:solidFill>
                  <a:schemeClr val="tx1"/>
                </a:solidFill>
                <a:effectLst/>
                <a:latin typeface="+mn-lt"/>
                <a:ea typeface="+mn-ea"/>
                <a:cs typeface="+mn-cs"/>
              </a:rPr>
              <a:t>ường</a:t>
            </a:r>
            <a:r>
              <a:rPr lang="en-US" sz="1100" b="0" i="0" kern="1200" dirty="0">
                <a:solidFill>
                  <a:schemeClr val="tx1"/>
                </a:solidFill>
                <a:effectLst/>
                <a:latin typeface="+mn-lt"/>
                <a:ea typeface="+mn-ea"/>
                <a:cs typeface="+mn-cs"/>
              </a:rPr>
              <a:t> đ</a:t>
            </a:r>
            <a:r>
              <a:rPr lang="vi-VN" sz="1100" b="0" i="0" kern="1200" dirty="0">
                <a:solidFill>
                  <a:schemeClr val="tx1"/>
                </a:solidFill>
                <a:effectLst/>
                <a:latin typeface="+mn-lt"/>
                <a:ea typeface="+mn-ea"/>
                <a:cs typeface="+mn-cs"/>
              </a:rPr>
              <a:t>ược</a:t>
            </a:r>
            <a:r>
              <a:rPr lang="en-US" sz="1100" b="0" i="0" kern="1200" dirty="0">
                <a:solidFill>
                  <a:schemeClr val="tx1"/>
                </a:solidFill>
                <a:effectLst/>
                <a:latin typeface="+mn-lt"/>
                <a:ea typeface="+mn-ea"/>
                <a:cs typeface="+mn-cs"/>
              </a:rPr>
              <a:t> thiết kế nhỏ </a:t>
            </a:r>
            <a:r>
              <a:rPr lang="en-US" sz="1100" b="0" i="0" kern="1200" dirty="0" err="1">
                <a:solidFill>
                  <a:schemeClr val="tx1"/>
                </a:solidFill>
                <a:effectLst/>
                <a:latin typeface="+mn-lt"/>
                <a:ea typeface="+mn-ea"/>
                <a:cs typeface="+mn-cs"/>
              </a:rPr>
              <a:t>gọn</a:t>
            </a:r>
            <a:r>
              <a:rPr lang="en-US" sz="1100" b="0" i="0" kern="1200" dirty="0">
                <a:solidFill>
                  <a:schemeClr val="tx1"/>
                </a:solidFill>
                <a:effectLst/>
                <a:latin typeface="+mn-lt"/>
                <a:ea typeface="+mn-ea"/>
                <a:cs typeface="+mn-cs"/>
              </a:rPr>
              <a:t> để ta có thể dễ dàng tích hợp cùng với các phần cứng khác.</a:t>
            </a:r>
          </a:p>
          <a:p>
            <a:pPr lvl="0">
              <a:spcBef>
                <a:spcPts val="0"/>
              </a:spcBef>
              <a:buNone/>
            </a:pPr>
            <a:r>
              <a:rPr lang="en-US" sz="1100" b="0" i="0" kern="1200" dirty="0">
                <a:solidFill>
                  <a:schemeClr val="tx1"/>
                </a:solidFill>
                <a:effectLst/>
                <a:latin typeface="+mn-lt"/>
                <a:ea typeface="+mn-ea"/>
                <a:cs typeface="+mn-cs"/>
              </a:rPr>
              <a:t>   + </a:t>
            </a:r>
            <a:r>
              <a:rPr lang="vi-VN" sz="1100" b="0" i="0" kern="1200" dirty="0">
                <a:solidFill>
                  <a:schemeClr val="tx1"/>
                </a:solidFill>
                <a:effectLst/>
                <a:latin typeface="+mn-lt"/>
                <a:ea typeface="+mn-ea"/>
                <a:cs typeface="+mn-cs"/>
              </a:rPr>
              <a:t>Hệ thống nhúng được thiết kế để thực hiện một chức năng chuyên biệt nào đó. Đây là điểm khác biệt so với các hệ thống máy tính khác như máy tính cá nhân hoặc các siêu máy tính có thể thực hiện nhiều chức năng khác nhau với những phép tính phức tạp</a:t>
            </a:r>
            <a:endParaRPr dirty="0"/>
          </a:p>
        </p:txBody>
      </p:sp>
    </p:spTree>
    <p:extLst>
      <p:ext uri="{BB962C8B-B14F-4D97-AF65-F5344CB8AC3E}">
        <p14:creationId xmlns:p14="http://schemas.microsoft.com/office/powerpoint/2010/main" val="36142007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Shape 40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06" name="Shape 40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en-US" dirty="0"/>
              <a:t>+ Vi </a:t>
            </a:r>
            <a:r>
              <a:rPr lang="en-US" dirty="0" err="1"/>
              <a:t>đk</a:t>
            </a:r>
            <a:r>
              <a:rPr lang="en-US" dirty="0"/>
              <a:t> ATmega328.: là bộ </a:t>
            </a:r>
            <a:r>
              <a:rPr lang="en-US" dirty="0" err="1"/>
              <a:t>não</a:t>
            </a:r>
            <a:r>
              <a:rPr lang="en-US" dirty="0"/>
              <a:t> của Arduino Uno, có thể xử lý những tác vụ đ</a:t>
            </a:r>
            <a:r>
              <a:rPr lang="vi-VN" dirty="0"/>
              <a:t>ơ</a:t>
            </a:r>
            <a:r>
              <a:rPr lang="en-US" dirty="0"/>
              <a:t>n giản </a:t>
            </a:r>
            <a:r>
              <a:rPr lang="en-US" dirty="0" err="1"/>
              <a:t>nh</a:t>
            </a:r>
            <a:r>
              <a:rPr lang="vi-VN" dirty="0"/>
              <a:t>ư</a:t>
            </a:r>
            <a:r>
              <a:rPr lang="en-US" dirty="0"/>
              <a:t> </a:t>
            </a:r>
            <a:r>
              <a:rPr lang="en-US" dirty="0" err="1"/>
              <a:t>đk</a:t>
            </a:r>
            <a:r>
              <a:rPr lang="en-US" dirty="0"/>
              <a:t> LED </a:t>
            </a:r>
            <a:r>
              <a:rPr lang="en-US" dirty="0" err="1"/>
              <a:t>nhấp</a:t>
            </a:r>
            <a:r>
              <a:rPr lang="en-US" dirty="0"/>
              <a:t> nhạy, xử lý tín hiệu cho xe </a:t>
            </a:r>
            <a:r>
              <a:rPr lang="en-US" dirty="0" err="1"/>
              <a:t>đk</a:t>
            </a:r>
            <a:r>
              <a:rPr lang="en-US" dirty="0"/>
              <a:t> từ xa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r>
              <a:rPr lang="en-US" dirty="0">
                <a:latin typeface="Constantia" panose="02030602050306030303" pitchFamily="18" charset="0"/>
              </a:rPr>
              <a:t>Năng l</a:t>
            </a:r>
            <a:r>
              <a:rPr lang="vi-VN" dirty="0">
                <a:latin typeface="Constantia" panose="02030602050306030303" pitchFamily="18" charset="0"/>
              </a:rPr>
              <a:t>ượng</a:t>
            </a:r>
            <a:r>
              <a:rPr lang="en-US" dirty="0">
                <a:latin typeface="Constantia" panose="02030602050306030303" pitchFamily="18" charset="0"/>
              </a:rPr>
              <a:t>: nguồn cấp khuyên dùng là </a:t>
            </a:r>
            <a:r>
              <a:rPr lang="en-US" dirty="0">
                <a:latin typeface="Times New Roman" panose="02020603050405020304" pitchFamily="18" charset="0"/>
                <a:cs typeface="Times New Roman" panose="02020603050405020304" pitchFamily="18" charset="0"/>
              </a:rPr>
              <a:t>7-12</a:t>
            </a:r>
            <a:r>
              <a:rPr lang="en-US" dirty="0">
                <a:latin typeface="Constantia" panose="02030602050306030303" pitchFamily="18" charset="0"/>
              </a:rPr>
              <a:t>V, giới hạn là </a:t>
            </a:r>
            <a:r>
              <a:rPr lang="en-US" dirty="0">
                <a:latin typeface="Times New Roman" panose="02020603050405020304" pitchFamily="18" charset="0"/>
                <a:cs typeface="Times New Roman" panose="02020603050405020304" pitchFamily="18" charset="0"/>
              </a:rPr>
              <a:t>6-20</a:t>
            </a:r>
            <a:r>
              <a:rPr lang="en-US" dirty="0">
                <a:latin typeface="Constantia" panose="02030602050306030303" pitchFamily="18" charset="0"/>
              </a:rPr>
              <a:t>V. Nếu v</a:t>
            </a:r>
            <a:r>
              <a:rPr lang="vi-VN" dirty="0">
                <a:latin typeface="Constantia" panose="02030602050306030303" pitchFamily="18" charset="0"/>
              </a:rPr>
              <a:t>ượ</a:t>
            </a:r>
            <a:r>
              <a:rPr lang="en-US" dirty="0">
                <a:latin typeface="Constantia" panose="02030602050306030303" pitchFamily="18" charset="0"/>
              </a:rPr>
              <a:t>t quá sẽ làm hỏng Arduino</a:t>
            </a:r>
          </a:p>
          <a:p>
            <a:pPr lvl="0">
              <a:spcBef>
                <a:spcPts val="0"/>
              </a:spcBef>
              <a:buNone/>
            </a:pPr>
            <a:r>
              <a:rPr lang="en-US" dirty="0"/>
              <a:t>+ Các cổng vào ra: 14 chân digital</a:t>
            </a:r>
          </a:p>
          <a:p>
            <a:r>
              <a:rPr lang="en-US" dirty="0"/>
              <a:t>    </a:t>
            </a:r>
            <a:r>
              <a:rPr lang="en-US" sz="1100" kern="1200" dirty="0">
                <a:solidFill>
                  <a:schemeClr val="tx1"/>
                </a:solidFill>
                <a:effectLst/>
                <a:latin typeface="+mn-lt"/>
                <a:ea typeface="+mn-ea"/>
                <a:cs typeface="+mn-cs"/>
              </a:rPr>
              <a:t>- 2 chân Serial: 0 (RX) và 1(TX) dùng để gửi (Transmit – TX) và nhận (Receive – RX) dữ liệu TTL Serial. Arduino UNO có thể giao tiếp với các thiết bị khác thông qua hai chân này.</a:t>
            </a:r>
          </a:p>
          <a:p>
            <a:r>
              <a:rPr lang="en-US" sz="1100" kern="1200" dirty="0">
                <a:solidFill>
                  <a:schemeClr val="tx1"/>
                </a:solidFill>
                <a:effectLst/>
                <a:latin typeface="+mn-lt"/>
                <a:ea typeface="+mn-ea"/>
                <a:cs typeface="+mn-cs"/>
              </a:rPr>
              <a:t>- Chân PWM (gồm các chân: 3, 5, 6, 9, 10, 11): cho phép xuất ra xung PWM với độ phân giải 8bit (giá trị từ 0 </a:t>
            </a:r>
            <a:r>
              <a:rPr lang="en-US" sz="1100" kern="1200" dirty="0">
                <a:solidFill>
                  <a:schemeClr val="tx1"/>
                </a:solidFill>
                <a:effectLst/>
                <a:latin typeface="+mn-lt"/>
                <a:ea typeface="+mn-ea"/>
                <a:cs typeface="+mn-cs"/>
                <a:sym typeface="Wingdings 3" panose="05040102010807070707" pitchFamily="18" charset="2"/>
              </a:rPr>
              <a:t></a:t>
            </a:r>
            <a:r>
              <a:rPr lang="en-US" sz="1100" kern="1200" dirty="0">
                <a:solidFill>
                  <a:schemeClr val="tx1"/>
                </a:solidFill>
                <a:effectLst/>
                <a:latin typeface="+mn-lt"/>
                <a:ea typeface="+mn-ea"/>
                <a:cs typeface="+mn-cs"/>
              </a:rPr>
              <a:t> 2</a:t>
            </a:r>
            <a:r>
              <a:rPr lang="en-US" sz="1100" kern="1200" baseline="30000" dirty="0">
                <a:solidFill>
                  <a:schemeClr val="tx1"/>
                </a:solidFill>
                <a:effectLst/>
                <a:latin typeface="+mn-lt"/>
                <a:ea typeface="+mn-ea"/>
                <a:cs typeface="+mn-cs"/>
              </a:rPr>
              <a:t>8</a:t>
            </a:r>
            <a:r>
              <a:rPr lang="en-US" sz="1100" kern="1200" dirty="0">
                <a:solidFill>
                  <a:schemeClr val="tx1"/>
                </a:solidFill>
                <a:effectLst/>
                <a:latin typeface="+mn-lt"/>
                <a:ea typeface="+mn-ea"/>
                <a:cs typeface="+mn-cs"/>
              </a:rPr>
              <a:t>-1 tương ứng với 0V </a:t>
            </a:r>
            <a:r>
              <a:rPr lang="en-US" sz="1100" kern="1200" dirty="0">
                <a:solidFill>
                  <a:schemeClr val="tx1"/>
                </a:solidFill>
                <a:effectLst/>
                <a:latin typeface="+mn-lt"/>
                <a:ea typeface="+mn-ea"/>
                <a:cs typeface="+mn-cs"/>
                <a:sym typeface="Wingdings 3" panose="05040102010807070707" pitchFamily="18" charset="2"/>
              </a:rPr>
              <a:t></a:t>
            </a:r>
            <a:r>
              <a:rPr lang="en-US" sz="1100" kern="1200" dirty="0">
                <a:solidFill>
                  <a:schemeClr val="tx1"/>
                </a:solidFill>
                <a:effectLst/>
                <a:latin typeface="+mn-lt"/>
                <a:ea typeface="+mn-ea"/>
                <a:cs typeface="+mn-cs"/>
              </a:rPr>
              <a:t> 5V) bằng hàm analogWrite(). Nói một cách đơn giản, điện áp ở chân này có thể được điều chỉnh từ mức 0V đến 5V thay vì chỉ cố định ở mức 0V và 5V như những chân khác.</a:t>
            </a:r>
          </a:p>
          <a:p>
            <a:r>
              <a:rPr lang="en-US" sz="1100" kern="1200" dirty="0">
                <a:solidFill>
                  <a:schemeClr val="tx1"/>
                </a:solidFill>
                <a:effectLst/>
                <a:latin typeface="+mn-lt"/>
                <a:ea typeface="+mn-ea"/>
                <a:cs typeface="+mn-cs"/>
              </a:rPr>
              <a:t>- Chân giao tiếp SPI (gồm các chân: 10 – SS, 11 – MOSI, 12 – MISO, 13 – SCK): ngoài các chức năng thông thường, 4 chân này còn dùng để truyền phát dữ liệu bằng giao thức SPI với các thiết bị khác.</a:t>
            </a:r>
          </a:p>
          <a:p>
            <a:r>
              <a:rPr lang="en-US" sz="1100" kern="1200" dirty="0">
                <a:solidFill>
                  <a:schemeClr val="tx1"/>
                </a:solidFill>
                <a:effectLst/>
                <a:latin typeface="+mn-lt"/>
                <a:ea typeface="+mn-ea"/>
                <a:cs typeface="+mn-cs"/>
              </a:rPr>
              <a:t>- LED 13: trên Arduino UNO có một đèn led màu cam (ký hiệu chữ L). Khi bấm nút Reset, đèn này sẽ nhấp nháy. Đèn led này được nối với chân 13. Khi chân này được sử dụng, đèn led sẽ sáng.</a:t>
            </a:r>
          </a:p>
          <a:p>
            <a:r>
              <a:rPr lang="en-US" sz="1100" kern="1200" dirty="0">
                <a:solidFill>
                  <a:schemeClr val="tx1"/>
                </a:solidFill>
                <a:effectLst/>
                <a:latin typeface="+mn-lt"/>
                <a:ea typeface="+mn-ea"/>
                <a:cs typeface="+mn-cs"/>
              </a:rPr>
              <a:t>+ Arduino UNO có 6 chân analog cung cấp độ phân giải tín hiệu 10bit để đọc giá trị điện áp trong khoảng 0 – 5V. Đặc biệt, Arduino UNO có hai chân A4 (SDA) và A5 (SCL) hỗ trợ giao tiếp I2C/TWI với các thiết bị khác.</a:t>
            </a:r>
          </a:p>
          <a:p>
            <a:pPr lvl="0">
              <a:spcBef>
                <a:spcPts val="0"/>
              </a:spcBef>
              <a:buNone/>
            </a:pPr>
            <a:endParaRPr lang="en-US" dirty="0"/>
          </a:p>
          <a:p>
            <a:pPr lvl="0">
              <a:spcBef>
                <a:spcPts val="0"/>
              </a:spcBef>
              <a:buNone/>
            </a:pPr>
            <a:r>
              <a:rPr lang="en-US" dirty="0"/>
              <a:t>Tính mở rộng cao: dễ dàng tích hợp thêm các shield để phục vụ các chức năng riêng biệt. </a:t>
            </a:r>
            <a:r>
              <a:rPr lang="en-US" dirty="0" err="1"/>
              <a:t>Nh</a:t>
            </a:r>
            <a:r>
              <a:rPr lang="vi-VN" dirty="0"/>
              <a:t>ư</a:t>
            </a:r>
            <a:r>
              <a:rPr lang="en-US" dirty="0"/>
              <a:t> ở đây là lắp thêm Module Sim808 để có thể thu GPS và sử dụng GPRS.</a:t>
            </a:r>
          </a:p>
          <a:p>
            <a:pPr lvl="0">
              <a:spcBef>
                <a:spcPts val="0"/>
              </a:spcBef>
              <a:buNone/>
            </a:pPr>
            <a:endParaRPr lang="en-US" dirty="0"/>
          </a:p>
          <a:p>
            <a:pPr lvl="0">
              <a:spcBef>
                <a:spcPts val="0"/>
              </a:spcBef>
              <a:buNone/>
            </a:pPr>
            <a:r>
              <a:rPr lang="en-US" dirty="0"/>
              <a:t>Vì sao sử dụng Arduino: nhỏ </a:t>
            </a:r>
            <a:r>
              <a:rPr lang="en-US" dirty="0" err="1"/>
              <a:t>gọn</a:t>
            </a:r>
            <a:r>
              <a:rPr lang="en-US" dirty="0"/>
              <a:t>, dễ dàng tích hợp thêm các shield để phục vụ các mục đích riêng biệt</a:t>
            </a:r>
            <a:endParaRPr dirty="0"/>
          </a:p>
        </p:txBody>
      </p:sp>
    </p:spTree>
    <p:extLst>
      <p:ext uri="{BB962C8B-B14F-4D97-AF65-F5344CB8AC3E}">
        <p14:creationId xmlns:p14="http://schemas.microsoft.com/office/powerpoint/2010/main" val="3915478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Shape 40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06" name="Shape 40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vi-VN" sz="1100" b="0" i="0" kern="1200" dirty="0">
                <a:solidFill>
                  <a:schemeClr val="tx1"/>
                </a:solidFill>
                <a:effectLst/>
                <a:latin typeface="+mn-lt"/>
                <a:ea typeface="+mn-ea"/>
                <a:cs typeface="+mn-cs"/>
              </a:rPr>
              <a:t>Module sim808 có GPS với độ nhạy cao  với 22 kênh theo dõi và 66 kênh tiếp nhận. Bên cạnh đó, nó cũng hỗ trợ công nghệ A-GPS, giúp cho việc định vị được chính xác hơn, ngay cả khi ở thiết bị ở trong nhà.</a:t>
            </a:r>
            <a:endParaRPr lang="en-US" sz="1100" b="0" i="0" kern="1200" dirty="0">
              <a:solidFill>
                <a:schemeClr val="tx1"/>
              </a:solidFill>
              <a:effectLst/>
              <a:latin typeface="+mn-lt"/>
              <a:ea typeface="+mn-ea"/>
              <a:cs typeface="+mn-cs"/>
            </a:endParaRPr>
          </a:p>
          <a:p>
            <a:pPr lvl="0">
              <a:spcBef>
                <a:spcPts val="0"/>
              </a:spcBef>
              <a:buNone/>
            </a:pPr>
            <a:endParaRPr lang="en-US" sz="1100" b="0" i="0" kern="1200" dirty="0">
              <a:solidFill>
                <a:schemeClr val="tx1"/>
              </a:solidFill>
              <a:effectLst/>
              <a:latin typeface="+mn-lt"/>
              <a:ea typeface="+mn-ea"/>
              <a:cs typeface="+mn-cs"/>
            </a:endParaRPr>
          </a:p>
          <a:p>
            <a:pPr lvl="0">
              <a:spcBef>
                <a:spcPts val="0"/>
              </a:spcBef>
              <a:buNone/>
            </a:pPr>
            <a:r>
              <a:rPr lang="en-US" sz="1100" b="0" i="0" kern="1200" dirty="0">
                <a:solidFill>
                  <a:schemeClr val="tx1"/>
                </a:solidFill>
                <a:effectLst/>
                <a:latin typeface="+mn-lt"/>
                <a:ea typeface="+mn-ea"/>
                <a:cs typeface="+mn-cs"/>
              </a:rPr>
              <a:t>+ </a:t>
            </a:r>
            <a:r>
              <a:rPr lang="vi-VN" sz="1100" b="0" i="0" kern="1200" dirty="0">
                <a:solidFill>
                  <a:schemeClr val="tx1"/>
                </a:solidFill>
                <a:effectLst/>
                <a:latin typeface="+mn-lt"/>
                <a:ea typeface="+mn-ea"/>
                <a:cs typeface="+mn-cs"/>
              </a:rPr>
              <a:t>A-GPS là phiên bản được nâng cấp của GPS. A-GPS nhận dữ liệu trợ giúp qua một dữ liệu kết nối (như GPRS hay 3G, Wi-Fi), chúng sẽ giúp thiết bị của bạn xác định tọa độ nơi bạn đứng khi nhận tín hiệu từ vệ tinh</a:t>
            </a:r>
            <a:endParaRPr dirty="0"/>
          </a:p>
        </p:txBody>
      </p:sp>
    </p:spTree>
    <p:extLst>
      <p:ext uri="{BB962C8B-B14F-4D97-AF65-F5344CB8AC3E}">
        <p14:creationId xmlns:p14="http://schemas.microsoft.com/office/powerpoint/2010/main" val="224109493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bg>
      <p:bgPr>
        <a:blipFill>
          <a:blip r:embed="rId2">
            <a:alphaModFix/>
          </a:blip>
          <a:stretch>
            <a:fillRect/>
          </a:stretch>
        </a:blipFill>
        <a:effectLst/>
      </p:bgPr>
    </p:bg>
    <p:spTree>
      <p:nvGrpSpPr>
        <p:cNvPr id="1" name="Shape 8"/>
        <p:cNvGrpSpPr/>
        <p:nvPr/>
      </p:nvGrpSpPr>
      <p:grpSpPr>
        <a:xfrm>
          <a:off x="0" y="0"/>
          <a:ext cx="0" cy="0"/>
          <a:chOff x="0" y="0"/>
          <a:chExt cx="0" cy="0"/>
        </a:xfrm>
      </p:grpSpPr>
      <p:sp>
        <p:nvSpPr>
          <p:cNvPr id="9" name="Shape 9"/>
          <p:cNvSpPr/>
          <p:nvPr/>
        </p:nvSpPr>
        <p:spPr>
          <a:xfrm>
            <a:off x="2630450" y="630150"/>
            <a:ext cx="3883200" cy="3883200"/>
          </a:xfrm>
          <a:prstGeom prst="ellipse">
            <a:avLst/>
          </a:prstGeom>
          <a:solidFill>
            <a:srgbClr val="02BDC7"/>
          </a:solidFill>
          <a:ln>
            <a:noFill/>
          </a:ln>
        </p:spPr>
        <p:txBody>
          <a:bodyPr lIns="91425" tIns="91425" rIns="91425" bIns="91425" anchor="ctr" anchorCtr="0">
            <a:noAutofit/>
          </a:bodyPr>
          <a:lstStyle/>
          <a:p>
            <a:pPr lvl="0">
              <a:spcBef>
                <a:spcPts val="0"/>
              </a:spcBef>
              <a:buNone/>
            </a:pPr>
            <a:endParaRPr/>
          </a:p>
        </p:txBody>
      </p:sp>
      <p:sp>
        <p:nvSpPr>
          <p:cNvPr id="10" name="Shape 10"/>
          <p:cNvSpPr/>
          <p:nvPr/>
        </p:nvSpPr>
        <p:spPr>
          <a:xfrm>
            <a:off x="5430350" y="228600"/>
            <a:ext cx="1388100" cy="1388100"/>
          </a:xfrm>
          <a:prstGeom prst="ellipse">
            <a:avLst/>
          </a:prstGeom>
          <a:solidFill>
            <a:srgbClr val="FFB600">
              <a:alpha val="79620"/>
            </a:srgbClr>
          </a:solidFill>
          <a:ln>
            <a:noFill/>
          </a:ln>
        </p:spPr>
        <p:txBody>
          <a:bodyPr lIns="91425" tIns="91425" rIns="91425" bIns="91425" anchor="ctr" anchorCtr="0">
            <a:noAutofit/>
          </a:bodyPr>
          <a:lstStyle/>
          <a:p>
            <a:pPr lvl="0">
              <a:spcBef>
                <a:spcPts val="0"/>
              </a:spcBef>
              <a:buNone/>
            </a:pPr>
            <a:endParaRPr/>
          </a:p>
        </p:txBody>
      </p:sp>
      <p:sp>
        <p:nvSpPr>
          <p:cNvPr id="11" name="Shape 11"/>
          <p:cNvSpPr/>
          <p:nvPr/>
        </p:nvSpPr>
        <p:spPr>
          <a:xfrm>
            <a:off x="5908250" y="4660825"/>
            <a:ext cx="605400" cy="605400"/>
          </a:xfrm>
          <a:prstGeom prst="ellipse">
            <a:avLst/>
          </a:prstGeom>
          <a:solidFill>
            <a:srgbClr val="FFFFFF"/>
          </a:solidFill>
          <a:ln>
            <a:noFill/>
          </a:ln>
        </p:spPr>
        <p:txBody>
          <a:bodyPr lIns="91425" tIns="91425" rIns="91425" bIns="91425" anchor="ctr" anchorCtr="0">
            <a:noAutofit/>
          </a:bodyPr>
          <a:lstStyle/>
          <a:p>
            <a:pPr lvl="0">
              <a:spcBef>
                <a:spcPts val="0"/>
              </a:spcBef>
              <a:buNone/>
            </a:pPr>
            <a:endParaRPr/>
          </a:p>
        </p:txBody>
      </p:sp>
      <p:sp>
        <p:nvSpPr>
          <p:cNvPr id="12" name="Shape 12"/>
          <p:cNvSpPr/>
          <p:nvPr/>
        </p:nvSpPr>
        <p:spPr>
          <a:xfrm>
            <a:off x="2706650" y="3872628"/>
            <a:ext cx="1097700" cy="1097700"/>
          </a:xfrm>
          <a:prstGeom prst="ellipse">
            <a:avLst/>
          </a:prstGeom>
          <a:solidFill>
            <a:srgbClr val="FC4540">
              <a:alpha val="78850"/>
            </a:srgbClr>
          </a:solidFill>
          <a:ln>
            <a:noFill/>
          </a:ln>
        </p:spPr>
        <p:txBody>
          <a:bodyPr lIns="91425" tIns="91425" rIns="91425" bIns="91425" anchor="ctr" anchorCtr="0">
            <a:noAutofit/>
          </a:bodyPr>
          <a:lstStyle/>
          <a:p>
            <a:pPr lvl="0">
              <a:spcBef>
                <a:spcPts val="0"/>
              </a:spcBef>
              <a:buNone/>
            </a:pPr>
            <a:endParaRPr/>
          </a:p>
        </p:txBody>
      </p:sp>
      <p:sp>
        <p:nvSpPr>
          <p:cNvPr id="13" name="Shape 13"/>
          <p:cNvSpPr/>
          <p:nvPr/>
        </p:nvSpPr>
        <p:spPr>
          <a:xfrm>
            <a:off x="2081693" y="771271"/>
            <a:ext cx="774600" cy="774600"/>
          </a:xfrm>
          <a:prstGeom prst="ellipse">
            <a:avLst/>
          </a:prstGeom>
          <a:solidFill>
            <a:srgbClr val="FFFFFF"/>
          </a:solidFill>
          <a:ln>
            <a:noFill/>
          </a:ln>
        </p:spPr>
        <p:txBody>
          <a:bodyPr lIns="91425" tIns="91425" rIns="91425" bIns="91425" anchor="ctr" anchorCtr="0">
            <a:noAutofit/>
          </a:bodyPr>
          <a:lstStyle/>
          <a:p>
            <a:pPr lvl="0">
              <a:spcBef>
                <a:spcPts val="0"/>
              </a:spcBef>
              <a:buNone/>
            </a:pPr>
            <a:endParaRPr/>
          </a:p>
        </p:txBody>
      </p:sp>
      <p:sp>
        <p:nvSpPr>
          <p:cNvPr id="14" name="Shape 14"/>
          <p:cNvSpPr/>
          <p:nvPr/>
        </p:nvSpPr>
        <p:spPr>
          <a:xfrm>
            <a:off x="6513651" y="1616690"/>
            <a:ext cx="413400" cy="413400"/>
          </a:xfrm>
          <a:prstGeom prst="ellipse">
            <a:avLst/>
          </a:prstGeom>
          <a:solidFill>
            <a:srgbClr val="FC4540">
              <a:alpha val="78850"/>
            </a:srgbClr>
          </a:solidFill>
          <a:ln>
            <a:noFill/>
          </a:ln>
        </p:spPr>
        <p:txBody>
          <a:bodyPr lIns="91425" tIns="91425" rIns="91425" bIns="91425" anchor="ctr" anchorCtr="0">
            <a:noAutofit/>
          </a:bodyPr>
          <a:lstStyle/>
          <a:p>
            <a:pPr lvl="0">
              <a:spcBef>
                <a:spcPts val="0"/>
              </a:spcBef>
              <a:buNone/>
            </a:pPr>
            <a:endParaRPr/>
          </a:p>
        </p:txBody>
      </p:sp>
      <p:sp>
        <p:nvSpPr>
          <p:cNvPr id="15" name="Shape 15"/>
          <p:cNvSpPr/>
          <p:nvPr/>
        </p:nvSpPr>
        <p:spPr>
          <a:xfrm>
            <a:off x="2420475" y="3612044"/>
            <a:ext cx="336900" cy="336900"/>
          </a:xfrm>
          <a:prstGeom prst="ellipse">
            <a:avLst/>
          </a:prstGeom>
          <a:solidFill>
            <a:srgbClr val="FF9755"/>
          </a:solidFill>
          <a:ln>
            <a:noFill/>
          </a:ln>
        </p:spPr>
        <p:txBody>
          <a:bodyPr lIns="91425" tIns="91425" rIns="91425" bIns="91425" anchor="ctr" anchorCtr="0">
            <a:noAutofit/>
          </a:bodyPr>
          <a:lstStyle/>
          <a:p>
            <a:pPr lvl="0">
              <a:spcBef>
                <a:spcPts val="0"/>
              </a:spcBef>
              <a:buNone/>
            </a:pPr>
            <a:endParaRPr/>
          </a:p>
        </p:txBody>
      </p:sp>
      <p:sp>
        <p:nvSpPr>
          <p:cNvPr id="16" name="Shape 16"/>
          <p:cNvSpPr/>
          <p:nvPr/>
        </p:nvSpPr>
        <p:spPr>
          <a:xfrm>
            <a:off x="2362484" y="1670132"/>
            <a:ext cx="213000" cy="213000"/>
          </a:xfrm>
          <a:prstGeom prst="ellipse">
            <a:avLst/>
          </a:prstGeom>
          <a:solidFill>
            <a:srgbClr val="FFB600"/>
          </a:solidFill>
          <a:ln>
            <a:noFill/>
          </a:ln>
        </p:spPr>
        <p:txBody>
          <a:bodyPr lIns="91425" tIns="91425" rIns="91425" bIns="91425" anchor="ctr" anchorCtr="0">
            <a:noAutofit/>
          </a:bodyPr>
          <a:lstStyle/>
          <a:p>
            <a:pPr lvl="0">
              <a:spcBef>
                <a:spcPts val="0"/>
              </a:spcBef>
              <a:buNone/>
            </a:pPr>
            <a:endParaRPr/>
          </a:p>
        </p:txBody>
      </p:sp>
      <p:sp>
        <p:nvSpPr>
          <p:cNvPr id="17" name="Shape 17"/>
          <p:cNvSpPr/>
          <p:nvPr/>
        </p:nvSpPr>
        <p:spPr>
          <a:xfrm>
            <a:off x="6818460" y="1338692"/>
            <a:ext cx="93900" cy="93900"/>
          </a:xfrm>
          <a:prstGeom prst="ellipse">
            <a:avLst/>
          </a:prstGeom>
          <a:solidFill>
            <a:srgbClr val="02BDC7"/>
          </a:solidFill>
          <a:ln>
            <a:noFill/>
          </a:ln>
        </p:spPr>
        <p:txBody>
          <a:bodyPr lIns="91425" tIns="91425" rIns="91425" bIns="91425" anchor="ctr" anchorCtr="0">
            <a:noAutofit/>
          </a:bodyPr>
          <a:lstStyle/>
          <a:p>
            <a:pPr lvl="0">
              <a:spcBef>
                <a:spcPts val="0"/>
              </a:spcBef>
              <a:buNone/>
            </a:pPr>
            <a:endParaRPr/>
          </a:p>
        </p:txBody>
      </p:sp>
      <p:sp>
        <p:nvSpPr>
          <p:cNvPr id="18" name="Shape 18"/>
          <p:cNvSpPr/>
          <p:nvPr/>
        </p:nvSpPr>
        <p:spPr>
          <a:xfrm>
            <a:off x="6163989" y="4374525"/>
            <a:ext cx="93900" cy="93900"/>
          </a:xfrm>
          <a:prstGeom prst="ellipse">
            <a:avLst/>
          </a:prstGeom>
          <a:solidFill>
            <a:srgbClr val="FFB600"/>
          </a:solidFill>
          <a:ln>
            <a:noFill/>
          </a:ln>
        </p:spPr>
        <p:txBody>
          <a:bodyPr lIns="91425" tIns="91425" rIns="91425" bIns="91425" anchor="ctr" anchorCtr="0">
            <a:noAutofit/>
          </a:bodyPr>
          <a:lstStyle/>
          <a:p>
            <a:pPr lvl="0">
              <a:spcBef>
                <a:spcPts val="0"/>
              </a:spcBef>
              <a:buNone/>
            </a:pPr>
            <a:endParaRPr/>
          </a:p>
        </p:txBody>
      </p:sp>
      <p:sp>
        <p:nvSpPr>
          <p:cNvPr id="19" name="Shape 19"/>
          <p:cNvSpPr/>
          <p:nvPr/>
        </p:nvSpPr>
        <p:spPr>
          <a:xfrm>
            <a:off x="2300611" y="990189"/>
            <a:ext cx="336767" cy="336767"/>
          </a:xfrm>
          <a:custGeom>
            <a:avLst/>
            <a:gdLst/>
            <a:ahLst/>
            <a:cxnLst/>
            <a:rect l="0" t="0" r="0" b="0"/>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02BDC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nvGrpSpPr>
          <p:cNvPr id="20" name="Shape 20"/>
          <p:cNvGrpSpPr/>
          <p:nvPr/>
        </p:nvGrpSpPr>
        <p:grpSpPr>
          <a:xfrm>
            <a:off x="3001074" y="4182123"/>
            <a:ext cx="508850" cy="478710"/>
            <a:chOff x="5972700" y="2330200"/>
            <a:chExt cx="411625" cy="387275"/>
          </a:xfrm>
        </p:grpSpPr>
        <p:sp>
          <p:nvSpPr>
            <p:cNvPr id="21" name="Shape 21"/>
            <p:cNvSpPr/>
            <p:nvPr/>
          </p:nvSpPr>
          <p:spPr>
            <a:xfrm>
              <a:off x="5972700" y="2476950"/>
              <a:ext cx="98050" cy="219825"/>
            </a:xfrm>
            <a:custGeom>
              <a:avLst/>
              <a:gdLst/>
              <a:ahLst/>
              <a:cxnLst/>
              <a:rect l="0" t="0" r="0" b="0"/>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2" name="Shape 22"/>
            <p:cNvSpPr/>
            <p:nvPr/>
          </p:nvSpPr>
          <p:spPr>
            <a:xfrm>
              <a:off x="6078025" y="2330200"/>
              <a:ext cx="306300" cy="387275"/>
            </a:xfrm>
            <a:custGeom>
              <a:avLst/>
              <a:gdLst/>
              <a:ahLst/>
              <a:cxnLst/>
              <a:rect l="0" t="0" r="0" b="0"/>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23" name="Shape 23"/>
          <p:cNvGrpSpPr/>
          <p:nvPr/>
        </p:nvGrpSpPr>
        <p:grpSpPr>
          <a:xfrm>
            <a:off x="5861767" y="506559"/>
            <a:ext cx="524974" cy="832144"/>
            <a:chOff x="6718575" y="2318625"/>
            <a:chExt cx="256950" cy="407375"/>
          </a:xfrm>
        </p:grpSpPr>
        <p:sp>
          <p:nvSpPr>
            <p:cNvPr id="24" name="Shape 24"/>
            <p:cNvSpPr/>
            <p:nvPr/>
          </p:nvSpPr>
          <p:spPr>
            <a:xfrm>
              <a:off x="6795900" y="2673600"/>
              <a:ext cx="102300" cy="22550"/>
            </a:xfrm>
            <a:custGeom>
              <a:avLst/>
              <a:gdLst/>
              <a:ahLst/>
              <a:cxnLst/>
              <a:rect l="0" t="0" r="0" b="0"/>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solidFill>
                  <a:srgbClr val="FFFFFF"/>
                </a:solidFill>
              </a:endParaRPr>
            </a:p>
          </p:txBody>
        </p:sp>
        <p:sp>
          <p:nvSpPr>
            <p:cNvPr id="25" name="Shape 25"/>
            <p:cNvSpPr/>
            <p:nvPr/>
          </p:nvSpPr>
          <p:spPr>
            <a:xfrm>
              <a:off x="6795900" y="2650475"/>
              <a:ext cx="102300" cy="22550"/>
            </a:xfrm>
            <a:custGeom>
              <a:avLst/>
              <a:gdLst/>
              <a:ahLst/>
              <a:cxnLst/>
              <a:rect l="0" t="0" r="0" b="0"/>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solidFill>
                  <a:srgbClr val="FFFFFF"/>
                </a:solidFill>
              </a:endParaRPr>
            </a:p>
          </p:txBody>
        </p:sp>
        <p:sp>
          <p:nvSpPr>
            <p:cNvPr id="26" name="Shape 26"/>
            <p:cNvSpPr/>
            <p:nvPr/>
          </p:nvSpPr>
          <p:spPr>
            <a:xfrm>
              <a:off x="6795900" y="2696125"/>
              <a:ext cx="102300" cy="29875"/>
            </a:xfrm>
            <a:custGeom>
              <a:avLst/>
              <a:gdLst/>
              <a:ahLst/>
              <a:cxnLst/>
              <a:rect l="0" t="0" r="0" b="0"/>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solidFill>
                  <a:srgbClr val="FFFFFF"/>
                </a:solidFill>
              </a:endParaRPr>
            </a:p>
          </p:txBody>
        </p:sp>
        <p:sp>
          <p:nvSpPr>
            <p:cNvPr id="27" name="Shape 27"/>
            <p:cNvSpPr/>
            <p:nvPr/>
          </p:nvSpPr>
          <p:spPr>
            <a:xfrm>
              <a:off x="6784925" y="2459275"/>
              <a:ext cx="35350" cy="166875"/>
            </a:xfrm>
            <a:custGeom>
              <a:avLst/>
              <a:gdLst/>
              <a:ahLst/>
              <a:cxnLst/>
              <a:rect l="0" t="0" r="0" b="0"/>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solidFill>
                  <a:srgbClr val="FFFFFF"/>
                </a:solidFill>
              </a:endParaRPr>
            </a:p>
          </p:txBody>
        </p:sp>
        <p:sp>
          <p:nvSpPr>
            <p:cNvPr id="28" name="Shape 28"/>
            <p:cNvSpPr/>
            <p:nvPr/>
          </p:nvSpPr>
          <p:spPr>
            <a:xfrm>
              <a:off x="6718575" y="2318625"/>
              <a:ext cx="256950" cy="307525"/>
            </a:xfrm>
            <a:custGeom>
              <a:avLst/>
              <a:gdLst/>
              <a:ahLst/>
              <a:cxnLst/>
              <a:rect l="0" t="0" r="0" b="0"/>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solidFill>
                  <a:srgbClr val="FFFFFF"/>
                </a:solidFill>
              </a:endParaRPr>
            </a:p>
          </p:txBody>
        </p:sp>
        <p:sp>
          <p:nvSpPr>
            <p:cNvPr id="29" name="Shape 29"/>
            <p:cNvSpPr/>
            <p:nvPr/>
          </p:nvSpPr>
          <p:spPr>
            <a:xfrm>
              <a:off x="6873825" y="2459275"/>
              <a:ext cx="35350" cy="166875"/>
            </a:xfrm>
            <a:custGeom>
              <a:avLst/>
              <a:gdLst/>
              <a:ahLst/>
              <a:cxnLst/>
              <a:rect l="0" t="0" r="0" b="0"/>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solidFill>
                  <a:srgbClr val="FFFFFF"/>
                </a:solidFill>
              </a:endParaRPr>
            </a:p>
          </p:txBody>
        </p:sp>
        <p:sp>
          <p:nvSpPr>
            <p:cNvPr id="30" name="Shape 30"/>
            <p:cNvSpPr/>
            <p:nvPr/>
          </p:nvSpPr>
          <p:spPr>
            <a:xfrm>
              <a:off x="6801975" y="2453200"/>
              <a:ext cx="90150" cy="19500"/>
            </a:xfrm>
            <a:custGeom>
              <a:avLst/>
              <a:gdLst/>
              <a:ahLst/>
              <a:cxnLst/>
              <a:rect l="0" t="0" r="0" b="0"/>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solidFill>
                  <a:srgbClr val="FFFFFF"/>
                </a:solidFill>
              </a:endParaRPr>
            </a:p>
          </p:txBody>
        </p:sp>
        <p:sp>
          <p:nvSpPr>
            <p:cNvPr id="31" name="Shape 31"/>
            <p:cNvSpPr/>
            <p:nvPr/>
          </p:nvSpPr>
          <p:spPr>
            <a:xfrm>
              <a:off x="6795900" y="2628550"/>
              <a:ext cx="102300" cy="25"/>
            </a:xfrm>
            <a:custGeom>
              <a:avLst/>
              <a:gdLst/>
              <a:ahLst/>
              <a:cxnLst/>
              <a:rect l="0" t="0" r="0" b="0"/>
              <a:pathLst>
                <a:path w="4092" h="1" fill="none" extrusionOk="0">
                  <a:moveTo>
                    <a:pt x="0" y="1"/>
                  </a:moveTo>
                  <a:lnTo>
                    <a:pt x="4092" y="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solidFill>
                  <a:srgbClr val="FFFFFF"/>
                </a:solidFill>
              </a:endParaRPr>
            </a:p>
          </p:txBody>
        </p:sp>
      </p:grpSp>
      <p:sp>
        <p:nvSpPr>
          <p:cNvPr id="32" name="Shape 32"/>
          <p:cNvSpPr txBox="1">
            <a:spLocks noGrp="1"/>
          </p:cNvSpPr>
          <p:nvPr>
            <p:ph type="ctrTitle"/>
          </p:nvPr>
        </p:nvSpPr>
        <p:spPr>
          <a:xfrm>
            <a:off x="2757250" y="961350"/>
            <a:ext cx="3629400" cy="3220800"/>
          </a:xfrm>
          <a:prstGeom prst="rect">
            <a:avLst/>
          </a:prstGeom>
        </p:spPr>
        <p:txBody>
          <a:bodyPr lIns="91425" tIns="91425" rIns="91425" bIns="91425" anchor="ctr" anchorCtr="0"/>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a:endParaRPr/>
          </a:p>
        </p:txBody>
      </p:sp>
      <p:sp>
        <p:nvSpPr>
          <p:cNvPr id="33" name="Shape 33"/>
          <p:cNvSpPr/>
          <p:nvPr/>
        </p:nvSpPr>
        <p:spPr>
          <a:xfrm>
            <a:off x="2757246" y="861969"/>
            <a:ext cx="300900" cy="300900"/>
          </a:xfrm>
          <a:prstGeom prst="ellipse">
            <a:avLst/>
          </a:prstGeom>
          <a:solidFill>
            <a:srgbClr val="FF9755"/>
          </a:solidFill>
          <a:ln>
            <a:noFill/>
          </a:ln>
        </p:spPr>
        <p:txBody>
          <a:bodyPr lIns="91425" tIns="91425" rIns="91425" bIns="91425" anchor="ctr" anchorCtr="0">
            <a:noAutofit/>
          </a:bodyPr>
          <a:lstStyle/>
          <a:p>
            <a:pPr lvl="0">
              <a:spcBef>
                <a:spcPts val="0"/>
              </a:spcBef>
              <a:buNone/>
            </a:pPr>
            <a:endParaRPr/>
          </a:p>
        </p:txBody>
      </p:sp>
      <p:sp>
        <p:nvSpPr>
          <p:cNvPr id="34" name="Shape 34"/>
          <p:cNvSpPr/>
          <p:nvPr/>
        </p:nvSpPr>
        <p:spPr>
          <a:xfrm>
            <a:off x="3509928" y="4757334"/>
            <a:ext cx="213000" cy="213000"/>
          </a:xfrm>
          <a:prstGeom prst="ellipse">
            <a:avLst/>
          </a:prstGeom>
          <a:solidFill>
            <a:srgbClr val="02BDC7"/>
          </a:solidFill>
          <a:ln>
            <a:noFill/>
          </a:ln>
        </p:spPr>
        <p:txBody>
          <a:bodyPr lIns="91425" tIns="91425" rIns="91425" bIns="91425" anchor="ctr" anchorCtr="0">
            <a:noAutofit/>
          </a:bodyPr>
          <a:lstStyle/>
          <a:p>
            <a:pPr lvl="0">
              <a:spcBef>
                <a:spcPts val="0"/>
              </a:spcBef>
              <a:buNone/>
            </a:pPr>
            <a:endParaRPr/>
          </a:p>
        </p:txBody>
      </p:sp>
      <p:sp>
        <p:nvSpPr>
          <p:cNvPr id="35" name="Shape 35"/>
          <p:cNvSpPr/>
          <p:nvPr/>
        </p:nvSpPr>
        <p:spPr>
          <a:xfrm>
            <a:off x="5494851" y="4374526"/>
            <a:ext cx="413400" cy="413400"/>
          </a:xfrm>
          <a:prstGeom prst="ellipse">
            <a:avLst/>
          </a:prstGeom>
          <a:solidFill>
            <a:srgbClr val="FC4067"/>
          </a:solidFill>
          <a:ln>
            <a:noFill/>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Subtitle">
    <p:spTree>
      <p:nvGrpSpPr>
        <p:cNvPr id="1" name="Shape 36"/>
        <p:cNvGrpSpPr/>
        <p:nvPr/>
      </p:nvGrpSpPr>
      <p:grpSpPr>
        <a:xfrm>
          <a:off x="0" y="0"/>
          <a:ext cx="0" cy="0"/>
          <a:chOff x="0" y="0"/>
          <a:chExt cx="0" cy="0"/>
        </a:xfrm>
      </p:grpSpPr>
      <p:sp>
        <p:nvSpPr>
          <p:cNvPr id="37" name="Shape 37"/>
          <p:cNvSpPr/>
          <p:nvPr/>
        </p:nvSpPr>
        <p:spPr>
          <a:xfrm>
            <a:off x="407150" y="407075"/>
            <a:ext cx="8329800" cy="4329300"/>
          </a:xfrm>
          <a:prstGeom prst="rect">
            <a:avLst/>
          </a:prstGeom>
          <a:solidFill>
            <a:srgbClr val="02BDC7"/>
          </a:solidFill>
          <a:ln>
            <a:noFill/>
          </a:ln>
        </p:spPr>
        <p:txBody>
          <a:bodyPr lIns="91425" tIns="91425" rIns="91425" bIns="91425" anchor="ctr" anchorCtr="0">
            <a:noAutofit/>
          </a:bodyPr>
          <a:lstStyle/>
          <a:p>
            <a:pPr lvl="0">
              <a:spcBef>
                <a:spcPts val="0"/>
              </a:spcBef>
              <a:buNone/>
            </a:pPr>
            <a:endParaRPr/>
          </a:p>
        </p:txBody>
      </p:sp>
      <p:sp>
        <p:nvSpPr>
          <p:cNvPr id="38" name="Shape 38"/>
          <p:cNvSpPr/>
          <p:nvPr/>
        </p:nvSpPr>
        <p:spPr>
          <a:xfrm>
            <a:off x="2630450" y="630150"/>
            <a:ext cx="3883200" cy="3883200"/>
          </a:xfrm>
          <a:prstGeom prst="ellipse">
            <a:avLst/>
          </a:prstGeom>
          <a:solidFill>
            <a:srgbClr val="FFFFFF"/>
          </a:solidFill>
          <a:ln>
            <a:noFill/>
          </a:ln>
        </p:spPr>
        <p:txBody>
          <a:bodyPr lIns="91425" tIns="91425" rIns="91425" bIns="91425" anchor="ctr" anchorCtr="0">
            <a:noAutofit/>
          </a:bodyPr>
          <a:lstStyle/>
          <a:p>
            <a:pPr lvl="0">
              <a:spcBef>
                <a:spcPts val="0"/>
              </a:spcBef>
              <a:buNone/>
            </a:pPr>
            <a:endParaRPr/>
          </a:p>
        </p:txBody>
      </p:sp>
      <p:sp>
        <p:nvSpPr>
          <p:cNvPr id="39" name="Shape 39"/>
          <p:cNvSpPr/>
          <p:nvPr/>
        </p:nvSpPr>
        <p:spPr>
          <a:xfrm>
            <a:off x="5430350" y="228600"/>
            <a:ext cx="1388100" cy="1388100"/>
          </a:xfrm>
          <a:prstGeom prst="ellipse">
            <a:avLst/>
          </a:prstGeom>
          <a:solidFill>
            <a:srgbClr val="FFB600">
              <a:alpha val="79620"/>
            </a:srgbClr>
          </a:solidFill>
          <a:ln>
            <a:noFill/>
          </a:ln>
        </p:spPr>
        <p:txBody>
          <a:bodyPr lIns="91425" tIns="91425" rIns="91425" bIns="91425" anchor="ctr" anchorCtr="0">
            <a:noAutofit/>
          </a:bodyPr>
          <a:lstStyle/>
          <a:p>
            <a:pPr lvl="0">
              <a:spcBef>
                <a:spcPts val="0"/>
              </a:spcBef>
              <a:buNone/>
            </a:pPr>
            <a:endParaRPr/>
          </a:p>
        </p:txBody>
      </p:sp>
      <p:sp>
        <p:nvSpPr>
          <p:cNvPr id="40" name="Shape 40"/>
          <p:cNvSpPr/>
          <p:nvPr/>
        </p:nvSpPr>
        <p:spPr>
          <a:xfrm>
            <a:off x="5908250" y="4660825"/>
            <a:ext cx="605400" cy="605400"/>
          </a:xfrm>
          <a:prstGeom prst="ellipse">
            <a:avLst/>
          </a:prstGeom>
          <a:solidFill>
            <a:srgbClr val="FF9755"/>
          </a:solidFill>
          <a:ln>
            <a:noFill/>
          </a:ln>
        </p:spPr>
        <p:txBody>
          <a:bodyPr lIns="91425" tIns="91425" rIns="91425" bIns="91425" anchor="ctr" anchorCtr="0">
            <a:noAutofit/>
          </a:bodyPr>
          <a:lstStyle/>
          <a:p>
            <a:pPr lvl="0">
              <a:spcBef>
                <a:spcPts val="0"/>
              </a:spcBef>
              <a:buNone/>
            </a:pPr>
            <a:endParaRPr/>
          </a:p>
        </p:txBody>
      </p:sp>
      <p:sp>
        <p:nvSpPr>
          <p:cNvPr id="41" name="Shape 41"/>
          <p:cNvSpPr/>
          <p:nvPr/>
        </p:nvSpPr>
        <p:spPr>
          <a:xfrm>
            <a:off x="2706650" y="3872628"/>
            <a:ext cx="1097700" cy="1097700"/>
          </a:xfrm>
          <a:prstGeom prst="ellipse">
            <a:avLst/>
          </a:prstGeom>
          <a:solidFill>
            <a:srgbClr val="FC4540">
              <a:alpha val="78850"/>
            </a:srgbClr>
          </a:solidFill>
          <a:ln>
            <a:noFill/>
          </a:ln>
        </p:spPr>
        <p:txBody>
          <a:bodyPr lIns="91425" tIns="91425" rIns="91425" bIns="91425" anchor="ctr" anchorCtr="0">
            <a:noAutofit/>
          </a:bodyPr>
          <a:lstStyle/>
          <a:p>
            <a:pPr lvl="0">
              <a:spcBef>
                <a:spcPts val="0"/>
              </a:spcBef>
              <a:buNone/>
            </a:pPr>
            <a:endParaRPr/>
          </a:p>
        </p:txBody>
      </p:sp>
      <p:sp>
        <p:nvSpPr>
          <p:cNvPr id="42" name="Shape 42"/>
          <p:cNvSpPr/>
          <p:nvPr/>
        </p:nvSpPr>
        <p:spPr>
          <a:xfrm>
            <a:off x="2081693" y="771271"/>
            <a:ext cx="774600" cy="774600"/>
          </a:xfrm>
          <a:prstGeom prst="ellipse">
            <a:avLst/>
          </a:prstGeom>
          <a:solidFill>
            <a:srgbClr val="FFB600"/>
          </a:solidFill>
          <a:ln>
            <a:noFill/>
          </a:ln>
        </p:spPr>
        <p:txBody>
          <a:bodyPr lIns="91425" tIns="91425" rIns="91425" bIns="91425" anchor="ctr" anchorCtr="0">
            <a:noAutofit/>
          </a:bodyPr>
          <a:lstStyle/>
          <a:p>
            <a:pPr lvl="0">
              <a:spcBef>
                <a:spcPts val="0"/>
              </a:spcBef>
              <a:buNone/>
            </a:pPr>
            <a:endParaRPr/>
          </a:p>
        </p:txBody>
      </p:sp>
      <p:sp>
        <p:nvSpPr>
          <p:cNvPr id="43" name="Shape 43"/>
          <p:cNvSpPr/>
          <p:nvPr/>
        </p:nvSpPr>
        <p:spPr>
          <a:xfrm>
            <a:off x="6513651" y="1616690"/>
            <a:ext cx="413400" cy="413400"/>
          </a:xfrm>
          <a:prstGeom prst="ellipse">
            <a:avLst/>
          </a:prstGeom>
          <a:solidFill>
            <a:srgbClr val="FC4067"/>
          </a:solidFill>
          <a:ln>
            <a:noFill/>
          </a:ln>
        </p:spPr>
        <p:txBody>
          <a:bodyPr lIns="91425" tIns="91425" rIns="91425" bIns="91425" anchor="ctr" anchorCtr="0">
            <a:noAutofit/>
          </a:bodyPr>
          <a:lstStyle/>
          <a:p>
            <a:pPr lvl="0">
              <a:spcBef>
                <a:spcPts val="0"/>
              </a:spcBef>
              <a:buNone/>
            </a:pPr>
            <a:endParaRPr/>
          </a:p>
        </p:txBody>
      </p:sp>
      <p:sp>
        <p:nvSpPr>
          <p:cNvPr id="44" name="Shape 44"/>
          <p:cNvSpPr/>
          <p:nvPr/>
        </p:nvSpPr>
        <p:spPr>
          <a:xfrm>
            <a:off x="2420475" y="3612044"/>
            <a:ext cx="336900" cy="336900"/>
          </a:xfrm>
          <a:prstGeom prst="ellipse">
            <a:avLst/>
          </a:prstGeom>
          <a:solidFill>
            <a:srgbClr val="FF9755"/>
          </a:solidFill>
          <a:ln>
            <a:noFill/>
          </a:ln>
        </p:spPr>
        <p:txBody>
          <a:bodyPr lIns="91425" tIns="91425" rIns="91425" bIns="91425" anchor="ctr" anchorCtr="0">
            <a:noAutofit/>
          </a:bodyPr>
          <a:lstStyle/>
          <a:p>
            <a:pPr lvl="0">
              <a:spcBef>
                <a:spcPts val="0"/>
              </a:spcBef>
              <a:buNone/>
            </a:pPr>
            <a:endParaRPr/>
          </a:p>
        </p:txBody>
      </p:sp>
      <p:sp>
        <p:nvSpPr>
          <p:cNvPr id="45" name="Shape 45"/>
          <p:cNvSpPr/>
          <p:nvPr/>
        </p:nvSpPr>
        <p:spPr>
          <a:xfrm>
            <a:off x="2362484" y="1670132"/>
            <a:ext cx="213000" cy="213000"/>
          </a:xfrm>
          <a:prstGeom prst="ellipse">
            <a:avLst/>
          </a:prstGeom>
          <a:solidFill>
            <a:srgbClr val="FFFFFF"/>
          </a:solidFill>
          <a:ln>
            <a:noFill/>
          </a:ln>
        </p:spPr>
        <p:txBody>
          <a:bodyPr lIns="91425" tIns="91425" rIns="91425" bIns="91425" anchor="ctr" anchorCtr="0">
            <a:noAutofit/>
          </a:bodyPr>
          <a:lstStyle/>
          <a:p>
            <a:pPr lvl="0">
              <a:spcBef>
                <a:spcPts val="0"/>
              </a:spcBef>
              <a:buNone/>
            </a:pPr>
            <a:endParaRPr/>
          </a:p>
        </p:txBody>
      </p:sp>
      <p:sp>
        <p:nvSpPr>
          <p:cNvPr id="46" name="Shape 46"/>
          <p:cNvSpPr/>
          <p:nvPr/>
        </p:nvSpPr>
        <p:spPr>
          <a:xfrm>
            <a:off x="6818460" y="1338692"/>
            <a:ext cx="93900" cy="93900"/>
          </a:xfrm>
          <a:prstGeom prst="ellipse">
            <a:avLst/>
          </a:prstGeom>
          <a:solidFill>
            <a:srgbClr val="FFFFFF"/>
          </a:solidFill>
          <a:ln>
            <a:noFill/>
          </a:ln>
        </p:spPr>
        <p:txBody>
          <a:bodyPr lIns="91425" tIns="91425" rIns="91425" bIns="91425" anchor="ctr" anchorCtr="0">
            <a:noAutofit/>
          </a:bodyPr>
          <a:lstStyle/>
          <a:p>
            <a:pPr lvl="0">
              <a:spcBef>
                <a:spcPts val="0"/>
              </a:spcBef>
              <a:buNone/>
            </a:pPr>
            <a:endParaRPr/>
          </a:p>
        </p:txBody>
      </p:sp>
      <p:sp>
        <p:nvSpPr>
          <p:cNvPr id="47" name="Shape 47"/>
          <p:cNvSpPr/>
          <p:nvPr/>
        </p:nvSpPr>
        <p:spPr>
          <a:xfrm>
            <a:off x="6163989" y="4374525"/>
            <a:ext cx="93900" cy="93900"/>
          </a:xfrm>
          <a:prstGeom prst="ellipse">
            <a:avLst/>
          </a:prstGeom>
          <a:solidFill>
            <a:srgbClr val="FFB600"/>
          </a:solidFill>
          <a:ln>
            <a:noFill/>
          </a:ln>
        </p:spPr>
        <p:txBody>
          <a:bodyPr lIns="91425" tIns="91425" rIns="91425" bIns="91425" anchor="ctr" anchorCtr="0">
            <a:noAutofit/>
          </a:bodyPr>
          <a:lstStyle/>
          <a:p>
            <a:pPr lvl="0">
              <a:spcBef>
                <a:spcPts val="0"/>
              </a:spcBef>
              <a:buNone/>
            </a:pPr>
            <a:endParaRPr/>
          </a:p>
        </p:txBody>
      </p:sp>
      <p:sp>
        <p:nvSpPr>
          <p:cNvPr id="48" name="Shape 48"/>
          <p:cNvSpPr/>
          <p:nvPr/>
        </p:nvSpPr>
        <p:spPr>
          <a:xfrm>
            <a:off x="2300611" y="990189"/>
            <a:ext cx="336767" cy="336767"/>
          </a:xfrm>
          <a:custGeom>
            <a:avLst/>
            <a:gdLst/>
            <a:ahLst/>
            <a:cxnLst/>
            <a:rect l="0" t="0" r="0" b="0"/>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02BDC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nvGrpSpPr>
          <p:cNvPr id="49" name="Shape 49"/>
          <p:cNvGrpSpPr/>
          <p:nvPr/>
        </p:nvGrpSpPr>
        <p:grpSpPr>
          <a:xfrm>
            <a:off x="3001074" y="4182123"/>
            <a:ext cx="508850" cy="478710"/>
            <a:chOff x="5972700" y="2330200"/>
            <a:chExt cx="411625" cy="387275"/>
          </a:xfrm>
        </p:grpSpPr>
        <p:sp>
          <p:nvSpPr>
            <p:cNvPr id="50" name="Shape 50"/>
            <p:cNvSpPr/>
            <p:nvPr/>
          </p:nvSpPr>
          <p:spPr>
            <a:xfrm>
              <a:off x="5972700" y="2476950"/>
              <a:ext cx="98050" cy="219825"/>
            </a:xfrm>
            <a:custGeom>
              <a:avLst/>
              <a:gdLst/>
              <a:ahLst/>
              <a:cxnLst/>
              <a:rect l="0" t="0" r="0" b="0"/>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1" name="Shape 51"/>
            <p:cNvSpPr/>
            <p:nvPr/>
          </p:nvSpPr>
          <p:spPr>
            <a:xfrm>
              <a:off x="6078025" y="2330200"/>
              <a:ext cx="306300" cy="387275"/>
            </a:xfrm>
            <a:custGeom>
              <a:avLst/>
              <a:gdLst/>
              <a:ahLst/>
              <a:cxnLst/>
              <a:rect l="0" t="0" r="0" b="0"/>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52" name="Shape 52"/>
          <p:cNvGrpSpPr/>
          <p:nvPr/>
        </p:nvGrpSpPr>
        <p:grpSpPr>
          <a:xfrm>
            <a:off x="5861767" y="506559"/>
            <a:ext cx="524974" cy="832144"/>
            <a:chOff x="6718575" y="2318625"/>
            <a:chExt cx="256950" cy="407375"/>
          </a:xfrm>
        </p:grpSpPr>
        <p:sp>
          <p:nvSpPr>
            <p:cNvPr id="53" name="Shape 53"/>
            <p:cNvSpPr/>
            <p:nvPr/>
          </p:nvSpPr>
          <p:spPr>
            <a:xfrm>
              <a:off x="6795900" y="2673600"/>
              <a:ext cx="102300" cy="22550"/>
            </a:xfrm>
            <a:custGeom>
              <a:avLst/>
              <a:gdLst/>
              <a:ahLst/>
              <a:cxnLst/>
              <a:rect l="0" t="0" r="0" b="0"/>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solidFill>
                  <a:srgbClr val="FFFFFF"/>
                </a:solidFill>
              </a:endParaRPr>
            </a:p>
          </p:txBody>
        </p:sp>
        <p:sp>
          <p:nvSpPr>
            <p:cNvPr id="54" name="Shape 54"/>
            <p:cNvSpPr/>
            <p:nvPr/>
          </p:nvSpPr>
          <p:spPr>
            <a:xfrm>
              <a:off x="6795900" y="2650475"/>
              <a:ext cx="102300" cy="22550"/>
            </a:xfrm>
            <a:custGeom>
              <a:avLst/>
              <a:gdLst/>
              <a:ahLst/>
              <a:cxnLst/>
              <a:rect l="0" t="0" r="0" b="0"/>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solidFill>
                  <a:srgbClr val="FFFFFF"/>
                </a:solidFill>
              </a:endParaRPr>
            </a:p>
          </p:txBody>
        </p:sp>
        <p:sp>
          <p:nvSpPr>
            <p:cNvPr id="55" name="Shape 55"/>
            <p:cNvSpPr/>
            <p:nvPr/>
          </p:nvSpPr>
          <p:spPr>
            <a:xfrm>
              <a:off x="6795900" y="2696125"/>
              <a:ext cx="102300" cy="29875"/>
            </a:xfrm>
            <a:custGeom>
              <a:avLst/>
              <a:gdLst/>
              <a:ahLst/>
              <a:cxnLst/>
              <a:rect l="0" t="0" r="0" b="0"/>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solidFill>
                  <a:srgbClr val="FFFFFF"/>
                </a:solidFill>
              </a:endParaRPr>
            </a:p>
          </p:txBody>
        </p:sp>
        <p:sp>
          <p:nvSpPr>
            <p:cNvPr id="56" name="Shape 56"/>
            <p:cNvSpPr/>
            <p:nvPr/>
          </p:nvSpPr>
          <p:spPr>
            <a:xfrm>
              <a:off x="6784925" y="2459275"/>
              <a:ext cx="35350" cy="166875"/>
            </a:xfrm>
            <a:custGeom>
              <a:avLst/>
              <a:gdLst/>
              <a:ahLst/>
              <a:cxnLst/>
              <a:rect l="0" t="0" r="0" b="0"/>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solidFill>
                  <a:srgbClr val="FFFFFF"/>
                </a:solidFill>
              </a:endParaRPr>
            </a:p>
          </p:txBody>
        </p:sp>
        <p:sp>
          <p:nvSpPr>
            <p:cNvPr id="57" name="Shape 57"/>
            <p:cNvSpPr/>
            <p:nvPr/>
          </p:nvSpPr>
          <p:spPr>
            <a:xfrm>
              <a:off x="6718575" y="2318625"/>
              <a:ext cx="256950" cy="307525"/>
            </a:xfrm>
            <a:custGeom>
              <a:avLst/>
              <a:gdLst/>
              <a:ahLst/>
              <a:cxnLst/>
              <a:rect l="0" t="0" r="0" b="0"/>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solidFill>
                  <a:srgbClr val="FFFFFF"/>
                </a:solidFill>
              </a:endParaRPr>
            </a:p>
          </p:txBody>
        </p:sp>
        <p:sp>
          <p:nvSpPr>
            <p:cNvPr id="58" name="Shape 58"/>
            <p:cNvSpPr/>
            <p:nvPr/>
          </p:nvSpPr>
          <p:spPr>
            <a:xfrm>
              <a:off x="6873825" y="2459275"/>
              <a:ext cx="35350" cy="166875"/>
            </a:xfrm>
            <a:custGeom>
              <a:avLst/>
              <a:gdLst/>
              <a:ahLst/>
              <a:cxnLst/>
              <a:rect l="0" t="0" r="0" b="0"/>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solidFill>
                  <a:srgbClr val="FFFFFF"/>
                </a:solidFill>
              </a:endParaRPr>
            </a:p>
          </p:txBody>
        </p:sp>
        <p:sp>
          <p:nvSpPr>
            <p:cNvPr id="59" name="Shape 59"/>
            <p:cNvSpPr/>
            <p:nvPr/>
          </p:nvSpPr>
          <p:spPr>
            <a:xfrm>
              <a:off x="6801975" y="2453200"/>
              <a:ext cx="90150" cy="19500"/>
            </a:xfrm>
            <a:custGeom>
              <a:avLst/>
              <a:gdLst/>
              <a:ahLst/>
              <a:cxnLst/>
              <a:rect l="0" t="0" r="0" b="0"/>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solidFill>
                  <a:srgbClr val="FFFFFF"/>
                </a:solidFill>
              </a:endParaRPr>
            </a:p>
          </p:txBody>
        </p:sp>
        <p:sp>
          <p:nvSpPr>
            <p:cNvPr id="60" name="Shape 60"/>
            <p:cNvSpPr/>
            <p:nvPr/>
          </p:nvSpPr>
          <p:spPr>
            <a:xfrm>
              <a:off x="6795900" y="2628550"/>
              <a:ext cx="102300" cy="25"/>
            </a:xfrm>
            <a:custGeom>
              <a:avLst/>
              <a:gdLst/>
              <a:ahLst/>
              <a:cxnLst/>
              <a:rect l="0" t="0" r="0" b="0"/>
              <a:pathLst>
                <a:path w="4092" h="1" fill="none" extrusionOk="0">
                  <a:moveTo>
                    <a:pt x="0" y="1"/>
                  </a:moveTo>
                  <a:lnTo>
                    <a:pt x="4092" y="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solidFill>
                  <a:srgbClr val="FFFFFF"/>
                </a:solidFill>
              </a:endParaRPr>
            </a:p>
          </p:txBody>
        </p:sp>
      </p:grpSp>
      <p:sp>
        <p:nvSpPr>
          <p:cNvPr id="61" name="Shape 61"/>
          <p:cNvSpPr/>
          <p:nvPr/>
        </p:nvSpPr>
        <p:spPr>
          <a:xfrm>
            <a:off x="2757246" y="861969"/>
            <a:ext cx="300900" cy="300900"/>
          </a:xfrm>
          <a:prstGeom prst="ellipse">
            <a:avLst/>
          </a:prstGeom>
          <a:solidFill>
            <a:srgbClr val="FC4540">
              <a:alpha val="78850"/>
            </a:srgbClr>
          </a:solidFill>
          <a:ln>
            <a:noFill/>
          </a:ln>
        </p:spPr>
        <p:txBody>
          <a:bodyPr lIns="91425" tIns="91425" rIns="91425" bIns="91425" anchor="ctr" anchorCtr="0">
            <a:noAutofit/>
          </a:bodyPr>
          <a:lstStyle/>
          <a:p>
            <a:pPr lvl="0">
              <a:spcBef>
                <a:spcPts val="0"/>
              </a:spcBef>
              <a:buNone/>
            </a:pPr>
            <a:endParaRPr/>
          </a:p>
        </p:txBody>
      </p:sp>
      <p:sp>
        <p:nvSpPr>
          <p:cNvPr id="62" name="Shape 62"/>
          <p:cNvSpPr/>
          <p:nvPr/>
        </p:nvSpPr>
        <p:spPr>
          <a:xfrm>
            <a:off x="3509928" y="4757334"/>
            <a:ext cx="213000" cy="213000"/>
          </a:xfrm>
          <a:prstGeom prst="ellipse">
            <a:avLst/>
          </a:prstGeom>
          <a:solidFill>
            <a:srgbClr val="02BDC7"/>
          </a:solidFill>
          <a:ln>
            <a:noFill/>
          </a:ln>
        </p:spPr>
        <p:txBody>
          <a:bodyPr lIns="91425" tIns="91425" rIns="91425" bIns="91425" anchor="ctr" anchorCtr="0">
            <a:noAutofit/>
          </a:bodyPr>
          <a:lstStyle/>
          <a:p>
            <a:pPr lvl="0">
              <a:spcBef>
                <a:spcPts val="0"/>
              </a:spcBef>
              <a:buNone/>
            </a:pPr>
            <a:endParaRPr/>
          </a:p>
        </p:txBody>
      </p:sp>
      <p:sp>
        <p:nvSpPr>
          <p:cNvPr id="63" name="Shape 63"/>
          <p:cNvSpPr/>
          <p:nvPr/>
        </p:nvSpPr>
        <p:spPr>
          <a:xfrm>
            <a:off x="5494851" y="4374526"/>
            <a:ext cx="413400" cy="413400"/>
          </a:xfrm>
          <a:prstGeom prst="ellipse">
            <a:avLst/>
          </a:prstGeom>
          <a:solidFill>
            <a:srgbClr val="FC4067"/>
          </a:solidFill>
          <a:ln>
            <a:noFill/>
          </a:ln>
        </p:spPr>
        <p:txBody>
          <a:bodyPr lIns="91425" tIns="91425" rIns="91425" bIns="91425" anchor="ctr" anchorCtr="0">
            <a:noAutofit/>
          </a:bodyPr>
          <a:lstStyle/>
          <a:p>
            <a:pPr lvl="0">
              <a:spcBef>
                <a:spcPts val="0"/>
              </a:spcBef>
              <a:buNone/>
            </a:pPr>
            <a:endParaRPr/>
          </a:p>
        </p:txBody>
      </p:sp>
      <p:sp>
        <p:nvSpPr>
          <p:cNvPr id="64" name="Shape 64"/>
          <p:cNvSpPr txBox="1">
            <a:spLocks noGrp="1"/>
          </p:cNvSpPr>
          <p:nvPr>
            <p:ph type="ctrTitle"/>
          </p:nvPr>
        </p:nvSpPr>
        <p:spPr>
          <a:xfrm>
            <a:off x="2886100" y="1888150"/>
            <a:ext cx="3371700" cy="1159800"/>
          </a:xfrm>
          <a:prstGeom prst="rect">
            <a:avLst/>
          </a:prstGeom>
        </p:spPr>
        <p:txBody>
          <a:bodyPr lIns="91425" tIns="91425" rIns="91425" bIns="91425" anchor="b" anchorCtr="0"/>
          <a:lstStyle>
            <a:lvl1pPr lvl="0" algn="ctr" rtl="0">
              <a:spcBef>
                <a:spcPts val="0"/>
              </a:spcBef>
              <a:buClr>
                <a:srgbClr val="02BDC7"/>
              </a:buClr>
              <a:buSzPct val="100000"/>
              <a:defRPr sz="3000">
                <a:solidFill>
                  <a:srgbClr val="02BDC7"/>
                </a:solidFill>
              </a:defRPr>
            </a:lvl1pPr>
            <a:lvl2pPr lvl="1" algn="ctr" rtl="0">
              <a:spcBef>
                <a:spcPts val="0"/>
              </a:spcBef>
              <a:buClr>
                <a:srgbClr val="02BDC7"/>
              </a:buClr>
              <a:buSzPct val="100000"/>
              <a:defRPr sz="3000">
                <a:solidFill>
                  <a:srgbClr val="02BDC7"/>
                </a:solidFill>
              </a:defRPr>
            </a:lvl2pPr>
            <a:lvl3pPr lvl="2" algn="ctr" rtl="0">
              <a:spcBef>
                <a:spcPts val="0"/>
              </a:spcBef>
              <a:buClr>
                <a:srgbClr val="02BDC7"/>
              </a:buClr>
              <a:buSzPct val="100000"/>
              <a:defRPr sz="3000">
                <a:solidFill>
                  <a:srgbClr val="02BDC7"/>
                </a:solidFill>
              </a:defRPr>
            </a:lvl3pPr>
            <a:lvl4pPr lvl="3" algn="ctr" rtl="0">
              <a:spcBef>
                <a:spcPts val="0"/>
              </a:spcBef>
              <a:buClr>
                <a:srgbClr val="02BDC7"/>
              </a:buClr>
              <a:buSzPct val="100000"/>
              <a:defRPr sz="3000">
                <a:solidFill>
                  <a:srgbClr val="02BDC7"/>
                </a:solidFill>
              </a:defRPr>
            </a:lvl4pPr>
            <a:lvl5pPr lvl="4" algn="ctr" rtl="0">
              <a:spcBef>
                <a:spcPts val="0"/>
              </a:spcBef>
              <a:buClr>
                <a:srgbClr val="02BDC7"/>
              </a:buClr>
              <a:buSzPct val="100000"/>
              <a:defRPr sz="3000">
                <a:solidFill>
                  <a:srgbClr val="02BDC7"/>
                </a:solidFill>
              </a:defRPr>
            </a:lvl5pPr>
            <a:lvl6pPr lvl="5" algn="ctr" rtl="0">
              <a:spcBef>
                <a:spcPts val="0"/>
              </a:spcBef>
              <a:buClr>
                <a:srgbClr val="02BDC7"/>
              </a:buClr>
              <a:buSzPct val="100000"/>
              <a:defRPr sz="3000">
                <a:solidFill>
                  <a:srgbClr val="02BDC7"/>
                </a:solidFill>
              </a:defRPr>
            </a:lvl6pPr>
            <a:lvl7pPr lvl="6" algn="ctr" rtl="0">
              <a:spcBef>
                <a:spcPts val="0"/>
              </a:spcBef>
              <a:buClr>
                <a:srgbClr val="02BDC7"/>
              </a:buClr>
              <a:buSzPct val="100000"/>
              <a:defRPr sz="3000">
                <a:solidFill>
                  <a:srgbClr val="02BDC7"/>
                </a:solidFill>
              </a:defRPr>
            </a:lvl7pPr>
            <a:lvl8pPr lvl="7" algn="ctr" rtl="0">
              <a:spcBef>
                <a:spcPts val="0"/>
              </a:spcBef>
              <a:buClr>
                <a:srgbClr val="02BDC7"/>
              </a:buClr>
              <a:buSzPct val="100000"/>
              <a:defRPr sz="3000">
                <a:solidFill>
                  <a:srgbClr val="02BDC7"/>
                </a:solidFill>
              </a:defRPr>
            </a:lvl8pPr>
            <a:lvl9pPr lvl="8" algn="ctr" rtl="0">
              <a:spcBef>
                <a:spcPts val="0"/>
              </a:spcBef>
              <a:buClr>
                <a:srgbClr val="02BDC7"/>
              </a:buClr>
              <a:buSzPct val="100000"/>
              <a:defRPr sz="3000">
                <a:solidFill>
                  <a:srgbClr val="02BDC7"/>
                </a:solidFill>
              </a:defRPr>
            </a:lvl9pPr>
          </a:lstStyle>
          <a:p>
            <a:endParaRPr/>
          </a:p>
        </p:txBody>
      </p:sp>
      <p:sp>
        <p:nvSpPr>
          <p:cNvPr id="65" name="Shape 65"/>
          <p:cNvSpPr txBox="1">
            <a:spLocks noGrp="1"/>
          </p:cNvSpPr>
          <p:nvPr>
            <p:ph type="subTitle" idx="1"/>
          </p:nvPr>
        </p:nvSpPr>
        <p:spPr>
          <a:xfrm>
            <a:off x="2886100" y="2916251"/>
            <a:ext cx="3371700" cy="784800"/>
          </a:xfrm>
          <a:prstGeom prst="rect">
            <a:avLst/>
          </a:prstGeom>
        </p:spPr>
        <p:txBody>
          <a:bodyPr lIns="91425" tIns="91425" rIns="91425" bIns="91425" anchor="t" anchorCtr="0"/>
          <a:lstStyle>
            <a:lvl1pPr lvl="0" algn="ctr" rtl="0">
              <a:spcBef>
                <a:spcPts val="0"/>
              </a:spcBef>
              <a:buClr>
                <a:srgbClr val="FFB600"/>
              </a:buClr>
              <a:buNone/>
              <a:defRPr>
                <a:solidFill>
                  <a:srgbClr val="FFB600"/>
                </a:solidFill>
              </a:defRPr>
            </a:lvl1pPr>
            <a:lvl2pPr lvl="1" algn="ctr" rtl="0">
              <a:spcBef>
                <a:spcPts val="0"/>
              </a:spcBef>
              <a:buClr>
                <a:srgbClr val="FFB600"/>
              </a:buClr>
              <a:buSzPct val="100000"/>
              <a:buNone/>
              <a:defRPr sz="3000">
                <a:solidFill>
                  <a:srgbClr val="FFB600"/>
                </a:solidFill>
              </a:defRPr>
            </a:lvl2pPr>
            <a:lvl3pPr lvl="2" algn="ctr" rtl="0">
              <a:spcBef>
                <a:spcPts val="0"/>
              </a:spcBef>
              <a:buClr>
                <a:srgbClr val="FFB600"/>
              </a:buClr>
              <a:buSzPct val="100000"/>
              <a:buNone/>
              <a:defRPr sz="3000">
                <a:solidFill>
                  <a:srgbClr val="FFB600"/>
                </a:solidFill>
              </a:defRPr>
            </a:lvl3pPr>
            <a:lvl4pPr lvl="3" algn="ctr" rtl="0">
              <a:spcBef>
                <a:spcPts val="0"/>
              </a:spcBef>
              <a:buClr>
                <a:srgbClr val="FFB600"/>
              </a:buClr>
              <a:buSzPct val="100000"/>
              <a:buNone/>
              <a:defRPr sz="3000">
                <a:solidFill>
                  <a:srgbClr val="FFB600"/>
                </a:solidFill>
              </a:defRPr>
            </a:lvl4pPr>
            <a:lvl5pPr lvl="4" algn="ctr" rtl="0">
              <a:spcBef>
                <a:spcPts val="0"/>
              </a:spcBef>
              <a:buClr>
                <a:srgbClr val="FFB600"/>
              </a:buClr>
              <a:buSzPct val="100000"/>
              <a:buNone/>
              <a:defRPr sz="3000">
                <a:solidFill>
                  <a:srgbClr val="FFB600"/>
                </a:solidFill>
              </a:defRPr>
            </a:lvl5pPr>
            <a:lvl6pPr lvl="5" algn="ctr" rtl="0">
              <a:spcBef>
                <a:spcPts val="0"/>
              </a:spcBef>
              <a:buClr>
                <a:srgbClr val="FFB600"/>
              </a:buClr>
              <a:buSzPct val="100000"/>
              <a:buNone/>
              <a:defRPr sz="3000">
                <a:solidFill>
                  <a:srgbClr val="FFB600"/>
                </a:solidFill>
              </a:defRPr>
            </a:lvl6pPr>
            <a:lvl7pPr lvl="6" algn="ctr" rtl="0">
              <a:spcBef>
                <a:spcPts val="0"/>
              </a:spcBef>
              <a:buClr>
                <a:srgbClr val="FFB600"/>
              </a:buClr>
              <a:buSzPct val="100000"/>
              <a:buNone/>
              <a:defRPr sz="3000">
                <a:solidFill>
                  <a:srgbClr val="FFB600"/>
                </a:solidFill>
              </a:defRPr>
            </a:lvl7pPr>
            <a:lvl8pPr lvl="7" algn="ctr" rtl="0">
              <a:spcBef>
                <a:spcPts val="0"/>
              </a:spcBef>
              <a:buClr>
                <a:srgbClr val="FFB600"/>
              </a:buClr>
              <a:buSzPct val="100000"/>
              <a:buNone/>
              <a:defRPr sz="3000">
                <a:solidFill>
                  <a:srgbClr val="FFB600"/>
                </a:solidFill>
              </a:defRPr>
            </a:lvl8pPr>
            <a:lvl9pPr lvl="8" algn="ctr" rtl="0">
              <a:spcBef>
                <a:spcPts val="0"/>
              </a:spcBef>
              <a:buClr>
                <a:srgbClr val="FFB600"/>
              </a:buClr>
              <a:buSzPct val="100000"/>
              <a:buNone/>
              <a:defRPr sz="3000">
                <a:solidFill>
                  <a:srgbClr val="FFB600"/>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1 column">
    <p:spTree>
      <p:nvGrpSpPr>
        <p:cNvPr id="1" name="Shape 95"/>
        <p:cNvGrpSpPr/>
        <p:nvPr/>
      </p:nvGrpSpPr>
      <p:grpSpPr>
        <a:xfrm>
          <a:off x="0" y="0"/>
          <a:ext cx="0" cy="0"/>
          <a:chOff x="0" y="0"/>
          <a:chExt cx="0" cy="0"/>
        </a:xfrm>
      </p:grpSpPr>
      <p:sp>
        <p:nvSpPr>
          <p:cNvPr id="96" name="Shape 96"/>
          <p:cNvSpPr/>
          <p:nvPr/>
        </p:nvSpPr>
        <p:spPr>
          <a:xfrm>
            <a:off x="407150" y="407075"/>
            <a:ext cx="8329800" cy="4329300"/>
          </a:xfrm>
          <a:prstGeom prst="rect">
            <a:avLst/>
          </a:prstGeom>
          <a:solidFill>
            <a:srgbClr val="DEE9F2"/>
          </a:solidFill>
          <a:ln>
            <a:noFill/>
          </a:ln>
        </p:spPr>
        <p:txBody>
          <a:bodyPr lIns="91425" tIns="91425" rIns="91425" bIns="91425" anchor="ctr" anchorCtr="0">
            <a:noAutofit/>
          </a:bodyPr>
          <a:lstStyle/>
          <a:p>
            <a:pPr lvl="0">
              <a:spcBef>
                <a:spcPts val="0"/>
              </a:spcBef>
              <a:buNone/>
            </a:pPr>
            <a:endParaRPr/>
          </a:p>
        </p:txBody>
      </p:sp>
      <p:sp>
        <p:nvSpPr>
          <p:cNvPr id="97" name="Shape 97"/>
          <p:cNvSpPr/>
          <p:nvPr/>
        </p:nvSpPr>
        <p:spPr>
          <a:xfrm>
            <a:off x="-167025" y="559475"/>
            <a:ext cx="2630400" cy="2630400"/>
          </a:xfrm>
          <a:prstGeom prst="ellipse">
            <a:avLst/>
          </a:prstGeom>
          <a:solidFill>
            <a:srgbClr val="02BDC7"/>
          </a:solidFill>
          <a:ln>
            <a:noFill/>
          </a:ln>
        </p:spPr>
        <p:txBody>
          <a:bodyPr lIns="91425" tIns="91425" rIns="91425" bIns="91425" anchor="ctr" anchorCtr="0">
            <a:noAutofit/>
          </a:bodyPr>
          <a:lstStyle/>
          <a:p>
            <a:pPr lvl="0">
              <a:spcBef>
                <a:spcPts val="0"/>
              </a:spcBef>
              <a:buNone/>
            </a:pPr>
            <a:endParaRPr/>
          </a:p>
        </p:txBody>
      </p:sp>
      <p:sp>
        <p:nvSpPr>
          <p:cNvPr id="98" name="Shape 98"/>
          <p:cNvSpPr/>
          <p:nvPr/>
        </p:nvSpPr>
        <p:spPr>
          <a:xfrm>
            <a:off x="1812100" y="271400"/>
            <a:ext cx="1054200" cy="1054200"/>
          </a:xfrm>
          <a:prstGeom prst="ellipse">
            <a:avLst/>
          </a:prstGeom>
          <a:solidFill>
            <a:srgbClr val="FFB600">
              <a:alpha val="79620"/>
            </a:srgbClr>
          </a:solidFill>
          <a:ln>
            <a:noFill/>
          </a:ln>
        </p:spPr>
        <p:txBody>
          <a:bodyPr lIns="91425" tIns="91425" rIns="91425" bIns="91425" anchor="ctr" anchorCtr="0">
            <a:noAutofit/>
          </a:bodyPr>
          <a:lstStyle/>
          <a:p>
            <a:pPr lvl="0">
              <a:spcBef>
                <a:spcPts val="0"/>
              </a:spcBef>
              <a:buNone/>
            </a:pPr>
            <a:endParaRPr/>
          </a:p>
        </p:txBody>
      </p:sp>
      <p:sp>
        <p:nvSpPr>
          <p:cNvPr id="99" name="Shape 99"/>
          <p:cNvSpPr/>
          <p:nvPr/>
        </p:nvSpPr>
        <p:spPr>
          <a:xfrm>
            <a:off x="1704596" y="-129655"/>
            <a:ext cx="300900" cy="300900"/>
          </a:xfrm>
          <a:prstGeom prst="ellipse">
            <a:avLst/>
          </a:prstGeom>
          <a:solidFill>
            <a:srgbClr val="FF9755"/>
          </a:solidFill>
          <a:ln>
            <a:noFill/>
          </a:ln>
        </p:spPr>
        <p:txBody>
          <a:bodyPr lIns="91425" tIns="91425" rIns="91425" bIns="91425" anchor="ctr" anchorCtr="0">
            <a:noAutofit/>
          </a:bodyPr>
          <a:lstStyle/>
          <a:p>
            <a:pPr lvl="0">
              <a:spcBef>
                <a:spcPts val="0"/>
              </a:spcBef>
              <a:buNone/>
            </a:pPr>
            <a:endParaRPr/>
          </a:p>
        </p:txBody>
      </p:sp>
      <p:sp>
        <p:nvSpPr>
          <p:cNvPr id="100" name="Shape 100"/>
          <p:cNvSpPr/>
          <p:nvPr/>
        </p:nvSpPr>
        <p:spPr>
          <a:xfrm>
            <a:off x="228600" y="2887250"/>
            <a:ext cx="605400" cy="605400"/>
          </a:xfrm>
          <a:prstGeom prst="ellipse">
            <a:avLst/>
          </a:prstGeom>
          <a:solidFill>
            <a:srgbClr val="FC4540">
              <a:alpha val="78850"/>
            </a:srgbClr>
          </a:solidFill>
          <a:ln>
            <a:noFill/>
          </a:ln>
        </p:spPr>
        <p:txBody>
          <a:bodyPr lIns="91425" tIns="91425" rIns="91425" bIns="91425" anchor="ctr" anchorCtr="0">
            <a:noAutofit/>
          </a:bodyPr>
          <a:lstStyle/>
          <a:p>
            <a:pPr lvl="0">
              <a:spcBef>
                <a:spcPts val="0"/>
              </a:spcBef>
              <a:buNone/>
            </a:pPr>
            <a:endParaRPr/>
          </a:p>
        </p:txBody>
      </p:sp>
      <p:sp>
        <p:nvSpPr>
          <p:cNvPr id="101" name="Shape 101"/>
          <p:cNvSpPr/>
          <p:nvPr/>
        </p:nvSpPr>
        <p:spPr>
          <a:xfrm>
            <a:off x="1522903" y="316284"/>
            <a:ext cx="212999" cy="213000"/>
          </a:xfrm>
          <a:prstGeom prst="ellipse">
            <a:avLst/>
          </a:prstGeom>
          <a:solidFill>
            <a:srgbClr val="FC4067"/>
          </a:solidFill>
          <a:ln>
            <a:noFill/>
          </a:ln>
        </p:spPr>
        <p:txBody>
          <a:bodyPr lIns="91425" tIns="91425" rIns="91425" bIns="91425" anchor="ctr" anchorCtr="0">
            <a:noAutofit/>
          </a:bodyPr>
          <a:lstStyle/>
          <a:p>
            <a:pPr lvl="0">
              <a:spcBef>
                <a:spcPts val="0"/>
              </a:spcBef>
              <a:buNone/>
            </a:pPr>
            <a:endParaRPr/>
          </a:p>
        </p:txBody>
      </p:sp>
      <p:sp>
        <p:nvSpPr>
          <p:cNvPr id="102" name="Shape 102"/>
          <p:cNvSpPr/>
          <p:nvPr/>
        </p:nvSpPr>
        <p:spPr>
          <a:xfrm>
            <a:off x="7847950" y="4168078"/>
            <a:ext cx="1097700" cy="1097700"/>
          </a:xfrm>
          <a:prstGeom prst="ellipse">
            <a:avLst/>
          </a:prstGeom>
          <a:solidFill>
            <a:srgbClr val="02BDC7"/>
          </a:solidFill>
          <a:ln>
            <a:noFill/>
          </a:ln>
        </p:spPr>
        <p:txBody>
          <a:bodyPr lIns="91425" tIns="91425" rIns="91425" bIns="91425" anchor="ctr" anchorCtr="0">
            <a:noAutofit/>
          </a:bodyPr>
          <a:lstStyle/>
          <a:p>
            <a:pPr lvl="0">
              <a:spcBef>
                <a:spcPts val="0"/>
              </a:spcBef>
              <a:buNone/>
            </a:pPr>
            <a:endParaRPr/>
          </a:p>
        </p:txBody>
      </p:sp>
      <p:sp>
        <p:nvSpPr>
          <p:cNvPr id="103" name="Shape 103"/>
          <p:cNvSpPr/>
          <p:nvPr/>
        </p:nvSpPr>
        <p:spPr>
          <a:xfrm>
            <a:off x="8507493" y="2981146"/>
            <a:ext cx="774600" cy="774600"/>
          </a:xfrm>
          <a:prstGeom prst="ellipse">
            <a:avLst/>
          </a:prstGeom>
          <a:solidFill>
            <a:srgbClr val="FFB600"/>
          </a:solidFill>
          <a:ln>
            <a:noFill/>
          </a:ln>
        </p:spPr>
        <p:txBody>
          <a:bodyPr lIns="91425" tIns="91425" rIns="91425" bIns="91425" anchor="ctr" anchorCtr="0">
            <a:noAutofit/>
          </a:bodyPr>
          <a:lstStyle/>
          <a:p>
            <a:pPr lvl="0">
              <a:spcBef>
                <a:spcPts val="0"/>
              </a:spcBef>
              <a:buNone/>
            </a:pPr>
            <a:endParaRPr/>
          </a:p>
        </p:txBody>
      </p:sp>
      <p:sp>
        <p:nvSpPr>
          <p:cNvPr id="104" name="Shape 104"/>
          <p:cNvSpPr/>
          <p:nvPr/>
        </p:nvSpPr>
        <p:spPr>
          <a:xfrm>
            <a:off x="8094101" y="3973940"/>
            <a:ext cx="413400" cy="413400"/>
          </a:xfrm>
          <a:prstGeom prst="ellipse">
            <a:avLst/>
          </a:prstGeom>
          <a:solidFill>
            <a:srgbClr val="FC4540">
              <a:alpha val="78850"/>
            </a:srgbClr>
          </a:solidFill>
          <a:ln>
            <a:noFill/>
          </a:ln>
        </p:spPr>
        <p:txBody>
          <a:bodyPr lIns="91425" tIns="91425" rIns="91425" bIns="91425" anchor="ctr" anchorCtr="0">
            <a:noAutofit/>
          </a:bodyPr>
          <a:lstStyle/>
          <a:p>
            <a:pPr lvl="0">
              <a:spcBef>
                <a:spcPts val="0"/>
              </a:spcBef>
              <a:buNone/>
            </a:pPr>
            <a:endParaRPr/>
          </a:p>
        </p:txBody>
      </p:sp>
      <p:sp>
        <p:nvSpPr>
          <p:cNvPr id="105" name="Shape 105"/>
          <p:cNvSpPr/>
          <p:nvPr/>
        </p:nvSpPr>
        <p:spPr>
          <a:xfrm>
            <a:off x="8622048" y="3872635"/>
            <a:ext cx="213000" cy="213000"/>
          </a:xfrm>
          <a:prstGeom prst="ellipse">
            <a:avLst/>
          </a:prstGeom>
          <a:solidFill>
            <a:srgbClr val="FF9755"/>
          </a:solidFill>
          <a:ln>
            <a:noFill/>
          </a:ln>
        </p:spPr>
        <p:txBody>
          <a:bodyPr lIns="91425" tIns="91425" rIns="91425" bIns="91425" anchor="ctr" anchorCtr="0">
            <a:noAutofit/>
          </a:bodyPr>
          <a:lstStyle/>
          <a:p>
            <a:pPr lvl="0">
              <a:spcBef>
                <a:spcPts val="0"/>
              </a:spcBef>
              <a:buNone/>
            </a:pPr>
            <a:endParaRPr/>
          </a:p>
        </p:txBody>
      </p:sp>
      <p:sp>
        <p:nvSpPr>
          <p:cNvPr id="106" name="Shape 106"/>
          <p:cNvSpPr/>
          <p:nvPr/>
        </p:nvSpPr>
        <p:spPr>
          <a:xfrm>
            <a:off x="7550021" y="4801657"/>
            <a:ext cx="213000" cy="213000"/>
          </a:xfrm>
          <a:prstGeom prst="ellipse">
            <a:avLst/>
          </a:prstGeom>
          <a:solidFill>
            <a:srgbClr val="FFB600"/>
          </a:solidFill>
          <a:ln>
            <a:noFill/>
          </a:ln>
        </p:spPr>
        <p:txBody>
          <a:bodyPr lIns="91425" tIns="91425" rIns="91425" bIns="91425" anchor="ctr" anchorCtr="0">
            <a:noAutofit/>
          </a:bodyPr>
          <a:lstStyle/>
          <a:p>
            <a:pPr lvl="0">
              <a:spcBef>
                <a:spcPts val="0"/>
              </a:spcBef>
              <a:buNone/>
            </a:pPr>
            <a:endParaRPr/>
          </a:p>
        </p:txBody>
      </p:sp>
      <p:sp>
        <p:nvSpPr>
          <p:cNvPr id="107" name="Shape 107"/>
          <p:cNvSpPr/>
          <p:nvPr/>
        </p:nvSpPr>
        <p:spPr>
          <a:xfrm>
            <a:off x="7325660" y="4674667"/>
            <a:ext cx="93900" cy="93900"/>
          </a:xfrm>
          <a:prstGeom prst="ellipse">
            <a:avLst/>
          </a:prstGeom>
          <a:solidFill>
            <a:srgbClr val="02BDC7"/>
          </a:solidFill>
          <a:ln>
            <a:noFill/>
          </a:ln>
        </p:spPr>
        <p:txBody>
          <a:bodyPr lIns="91425" tIns="91425" rIns="91425" bIns="91425" anchor="ctr" anchorCtr="0">
            <a:noAutofit/>
          </a:bodyPr>
          <a:lstStyle/>
          <a:p>
            <a:pPr lvl="0">
              <a:spcBef>
                <a:spcPts val="0"/>
              </a:spcBef>
              <a:buNone/>
            </a:pPr>
            <a:endParaRPr/>
          </a:p>
        </p:txBody>
      </p:sp>
      <p:sp>
        <p:nvSpPr>
          <p:cNvPr id="108" name="Shape 108"/>
          <p:cNvSpPr/>
          <p:nvPr/>
        </p:nvSpPr>
        <p:spPr>
          <a:xfrm>
            <a:off x="91939" y="2887250"/>
            <a:ext cx="93900" cy="93900"/>
          </a:xfrm>
          <a:prstGeom prst="ellipse">
            <a:avLst/>
          </a:prstGeom>
          <a:solidFill>
            <a:srgbClr val="FFB600"/>
          </a:solidFill>
          <a:ln>
            <a:noFill/>
          </a:ln>
        </p:spPr>
        <p:txBody>
          <a:bodyPr lIns="91425" tIns="91425" rIns="91425" bIns="91425" anchor="ctr" anchorCtr="0">
            <a:noAutofit/>
          </a:bodyPr>
          <a:lstStyle/>
          <a:p>
            <a:pPr lvl="0">
              <a:spcBef>
                <a:spcPts val="0"/>
              </a:spcBef>
              <a:buNone/>
            </a:pPr>
            <a:endParaRPr/>
          </a:p>
        </p:txBody>
      </p:sp>
      <p:sp>
        <p:nvSpPr>
          <p:cNvPr id="109" name="Shape 109"/>
          <p:cNvSpPr/>
          <p:nvPr/>
        </p:nvSpPr>
        <p:spPr>
          <a:xfrm>
            <a:off x="8726411" y="3200064"/>
            <a:ext cx="336767" cy="336767"/>
          </a:xfrm>
          <a:custGeom>
            <a:avLst/>
            <a:gdLst/>
            <a:ahLst/>
            <a:cxnLst/>
            <a:rect l="0" t="0" r="0" b="0"/>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02BDC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nvGrpSpPr>
          <p:cNvPr id="110" name="Shape 110"/>
          <p:cNvGrpSpPr/>
          <p:nvPr/>
        </p:nvGrpSpPr>
        <p:grpSpPr>
          <a:xfrm>
            <a:off x="8142374" y="4477573"/>
            <a:ext cx="508850" cy="478710"/>
            <a:chOff x="5972700" y="2330200"/>
            <a:chExt cx="411625" cy="387275"/>
          </a:xfrm>
        </p:grpSpPr>
        <p:sp>
          <p:nvSpPr>
            <p:cNvPr id="111" name="Shape 111"/>
            <p:cNvSpPr/>
            <p:nvPr/>
          </p:nvSpPr>
          <p:spPr>
            <a:xfrm>
              <a:off x="5972700" y="2476950"/>
              <a:ext cx="98050" cy="219825"/>
            </a:xfrm>
            <a:custGeom>
              <a:avLst/>
              <a:gdLst/>
              <a:ahLst/>
              <a:cxnLst/>
              <a:rect l="0" t="0" r="0" b="0"/>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2" name="Shape 112"/>
            <p:cNvSpPr/>
            <p:nvPr/>
          </p:nvSpPr>
          <p:spPr>
            <a:xfrm>
              <a:off x="6078025" y="2330200"/>
              <a:ext cx="306300" cy="387275"/>
            </a:xfrm>
            <a:custGeom>
              <a:avLst/>
              <a:gdLst/>
              <a:ahLst/>
              <a:cxnLst/>
              <a:rect l="0" t="0" r="0" b="0"/>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113" name="Shape 113"/>
          <p:cNvGrpSpPr/>
          <p:nvPr/>
        </p:nvGrpSpPr>
        <p:grpSpPr>
          <a:xfrm>
            <a:off x="2139871" y="482539"/>
            <a:ext cx="398657" cy="631920"/>
            <a:chOff x="6718575" y="2318625"/>
            <a:chExt cx="256950" cy="407375"/>
          </a:xfrm>
        </p:grpSpPr>
        <p:sp>
          <p:nvSpPr>
            <p:cNvPr id="114" name="Shape 114"/>
            <p:cNvSpPr/>
            <p:nvPr/>
          </p:nvSpPr>
          <p:spPr>
            <a:xfrm>
              <a:off x="6795900" y="2673600"/>
              <a:ext cx="102300" cy="22550"/>
            </a:xfrm>
            <a:custGeom>
              <a:avLst/>
              <a:gdLst/>
              <a:ahLst/>
              <a:cxnLst/>
              <a:rect l="0" t="0" r="0" b="0"/>
              <a:pathLst>
                <a:path w="4092" h="902" fill="none" extrusionOk="0">
                  <a:moveTo>
                    <a:pt x="4092" y="902"/>
                  </a:moveTo>
                  <a:lnTo>
                    <a:pt x="4092" y="1"/>
                  </a:lnTo>
                  <a:lnTo>
                    <a:pt x="0" y="1"/>
                  </a:lnTo>
                  <a:lnTo>
                    <a:pt x="0" y="902"/>
                  </a:lnTo>
                  <a:lnTo>
                    <a:pt x="4092" y="902"/>
                  </a:lnTo>
                  <a:close/>
                </a:path>
              </a:pathLst>
            </a:custGeom>
            <a:noFill/>
            <a:ln w="12175" cap="rnd" cmpd="sng">
              <a:solidFill>
                <a:srgbClr val="02BDC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5" name="Shape 115"/>
            <p:cNvSpPr/>
            <p:nvPr/>
          </p:nvSpPr>
          <p:spPr>
            <a:xfrm>
              <a:off x="6795900" y="2650475"/>
              <a:ext cx="102300" cy="22550"/>
            </a:xfrm>
            <a:custGeom>
              <a:avLst/>
              <a:gdLst/>
              <a:ahLst/>
              <a:cxnLst/>
              <a:rect l="0" t="0" r="0" b="0"/>
              <a:pathLst>
                <a:path w="4092" h="902" fill="none" extrusionOk="0">
                  <a:moveTo>
                    <a:pt x="4092" y="901"/>
                  </a:moveTo>
                  <a:lnTo>
                    <a:pt x="4092" y="0"/>
                  </a:lnTo>
                  <a:lnTo>
                    <a:pt x="0" y="0"/>
                  </a:lnTo>
                  <a:lnTo>
                    <a:pt x="0" y="901"/>
                  </a:lnTo>
                  <a:lnTo>
                    <a:pt x="4092" y="901"/>
                  </a:lnTo>
                  <a:close/>
                </a:path>
              </a:pathLst>
            </a:custGeom>
            <a:noFill/>
            <a:ln w="12175" cap="rnd" cmpd="sng">
              <a:solidFill>
                <a:srgbClr val="02BDC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6" name="Shape 116"/>
            <p:cNvSpPr/>
            <p:nvPr/>
          </p:nvSpPr>
          <p:spPr>
            <a:xfrm>
              <a:off x="6795900" y="2696125"/>
              <a:ext cx="102300" cy="29875"/>
            </a:xfrm>
            <a:custGeom>
              <a:avLst/>
              <a:gdLst/>
              <a:ahLst/>
              <a:cxnLst/>
              <a:rect l="0" t="0" r="0" b="0"/>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02BDC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7" name="Shape 117"/>
            <p:cNvSpPr/>
            <p:nvPr/>
          </p:nvSpPr>
          <p:spPr>
            <a:xfrm>
              <a:off x="6784925" y="2459275"/>
              <a:ext cx="35350" cy="166875"/>
            </a:xfrm>
            <a:custGeom>
              <a:avLst/>
              <a:gdLst/>
              <a:ahLst/>
              <a:cxnLst/>
              <a:rect l="0" t="0" r="0" b="0"/>
              <a:pathLst>
                <a:path w="1414" h="6675" fill="none" extrusionOk="0">
                  <a:moveTo>
                    <a:pt x="1413" y="6674"/>
                  </a:moveTo>
                  <a:lnTo>
                    <a:pt x="1413" y="6674"/>
                  </a:lnTo>
                  <a:lnTo>
                    <a:pt x="585" y="2850"/>
                  </a:lnTo>
                  <a:lnTo>
                    <a:pt x="1" y="1"/>
                  </a:lnTo>
                </a:path>
              </a:pathLst>
            </a:custGeom>
            <a:noFill/>
            <a:ln w="12175" cap="rnd" cmpd="sng">
              <a:solidFill>
                <a:srgbClr val="02BDC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8" name="Shape 118"/>
            <p:cNvSpPr/>
            <p:nvPr/>
          </p:nvSpPr>
          <p:spPr>
            <a:xfrm>
              <a:off x="6718575" y="2318625"/>
              <a:ext cx="256950" cy="307525"/>
            </a:xfrm>
            <a:custGeom>
              <a:avLst/>
              <a:gdLst/>
              <a:ahLst/>
              <a:cxnLst/>
              <a:rect l="0" t="0" r="0" b="0"/>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02BDC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9" name="Shape 119"/>
            <p:cNvSpPr/>
            <p:nvPr/>
          </p:nvSpPr>
          <p:spPr>
            <a:xfrm>
              <a:off x="6873825" y="2459275"/>
              <a:ext cx="35350" cy="166875"/>
            </a:xfrm>
            <a:custGeom>
              <a:avLst/>
              <a:gdLst/>
              <a:ahLst/>
              <a:cxnLst/>
              <a:rect l="0" t="0" r="0" b="0"/>
              <a:pathLst>
                <a:path w="1414" h="6675" fill="none" extrusionOk="0">
                  <a:moveTo>
                    <a:pt x="1413" y="1"/>
                  </a:moveTo>
                  <a:lnTo>
                    <a:pt x="1413" y="1"/>
                  </a:lnTo>
                  <a:lnTo>
                    <a:pt x="829" y="2850"/>
                  </a:lnTo>
                  <a:lnTo>
                    <a:pt x="1" y="6674"/>
                  </a:lnTo>
                </a:path>
              </a:pathLst>
            </a:custGeom>
            <a:noFill/>
            <a:ln w="12175" cap="rnd" cmpd="sng">
              <a:solidFill>
                <a:srgbClr val="02BDC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0" name="Shape 120"/>
            <p:cNvSpPr/>
            <p:nvPr/>
          </p:nvSpPr>
          <p:spPr>
            <a:xfrm>
              <a:off x="6801975" y="2453200"/>
              <a:ext cx="90150" cy="19500"/>
            </a:xfrm>
            <a:custGeom>
              <a:avLst/>
              <a:gdLst/>
              <a:ahLst/>
              <a:cxnLst/>
              <a:rect l="0" t="0" r="0" b="0"/>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02BDC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1" name="Shape 121"/>
            <p:cNvSpPr/>
            <p:nvPr/>
          </p:nvSpPr>
          <p:spPr>
            <a:xfrm>
              <a:off x="6795900" y="2628550"/>
              <a:ext cx="102300" cy="25"/>
            </a:xfrm>
            <a:custGeom>
              <a:avLst/>
              <a:gdLst/>
              <a:ahLst/>
              <a:cxnLst/>
              <a:rect l="0" t="0" r="0" b="0"/>
              <a:pathLst>
                <a:path w="4092" h="1" fill="none" extrusionOk="0">
                  <a:moveTo>
                    <a:pt x="0" y="1"/>
                  </a:moveTo>
                  <a:lnTo>
                    <a:pt x="4092" y="1"/>
                  </a:lnTo>
                </a:path>
              </a:pathLst>
            </a:custGeom>
            <a:noFill/>
            <a:ln w="12175" cap="rnd" cmpd="sng">
              <a:solidFill>
                <a:srgbClr val="02BDC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122" name="Shape 122"/>
          <p:cNvSpPr txBox="1">
            <a:spLocks noGrp="1"/>
          </p:cNvSpPr>
          <p:nvPr>
            <p:ph type="title"/>
          </p:nvPr>
        </p:nvSpPr>
        <p:spPr>
          <a:xfrm>
            <a:off x="144075" y="559475"/>
            <a:ext cx="2142000" cy="2630400"/>
          </a:xfrm>
          <a:prstGeom prst="rect">
            <a:avLst/>
          </a:prstGeom>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23" name="Shape 123"/>
          <p:cNvSpPr txBox="1">
            <a:spLocks noGrp="1"/>
          </p:cNvSpPr>
          <p:nvPr>
            <p:ph type="body" idx="1"/>
          </p:nvPr>
        </p:nvSpPr>
        <p:spPr>
          <a:xfrm>
            <a:off x="2901875" y="1033400"/>
            <a:ext cx="5292300" cy="32673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 2 columns">
    <p:spTree>
      <p:nvGrpSpPr>
        <p:cNvPr id="1" name="Shape 124"/>
        <p:cNvGrpSpPr/>
        <p:nvPr/>
      </p:nvGrpSpPr>
      <p:grpSpPr>
        <a:xfrm>
          <a:off x="0" y="0"/>
          <a:ext cx="0" cy="0"/>
          <a:chOff x="0" y="0"/>
          <a:chExt cx="0" cy="0"/>
        </a:xfrm>
      </p:grpSpPr>
      <p:sp>
        <p:nvSpPr>
          <p:cNvPr id="125" name="Shape 125"/>
          <p:cNvSpPr/>
          <p:nvPr/>
        </p:nvSpPr>
        <p:spPr>
          <a:xfrm>
            <a:off x="407150" y="407075"/>
            <a:ext cx="8329800" cy="4329300"/>
          </a:xfrm>
          <a:prstGeom prst="rect">
            <a:avLst/>
          </a:prstGeom>
          <a:solidFill>
            <a:srgbClr val="DEE9F2"/>
          </a:solidFill>
          <a:ln>
            <a:noFill/>
          </a:ln>
        </p:spPr>
        <p:txBody>
          <a:bodyPr lIns="91425" tIns="91425" rIns="91425" bIns="91425" anchor="ctr" anchorCtr="0">
            <a:noAutofit/>
          </a:bodyPr>
          <a:lstStyle/>
          <a:p>
            <a:pPr lvl="0">
              <a:spcBef>
                <a:spcPts val="0"/>
              </a:spcBef>
              <a:buNone/>
            </a:pPr>
            <a:endParaRPr/>
          </a:p>
        </p:txBody>
      </p:sp>
      <p:sp>
        <p:nvSpPr>
          <p:cNvPr id="126" name="Shape 126"/>
          <p:cNvSpPr/>
          <p:nvPr/>
        </p:nvSpPr>
        <p:spPr>
          <a:xfrm>
            <a:off x="-167025" y="559475"/>
            <a:ext cx="2630400" cy="2630400"/>
          </a:xfrm>
          <a:prstGeom prst="ellipse">
            <a:avLst/>
          </a:prstGeom>
          <a:solidFill>
            <a:srgbClr val="02BDC7"/>
          </a:solidFill>
          <a:ln>
            <a:noFill/>
          </a:ln>
        </p:spPr>
        <p:txBody>
          <a:bodyPr lIns="91425" tIns="91425" rIns="91425" bIns="91425" anchor="ctr" anchorCtr="0">
            <a:noAutofit/>
          </a:bodyPr>
          <a:lstStyle/>
          <a:p>
            <a:pPr lvl="0">
              <a:spcBef>
                <a:spcPts val="0"/>
              </a:spcBef>
              <a:buNone/>
            </a:pPr>
            <a:endParaRPr/>
          </a:p>
        </p:txBody>
      </p:sp>
      <p:sp>
        <p:nvSpPr>
          <p:cNvPr id="127" name="Shape 127"/>
          <p:cNvSpPr/>
          <p:nvPr/>
        </p:nvSpPr>
        <p:spPr>
          <a:xfrm>
            <a:off x="1812100" y="271400"/>
            <a:ext cx="1054200" cy="1054200"/>
          </a:xfrm>
          <a:prstGeom prst="ellipse">
            <a:avLst/>
          </a:prstGeom>
          <a:solidFill>
            <a:srgbClr val="FFB600">
              <a:alpha val="79620"/>
            </a:srgbClr>
          </a:solidFill>
          <a:ln>
            <a:noFill/>
          </a:ln>
        </p:spPr>
        <p:txBody>
          <a:bodyPr lIns="91425" tIns="91425" rIns="91425" bIns="91425" anchor="ctr" anchorCtr="0">
            <a:noAutofit/>
          </a:bodyPr>
          <a:lstStyle/>
          <a:p>
            <a:pPr lvl="0">
              <a:spcBef>
                <a:spcPts val="0"/>
              </a:spcBef>
              <a:buNone/>
            </a:pPr>
            <a:endParaRPr/>
          </a:p>
        </p:txBody>
      </p:sp>
      <p:sp>
        <p:nvSpPr>
          <p:cNvPr id="128" name="Shape 128"/>
          <p:cNvSpPr/>
          <p:nvPr/>
        </p:nvSpPr>
        <p:spPr>
          <a:xfrm>
            <a:off x="1704596" y="-129655"/>
            <a:ext cx="300900" cy="300900"/>
          </a:xfrm>
          <a:prstGeom prst="ellipse">
            <a:avLst/>
          </a:prstGeom>
          <a:solidFill>
            <a:srgbClr val="FF9755"/>
          </a:solidFill>
          <a:ln>
            <a:noFill/>
          </a:ln>
        </p:spPr>
        <p:txBody>
          <a:bodyPr lIns="91425" tIns="91425" rIns="91425" bIns="91425" anchor="ctr" anchorCtr="0">
            <a:noAutofit/>
          </a:bodyPr>
          <a:lstStyle/>
          <a:p>
            <a:pPr lvl="0">
              <a:spcBef>
                <a:spcPts val="0"/>
              </a:spcBef>
              <a:buNone/>
            </a:pPr>
            <a:endParaRPr/>
          </a:p>
        </p:txBody>
      </p:sp>
      <p:sp>
        <p:nvSpPr>
          <p:cNvPr id="129" name="Shape 129"/>
          <p:cNvSpPr/>
          <p:nvPr/>
        </p:nvSpPr>
        <p:spPr>
          <a:xfrm>
            <a:off x="228600" y="2887250"/>
            <a:ext cx="605400" cy="605400"/>
          </a:xfrm>
          <a:prstGeom prst="ellipse">
            <a:avLst/>
          </a:prstGeom>
          <a:solidFill>
            <a:srgbClr val="FC4540">
              <a:alpha val="78850"/>
            </a:srgbClr>
          </a:solidFill>
          <a:ln>
            <a:noFill/>
          </a:ln>
        </p:spPr>
        <p:txBody>
          <a:bodyPr lIns="91425" tIns="91425" rIns="91425" bIns="91425" anchor="ctr" anchorCtr="0">
            <a:noAutofit/>
          </a:bodyPr>
          <a:lstStyle/>
          <a:p>
            <a:pPr lvl="0">
              <a:spcBef>
                <a:spcPts val="0"/>
              </a:spcBef>
              <a:buNone/>
            </a:pPr>
            <a:endParaRPr/>
          </a:p>
        </p:txBody>
      </p:sp>
      <p:sp>
        <p:nvSpPr>
          <p:cNvPr id="130" name="Shape 130"/>
          <p:cNvSpPr/>
          <p:nvPr/>
        </p:nvSpPr>
        <p:spPr>
          <a:xfrm>
            <a:off x="1522903" y="316284"/>
            <a:ext cx="212999" cy="213000"/>
          </a:xfrm>
          <a:prstGeom prst="ellipse">
            <a:avLst/>
          </a:prstGeom>
          <a:solidFill>
            <a:srgbClr val="FC4067"/>
          </a:solidFill>
          <a:ln>
            <a:noFill/>
          </a:ln>
        </p:spPr>
        <p:txBody>
          <a:bodyPr lIns="91425" tIns="91425" rIns="91425" bIns="91425" anchor="ctr" anchorCtr="0">
            <a:noAutofit/>
          </a:bodyPr>
          <a:lstStyle/>
          <a:p>
            <a:pPr lvl="0">
              <a:spcBef>
                <a:spcPts val="0"/>
              </a:spcBef>
              <a:buNone/>
            </a:pPr>
            <a:endParaRPr/>
          </a:p>
        </p:txBody>
      </p:sp>
      <p:sp>
        <p:nvSpPr>
          <p:cNvPr id="131" name="Shape 131"/>
          <p:cNvSpPr/>
          <p:nvPr/>
        </p:nvSpPr>
        <p:spPr>
          <a:xfrm>
            <a:off x="7847950" y="4168078"/>
            <a:ext cx="1097700" cy="1097700"/>
          </a:xfrm>
          <a:prstGeom prst="ellipse">
            <a:avLst/>
          </a:prstGeom>
          <a:solidFill>
            <a:srgbClr val="02BDC7"/>
          </a:solidFill>
          <a:ln>
            <a:noFill/>
          </a:ln>
        </p:spPr>
        <p:txBody>
          <a:bodyPr lIns="91425" tIns="91425" rIns="91425" bIns="91425" anchor="ctr" anchorCtr="0">
            <a:noAutofit/>
          </a:bodyPr>
          <a:lstStyle/>
          <a:p>
            <a:pPr lvl="0">
              <a:spcBef>
                <a:spcPts val="0"/>
              </a:spcBef>
              <a:buNone/>
            </a:pPr>
            <a:endParaRPr/>
          </a:p>
        </p:txBody>
      </p:sp>
      <p:sp>
        <p:nvSpPr>
          <p:cNvPr id="132" name="Shape 132"/>
          <p:cNvSpPr/>
          <p:nvPr/>
        </p:nvSpPr>
        <p:spPr>
          <a:xfrm>
            <a:off x="8507493" y="2981146"/>
            <a:ext cx="774600" cy="774600"/>
          </a:xfrm>
          <a:prstGeom prst="ellipse">
            <a:avLst/>
          </a:prstGeom>
          <a:solidFill>
            <a:srgbClr val="FFB600"/>
          </a:solidFill>
          <a:ln>
            <a:noFill/>
          </a:ln>
        </p:spPr>
        <p:txBody>
          <a:bodyPr lIns="91425" tIns="91425" rIns="91425" bIns="91425" anchor="ctr" anchorCtr="0">
            <a:noAutofit/>
          </a:bodyPr>
          <a:lstStyle/>
          <a:p>
            <a:pPr lvl="0">
              <a:spcBef>
                <a:spcPts val="0"/>
              </a:spcBef>
              <a:buNone/>
            </a:pPr>
            <a:endParaRPr/>
          </a:p>
        </p:txBody>
      </p:sp>
      <p:sp>
        <p:nvSpPr>
          <p:cNvPr id="133" name="Shape 133"/>
          <p:cNvSpPr/>
          <p:nvPr/>
        </p:nvSpPr>
        <p:spPr>
          <a:xfrm>
            <a:off x="8094101" y="3973940"/>
            <a:ext cx="413400" cy="413400"/>
          </a:xfrm>
          <a:prstGeom prst="ellipse">
            <a:avLst/>
          </a:prstGeom>
          <a:solidFill>
            <a:srgbClr val="FC4540">
              <a:alpha val="78850"/>
            </a:srgbClr>
          </a:solidFill>
          <a:ln>
            <a:noFill/>
          </a:ln>
        </p:spPr>
        <p:txBody>
          <a:bodyPr lIns="91425" tIns="91425" rIns="91425" bIns="91425" anchor="ctr" anchorCtr="0">
            <a:noAutofit/>
          </a:bodyPr>
          <a:lstStyle/>
          <a:p>
            <a:pPr lvl="0">
              <a:spcBef>
                <a:spcPts val="0"/>
              </a:spcBef>
              <a:buNone/>
            </a:pPr>
            <a:endParaRPr/>
          </a:p>
        </p:txBody>
      </p:sp>
      <p:sp>
        <p:nvSpPr>
          <p:cNvPr id="134" name="Shape 134"/>
          <p:cNvSpPr/>
          <p:nvPr/>
        </p:nvSpPr>
        <p:spPr>
          <a:xfrm>
            <a:off x="8622048" y="3872635"/>
            <a:ext cx="213000" cy="213000"/>
          </a:xfrm>
          <a:prstGeom prst="ellipse">
            <a:avLst/>
          </a:prstGeom>
          <a:solidFill>
            <a:srgbClr val="FF9755"/>
          </a:solidFill>
          <a:ln>
            <a:noFill/>
          </a:ln>
        </p:spPr>
        <p:txBody>
          <a:bodyPr lIns="91425" tIns="91425" rIns="91425" bIns="91425" anchor="ctr" anchorCtr="0">
            <a:noAutofit/>
          </a:bodyPr>
          <a:lstStyle/>
          <a:p>
            <a:pPr lvl="0">
              <a:spcBef>
                <a:spcPts val="0"/>
              </a:spcBef>
              <a:buNone/>
            </a:pPr>
            <a:endParaRPr/>
          </a:p>
        </p:txBody>
      </p:sp>
      <p:sp>
        <p:nvSpPr>
          <p:cNvPr id="135" name="Shape 135"/>
          <p:cNvSpPr/>
          <p:nvPr/>
        </p:nvSpPr>
        <p:spPr>
          <a:xfrm>
            <a:off x="7550021" y="4801657"/>
            <a:ext cx="213000" cy="213000"/>
          </a:xfrm>
          <a:prstGeom prst="ellipse">
            <a:avLst/>
          </a:prstGeom>
          <a:solidFill>
            <a:srgbClr val="FFB600"/>
          </a:solidFill>
          <a:ln>
            <a:noFill/>
          </a:ln>
        </p:spPr>
        <p:txBody>
          <a:bodyPr lIns="91425" tIns="91425" rIns="91425" bIns="91425" anchor="ctr" anchorCtr="0">
            <a:noAutofit/>
          </a:bodyPr>
          <a:lstStyle/>
          <a:p>
            <a:pPr lvl="0">
              <a:spcBef>
                <a:spcPts val="0"/>
              </a:spcBef>
              <a:buNone/>
            </a:pPr>
            <a:endParaRPr/>
          </a:p>
        </p:txBody>
      </p:sp>
      <p:sp>
        <p:nvSpPr>
          <p:cNvPr id="136" name="Shape 136"/>
          <p:cNvSpPr/>
          <p:nvPr/>
        </p:nvSpPr>
        <p:spPr>
          <a:xfrm>
            <a:off x="7325660" y="4674667"/>
            <a:ext cx="93900" cy="93900"/>
          </a:xfrm>
          <a:prstGeom prst="ellipse">
            <a:avLst/>
          </a:prstGeom>
          <a:solidFill>
            <a:srgbClr val="02BDC7"/>
          </a:solidFill>
          <a:ln>
            <a:noFill/>
          </a:ln>
        </p:spPr>
        <p:txBody>
          <a:bodyPr lIns="91425" tIns="91425" rIns="91425" bIns="91425" anchor="ctr" anchorCtr="0">
            <a:noAutofit/>
          </a:bodyPr>
          <a:lstStyle/>
          <a:p>
            <a:pPr lvl="0">
              <a:spcBef>
                <a:spcPts val="0"/>
              </a:spcBef>
              <a:buNone/>
            </a:pPr>
            <a:endParaRPr/>
          </a:p>
        </p:txBody>
      </p:sp>
      <p:sp>
        <p:nvSpPr>
          <p:cNvPr id="137" name="Shape 137"/>
          <p:cNvSpPr/>
          <p:nvPr/>
        </p:nvSpPr>
        <p:spPr>
          <a:xfrm>
            <a:off x="91939" y="2887250"/>
            <a:ext cx="93900" cy="93900"/>
          </a:xfrm>
          <a:prstGeom prst="ellipse">
            <a:avLst/>
          </a:prstGeom>
          <a:solidFill>
            <a:srgbClr val="FFB600"/>
          </a:solidFill>
          <a:ln>
            <a:noFill/>
          </a:ln>
        </p:spPr>
        <p:txBody>
          <a:bodyPr lIns="91425" tIns="91425" rIns="91425" bIns="91425" anchor="ctr" anchorCtr="0">
            <a:noAutofit/>
          </a:bodyPr>
          <a:lstStyle/>
          <a:p>
            <a:pPr lvl="0">
              <a:spcBef>
                <a:spcPts val="0"/>
              </a:spcBef>
              <a:buNone/>
            </a:pPr>
            <a:endParaRPr/>
          </a:p>
        </p:txBody>
      </p:sp>
      <p:sp>
        <p:nvSpPr>
          <p:cNvPr id="138" name="Shape 138"/>
          <p:cNvSpPr/>
          <p:nvPr/>
        </p:nvSpPr>
        <p:spPr>
          <a:xfrm>
            <a:off x="8726411" y="3200064"/>
            <a:ext cx="336767" cy="336767"/>
          </a:xfrm>
          <a:custGeom>
            <a:avLst/>
            <a:gdLst/>
            <a:ahLst/>
            <a:cxnLst/>
            <a:rect l="0" t="0" r="0" b="0"/>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02BDC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nvGrpSpPr>
          <p:cNvPr id="139" name="Shape 139"/>
          <p:cNvGrpSpPr/>
          <p:nvPr/>
        </p:nvGrpSpPr>
        <p:grpSpPr>
          <a:xfrm>
            <a:off x="8142374" y="4477573"/>
            <a:ext cx="508850" cy="478710"/>
            <a:chOff x="5972700" y="2330200"/>
            <a:chExt cx="411625" cy="387275"/>
          </a:xfrm>
        </p:grpSpPr>
        <p:sp>
          <p:nvSpPr>
            <p:cNvPr id="140" name="Shape 140"/>
            <p:cNvSpPr/>
            <p:nvPr/>
          </p:nvSpPr>
          <p:spPr>
            <a:xfrm>
              <a:off x="5972700" y="2476950"/>
              <a:ext cx="98050" cy="219825"/>
            </a:xfrm>
            <a:custGeom>
              <a:avLst/>
              <a:gdLst/>
              <a:ahLst/>
              <a:cxnLst/>
              <a:rect l="0" t="0" r="0" b="0"/>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1" name="Shape 141"/>
            <p:cNvSpPr/>
            <p:nvPr/>
          </p:nvSpPr>
          <p:spPr>
            <a:xfrm>
              <a:off x="6078025" y="2330200"/>
              <a:ext cx="306300" cy="387275"/>
            </a:xfrm>
            <a:custGeom>
              <a:avLst/>
              <a:gdLst/>
              <a:ahLst/>
              <a:cxnLst/>
              <a:rect l="0" t="0" r="0" b="0"/>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142" name="Shape 142"/>
          <p:cNvGrpSpPr/>
          <p:nvPr/>
        </p:nvGrpSpPr>
        <p:grpSpPr>
          <a:xfrm>
            <a:off x="2139871" y="482539"/>
            <a:ext cx="398657" cy="631920"/>
            <a:chOff x="6718575" y="2318625"/>
            <a:chExt cx="256950" cy="407375"/>
          </a:xfrm>
        </p:grpSpPr>
        <p:sp>
          <p:nvSpPr>
            <p:cNvPr id="143" name="Shape 143"/>
            <p:cNvSpPr/>
            <p:nvPr/>
          </p:nvSpPr>
          <p:spPr>
            <a:xfrm>
              <a:off x="6795900" y="2673600"/>
              <a:ext cx="102300" cy="22550"/>
            </a:xfrm>
            <a:custGeom>
              <a:avLst/>
              <a:gdLst/>
              <a:ahLst/>
              <a:cxnLst/>
              <a:rect l="0" t="0" r="0" b="0"/>
              <a:pathLst>
                <a:path w="4092" h="902" fill="none" extrusionOk="0">
                  <a:moveTo>
                    <a:pt x="4092" y="902"/>
                  </a:moveTo>
                  <a:lnTo>
                    <a:pt x="4092" y="1"/>
                  </a:lnTo>
                  <a:lnTo>
                    <a:pt x="0" y="1"/>
                  </a:lnTo>
                  <a:lnTo>
                    <a:pt x="0" y="902"/>
                  </a:lnTo>
                  <a:lnTo>
                    <a:pt x="4092" y="902"/>
                  </a:lnTo>
                  <a:close/>
                </a:path>
              </a:pathLst>
            </a:custGeom>
            <a:noFill/>
            <a:ln w="12175" cap="rnd" cmpd="sng">
              <a:solidFill>
                <a:srgbClr val="02BDC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4" name="Shape 144"/>
            <p:cNvSpPr/>
            <p:nvPr/>
          </p:nvSpPr>
          <p:spPr>
            <a:xfrm>
              <a:off x="6795900" y="2650475"/>
              <a:ext cx="102300" cy="22550"/>
            </a:xfrm>
            <a:custGeom>
              <a:avLst/>
              <a:gdLst/>
              <a:ahLst/>
              <a:cxnLst/>
              <a:rect l="0" t="0" r="0" b="0"/>
              <a:pathLst>
                <a:path w="4092" h="902" fill="none" extrusionOk="0">
                  <a:moveTo>
                    <a:pt x="4092" y="901"/>
                  </a:moveTo>
                  <a:lnTo>
                    <a:pt x="4092" y="0"/>
                  </a:lnTo>
                  <a:lnTo>
                    <a:pt x="0" y="0"/>
                  </a:lnTo>
                  <a:lnTo>
                    <a:pt x="0" y="901"/>
                  </a:lnTo>
                  <a:lnTo>
                    <a:pt x="4092" y="901"/>
                  </a:lnTo>
                  <a:close/>
                </a:path>
              </a:pathLst>
            </a:custGeom>
            <a:noFill/>
            <a:ln w="12175" cap="rnd" cmpd="sng">
              <a:solidFill>
                <a:srgbClr val="02BDC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5" name="Shape 145"/>
            <p:cNvSpPr/>
            <p:nvPr/>
          </p:nvSpPr>
          <p:spPr>
            <a:xfrm>
              <a:off x="6795900" y="2696125"/>
              <a:ext cx="102300" cy="29875"/>
            </a:xfrm>
            <a:custGeom>
              <a:avLst/>
              <a:gdLst/>
              <a:ahLst/>
              <a:cxnLst/>
              <a:rect l="0" t="0" r="0" b="0"/>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02BDC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6" name="Shape 146"/>
            <p:cNvSpPr/>
            <p:nvPr/>
          </p:nvSpPr>
          <p:spPr>
            <a:xfrm>
              <a:off x="6784925" y="2459275"/>
              <a:ext cx="35350" cy="166875"/>
            </a:xfrm>
            <a:custGeom>
              <a:avLst/>
              <a:gdLst/>
              <a:ahLst/>
              <a:cxnLst/>
              <a:rect l="0" t="0" r="0" b="0"/>
              <a:pathLst>
                <a:path w="1414" h="6675" fill="none" extrusionOk="0">
                  <a:moveTo>
                    <a:pt x="1413" y="6674"/>
                  </a:moveTo>
                  <a:lnTo>
                    <a:pt x="1413" y="6674"/>
                  </a:lnTo>
                  <a:lnTo>
                    <a:pt x="585" y="2850"/>
                  </a:lnTo>
                  <a:lnTo>
                    <a:pt x="1" y="1"/>
                  </a:lnTo>
                </a:path>
              </a:pathLst>
            </a:custGeom>
            <a:noFill/>
            <a:ln w="12175" cap="rnd" cmpd="sng">
              <a:solidFill>
                <a:srgbClr val="02BDC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7" name="Shape 147"/>
            <p:cNvSpPr/>
            <p:nvPr/>
          </p:nvSpPr>
          <p:spPr>
            <a:xfrm>
              <a:off x="6718575" y="2318625"/>
              <a:ext cx="256950" cy="307525"/>
            </a:xfrm>
            <a:custGeom>
              <a:avLst/>
              <a:gdLst/>
              <a:ahLst/>
              <a:cxnLst/>
              <a:rect l="0" t="0" r="0" b="0"/>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02BDC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8" name="Shape 148"/>
            <p:cNvSpPr/>
            <p:nvPr/>
          </p:nvSpPr>
          <p:spPr>
            <a:xfrm>
              <a:off x="6873825" y="2459275"/>
              <a:ext cx="35350" cy="166875"/>
            </a:xfrm>
            <a:custGeom>
              <a:avLst/>
              <a:gdLst/>
              <a:ahLst/>
              <a:cxnLst/>
              <a:rect l="0" t="0" r="0" b="0"/>
              <a:pathLst>
                <a:path w="1414" h="6675" fill="none" extrusionOk="0">
                  <a:moveTo>
                    <a:pt x="1413" y="1"/>
                  </a:moveTo>
                  <a:lnTo>
                    <a:pt x="1413" y="1"/>
                  </a:lnTo>
                  <a:lnTo>
                    <a:pt x="829" y="2850"/>
                  </a:lnTo>
                  <a:lnTo>
                    <a:pt x="1" y="6674"/>
                  </a:lnTo>
                </a:path>
              </a:pathLst>
            </a:custGeom>
            <a:noFill/>
            <a:ln w="12175" cap="rnd" cmpd="sng">
              <a:solidFill>
                <a:srgbClr val="02BDC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9" name="Shape 149"/>
            <p:cNvSpPr/>
            <p:nvPr/>
          </p:nvSpPr>
          <p:spPr>
            <a:xfrm>
              <a:off x="6801975" y="2453200"/>
              <a:ext cx="90150" cy="19500"/>
            </a:xfrm>
            <a:custGeom>
              <a:avLst/>
              <a:gdLst/>
              <a:ahLst/>
              <a:cxnLst/>
              <a:rect l="0" t="0" r="0" b="0"/>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02BDC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0" name="Shape 150"/>
            <p:cNvSpPr/>
            <p:nvPr/>
          </p:nvSpPr>
          <p:spPr>
            <a:xfrm>
              <a:off x="6795900" y="2628550"/>
              <a:ext cx="102300" cy="25"/>
            </a:xfrm>
            <a:custGeom>
              <a:avLst/>
              <a:gdLst/>
              <a:ahLst/>
              <a:cxnLst/>
              <a:rect l="0" t="0" r="0" b="0"/>
              <a:pathLst>
                <a:path w="4092" h="1" fill="none" extrusionOk="0">
                  <a:moveTo>
                    <a:pt x="0" y="1"/>
                  </a:moveTo>
                  <a:lnTo>
                    <a:pt x="4092" y="1"/>
                  </a:lnTo>
                </a:path>
              </a:pathLst>
            </a:custGeom>
            <a:noFill/>
            <a:ln w="12175" cap="rnd" cmpd="sng">
              <a:solidFill>
                <a:srgbClr val="02BDC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151" name="Shape 151"/>
          <p:cNvSpPr txBox="1">
            <a:spLocks noGrp="1"/>
          </p:cNvSpPr>
          <p:nvPr>
            <p:ph type="title"/>
          </p:nvPr>
        </p:nvSpPr>
        <p:spPr>
          <a:xfrm>
            <a:off x="144075" y="559475"/>
            <a:ext cx="2142000" cy="2630400"/>
          </a:xfrm>
          <a:prstGeom prst="rect">
            <a:avLst/>
          </a:prstGeom>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52" name="Shape 152"/>
          <p:cNvSpPr txBox="1">
            <a:spLocks noGrp="1"/>
          </p:cNvSpPr>
          <p:nvPr>
            <p:ph type="body" idx="1"/>
          </p:nvPr>
        </p:nvSpPr>
        <p:spPr>
          <a:xfrm>
            <a:off x="2830925" y="1200150"/>
            <a:ext cx="2516400" cy="3120300"/>
          </a:xfrm>
          <a:prstGeom prst="rect">
            <a:avLst/>
          </a:prstGeom>
        </p:spPr>
        <p:txBody>
          <a:bodyPr lIns="91425" tIns="91425" rIns="91425" bIns="91425" anchor="t" anchorCtr="0"/>
          <a:lstStyle>
            <a:lvl1pPr lvl="0">
              <a:spcBef>
                <a:spcPts val="0"/>
              </a:spcBef>
              <a:buSzPct val="100000"/>
              <a:defRPr sz="1800"/>
            </a:lvl1pPr>
            <a:lvl2pPr lvl="1">
              <a:spcBef>
                <a:spcPts val="0"/>
              </a:spcBef>
              <a:buSzPct val="100000"/>
              <a:defRPr sz="1800"/>
            </a:lvl2pPr>
            <a:lvl3pPr lvl="2">
              <a:spcBef>
                <a:spcPts val="0"/>
              </a:spcBef>
              <a:buSzPct val="100000"/>
              <a:defRPr sz="1800"/>
            </a:lvl3pPr>
            <a:lvl4pPr lvl="3">
              <a:spcBef>
                <a:spcPts val="0"/>
              </a:spcBef>
              <a:buSzPct val="100000"/>
              <a:defRPr sz="1800"/>
            </a:lvl4pPr>
            <a:lvl5pPr lvl="4">
              <a:spcBef>
                <a:spcPts val="0"/>
              </a:spcBef>
              <a:buSzPct val="100000"/>
              <a:defRPr sz="1800"/>
            </a:lvl5pPr>
            <a:lvl6pPr lvl="5">
              <a:spcBef>
                <a:spcPts val="0"/>
              </a:spcBef>
              <a:buSzPct val="100000"/>
              <a:defRPr sz="1800"/>
            </a:lvl6pPr>
            <a:lvl7pPr lvl="6">
              <a:spcBef>
                <a:spcPts val="0"/>
              </a:spcBef>
              <a:buSzPct val="100000"/>
              <a:defRPr sz="1800"/>
            </a:lvl7pPr>
            <a:lvl8pPr lvl="7">
              <a:spcBef>
                <a:spcPts val="0"/>
              </a:spcBef>
              <a:buSzPct val="100000"/>
              <a:defRPr sz="1800"/>
            </a:lvl8pPr>
            <a:lvl9pPr lvl="8">
              <a:spcBef>
                <a:spcPts val="0"/>
              </a:spcBef>
              <a:buSzPct val="100000"/>
              <a:defRPr sz="1800"/>
            </a:lvl9pPr>
          </a:lstStyle>
          <a:p>
            <a:endParaRPr/>
          </a:p>
        </p:txBody>
      </p:sp>
      <p:sp>
        <p:nvSpPr>
          <p:cNvPr id="153" name="Shape 153"/>
          <p:cNvSpPr txBox="1">
            <a:spLocks noGrp="1"/>
          </p:cNvSpPr>
          <p:nvPr>
            <p:ph type="body" idx="2"/>
          </p:nvPr>
        </p:nvSpPr>
        <p:spPr>
          <a:xfrm>
            <a:off x="5651044" y="1200150"/>
            <a:ext cx="2671500" cy="3120300"/>
          </a:xfrm>
          <a:prstGeom prst="rect">
            <a:avLst/>
          </a:prstGeom>
        </p:spPr>
        <p:txBody>
          <a:bodyPr lIns="91425" tIns="91425" rIns="91425" bIns="91425" anchor="t" anchorCtr="0"/>
          <a:lstStyle>
            <a:lvl1pPr lvl="0">
              <a:spcBef>
                <a:spcPts val="0"/>
              </a:spcBef>
              <a:buSzPct val="100000"/>
              <a:defRPr sz="1800"/>
            </a:lvl1pPr>
            <a:lvl2pPr lvl="1">
              <a:spcBef>
                <a:spcPts val="0"/>
              </a:spcBef>
              <a:buSzPct val="100000"/>
              <a:defRPr sz="1800"/>
            </a:lvl2pPr>
            <a:lvl3pPr lvl="2">
              <a:spcBef>
                <a:spcPts val="0"/>
              </a:spcBef>
              <a:buSzPct val="100000"/>
              <a:defRPr sz="1800"/>
            </a:lvl3pPr>
            <a:lvl4pPr lvl="3">
              <a:spcBef>
                <a:spcPts val="0"/>
              </a:spcBef>
              <a:buSzPct val="100000"/>
              <a:defRPr sz="1800"/>
            </a:lvl4pPr>
            <a:lvl5pPr lvl="4">
              <a:spcBef>
                <a:spcPts val="0"/>
              </a:spcBef>
              <a:buSzPct val="100000"/>
              <a:defRPr sz="1800"/>
            </a:lvl5pPr>
            <a:lvl6pPr lvl="5">
              <a:spcBef>
                <a:spcPts val="0"/>
              </a:spcBef>
              <a:buSzPct val="100000"/>
              <a:defRPr sz="1800"/>
            </a:lvl6pPr>
            <a:lvl7pPr lvl="6">
              <a:spcBef>
                <a:spcPts val="0"/>
              </a:spcBef>
              <a:buSzPct val="100000"/>
              <a:defRPr sz="1800"/>
            </a:lvl7pPr>
            <a:lvl8pPr lvl="7">
              <a:spcBef>
                <a:spcPts val="0"/>
              </a:spcBef>
              <a:buSzPct val="100000"/>
              <a:defRPr sz="1800"/>
            </a:lvl8pPr>
            <a:lvl9pPr lvl="8">
              <a:spcBef>
                <a:spcPts val="0"/>
              </a:spcBef>
              <a:buSzPct val="100000"/>
              <a:defRPr sz="18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Blank Yellow">
    <p:spTree>
      <p:nvGrpSpPr>
        <p:cNvPr id="1" name="Shape 319"/>
        <p:cNvGrpSpPr/>
        <p:nvPr/>
      </p:nvGrpSpPr>
      <p:grpSpPr>
        <a:xfrm>
          <a:off x="0" y="0"/>
          <a:ext cx="0" cy="0"/>
          <a:chOff x="0" y="0"/>
          <a:chExt cx="0" cy="0"/>
        </a:xfrm>
      </p:grpSpPr>
      <p:sp>
        <p:nvSpPr>
          <p:cNvPr id="320" name="Shape 320"/>
          <p:cNvSpPr/>
          <p:nvPr/>
        </p:nvSpPr>
        <p:spPr>
          <a:xfrm>
            <a:off x="407150" y="407075"/>
            <a:ext cx="8329800" cy="4329300"/>
          </a:xfrm>
          <a:prstGeom prst="rect">
            <a:avLst/>
          </a:prstGeom>
          <a:solidFill>
            <a:srgbClr val="FFB600"/>
          </a:solidFill>
          <a:ln>
            <a:noFill/>
          </a:ln>
        </p:spPr>
        <p:txBody>
          <a:bodyPr lIns="91425" tIns="91425" rIns="91425" bIns="91425" anchor="ctr" anchorCtr="0">
            <a:noAutofit/>
          </a:bodyPr>
          <a:lstStyle/>
          <a:p>
            <a:pPr lvl="0">
              <a:spcBef>
                <a:spcPts val="0"/>
              </a:spcBef>
              <a:buNone/>
            </a:pPr>
            <a:endParaRPr/>
          </a:p>
        </p:txBody>
      </p:sp>
      <p:sp>
        <p:nvSpPr>
          <p:cNvPr id="321" name="Shape 321"/>
          <p:cNvSpPr/>
          <p:nvPr/>
        </p:nvSpPr>
        <p:spPr>
          <a:xfrm>
            <a:off x="-117275" y="847256"/>
            <a:ext cx="605400" cy="605400"/>
          </a:xfrm>
          <a:prstGeom prst="ellipse">
            <a:avLst/>
          </a:prstGeom>
          <a:solidFill>
            <a:srgbClr val="02BDC7"/>
          </a:solidFill>
          <a:ln>
            <a:noFill/>
          </a:ln>
        </p:spPr>
        <p:txBody>
          <a:bodyPr lIns="91425" tIns="91425" rIns="91425" bIns="91425" anchor="ctr" anchorCtr="0">
            <a:noAutofit/>
          </a:bodyPr>
          <a:lstStyle/>
          <a:p>
            <a:pPr lvl="0">
              <a:spcBef>
                <a:spcPts val="0"/>
              </a:spcBef>
              <a:buNone/>
            </a:pPr>
            <a:endParaRPr/>
          </a:p>
        </p:txBody>
      </p:sp>
      <p:sp>
        <p:nvSpPr>
          <p:cNvPr id="322" name="Shape 322"/>
          <p:cNvSpPr/>
          <p:nvPr/>
        </p:nvSpPr>
        <p:spPr>
          <a:xfrm>
            <a:off x="217850" y="171250"/>
            <a:ext cx="1054200" cy="1054200"/>
          </a:xfrm>
          <a:prstGeom prst="ellipse">
            <a:avLst/>
          </a:prstGeom>
          <a:solidFill>
            <a:srgbClr val="FC4540">
              <a:alpha val="78850"/>
            </a:srgbClr>
          </a:solidFill>
          <a:ln>
            <a:noFill/>
          </a:ln>
        </p:spPr>
        <p:txBody>
          <a:bodyPr lIns="91425" tIns="91425" rIns="91425" bIns="91425" anchor="ctr" anchorCtr="0">
            <a:noAutofit/>
          </a:bodyPr>
          <a:lstStyle/>
          <a:p>
            <a:pPr lvl="0">
              <a:spcBef>
                <a:spcPts val="0"/>
              </a:spcBef>
              <a:buNone/>
            </a:pPr>
            <a:endParaRPr/>
          </a:p>
        </p:txBody>
      </p:sp>
      <p:sp>
        <p:nvSpPr>
          <p:cNvPr id="323" name="Shape 323"/>
          <p:cNvSpPr/>
          <p:nvPr/>
        </p:nvSpPr>
        <p:spPr>
          <a:xfrm>
            <a:off x="1156975" y="-137273"/>
            <a:ext cx="398700" cy="398699"/>
          </a:xfrm>
          <a:prstGeom prst="ellipse">
            <a:avLst/>
          </a:prstGeom>
          <a:solidFill>
            <a:srgbClr val="FF9755"/>
          </a:solidFill>
          <a:ln>
            <a:noFill/>
          </a:ln>
        </p:spPr>
        <p:txBody>
          <a:bodyPr lIns="91425" tIns="91425" rIns="91425" bIns="91425" anchor="ctr" anchorCtr="0">
            <a:noAutofit/>
          </a:bodyPr>
          <a:lstStyle/>
          <a:p>
            <a:pPr lvl="0">
              <a:spcBef>
                <a:spcPts val="0"/>
              </a:spcBef>
              <a:buNone/>
            </a:pPr>
            <a:endParaRPr/>
          </a:p>
        </p:txBody>
      </p:sp>
      <p:sp>
        <p:nvSpPr>
          <p:cNvPr id="324" name="Shape 324"/>
          <p:cNvSpPr/>
          <p:nvPr/>
        </p:nvSpPr>
        <p:spPr>
          <a:xfrm>
            <a:off x="1397225" y="337513"/>
            <a:ext cx="136800" cy="136800"/>
          </a:xfrm>
          <a:prstGeom prst="ellipse">
            <a:avLst/>
          </a:prstGeom>
          <a:solidFill>
            <a:srgbClr val="02BDC7"/>
          </a:solidFill>
          <a:ln>
            <a:noFill/>
          </a:ln>
        </p:spPr>
        <p:txBody>
          <a:bodyPr lIns="91425" tIns="91425" rIns="91425" bIns="91425" anchor="ctr" anchorCtr="0">
            <a:noAutofit/>
          </a:bodyPr>
          <a:lstStyle/>
          <a:p>
            <a:pPr lvl="0">
              <a:spcBef>
                <a:spcPts val="0"/>
              </a:spcBef>
              <a:buNone/>
            </a:pPr>
            <a:endParaRPr/>
          </a:p>
        </p:txBody>
      </p:sp>
      <p:sp>
        <p:nvSpPr>
          <p:cNvPr id="325" name="Shape 325"/>
          <p:cNvSpPr/>
          <p:nvPr/>
        </p:nvSpPr>
        <p:spPr>
          <a:xfrm>
            <a:off x="488128" y="1334484"/>
            <a:ext cx="213000" cy="213000"/>
          </a:xfrm>
          <a:prstGeom prst="ellipse">
            <a:avLst/>
          </a:prstGeom>
          <a:solidFill>
            <a:srgbClr val="FC4067"/>
          </a:solidFill>
          <a:ln>
            <a:noFill/>
          </a:ln>
        </p:spPr>
        <p:txBody>
          <a:bodyPr lIns="91425" tIns="91425" rIns="91425" bIns="91425" anchor="ctr" anchorCtr="0">
            <a:noAutofit/>
          </a:bodyPr>
          <a:lstStyle/>
          <a:p>
            <a:pPr lvl="0">
              <a:spcBef>
                <a:spcPts val="0"/>
              </a:spcBef>
              <a:buNone/>
            </a:pPr>
            <a:endParaRPr/>
          </a:p>
        </p:txBody>
      </p:sp>
      <p:sp>
        <p:nvSpPr>
          <p:cNvPr id="326" name="Shape 326"/>
          <p:cNvSpPr/>
          <p:nvPr/>
        </p:nvSpPr>
        <p:spPr>
          <a:xfrm>
            <a:off x="7847950" y="4168078"/>
            <a:ext cx="1097700" cy="1097700"/>
          </a:xfrm>
          <a:prstGeom prst="ellipse">
            <a:avLst/>
          </a:prstGeom>
          <a:solidFill>
            <a:srgbClr val="02BDC7"/>
          </a:solidFill>
          <a:ln>
            <a:noFill/>
          </a:ln>
        </p:spPr>
        <p:txBody>
          <a:bodyPr lIns="91425" tIns="91425" rIns="91425" bIns="91425" anchor="ctr" anchorCtr="0">
            <a:noAutofit/>
          </a:bodyPr>
          <a:lstStyle/>
          <a:p>
            <a:pPr lvl="0">
              <a:spcBef>
                <a:spcPts val="0"/>
              </a:spcBef>
              <a:buNone/>
            </a:pPr>
            <a:endParaRPr/>
          </a:p>
        </p:txBody>
      </p:sp>
      <p:sp>
        <p:nvSpPr>
          <p:cNvPr id="327" name="Shape 327"/>
          <p:cNvSpPr/>
          <p:nvPr/>
        </p:nvSpPr>
        <p:spPr>
          <a:xfrm>
            <a:off x="8507493" y="2981146"/>
            <a:ext cx="774600" cy="774600"/>
          </a:xfrm>
          <a:prstGeom prst="ellipse">
            <a:avLst/>
          </a:prstGeom>
          <a:solidFill>
            <a:srgbClr val="FC4067"/>
          </a:solidFill>
          <a:ln>
            <a:noFill/>
          </a:ln>
        </p:spPr>
        <p:txBody>
          <a:bodyPr lIns="91425" tIns="91425" rIns="91425" bIns="91425" anchor="ctr" anchorCtr="0">
            <a:noAutofit/>
          </a:bodyPr>
          <a:lstStyle/>
          <a:p>
            <a:pPr lvl="0">
              <a:spcBef>
                <a:spcPts val="0"/>
              </a:spcBef>
              <a:buNone/>
            </a:pPr>
            <a:endParaRPr/>
          </a:p>
        </p:txBody>
      </p:sp>
      <p:sp>
        <p:nvSpPr>
          <p:cNvPr id="328" name="Shape 328"/>
          <p:cNvSpPr/>
          <p:nvPr/>
        </p:nvSpPr>
        <p:spPr>
          <a:xfrm>
            <a:off x="8094101" y="3973940"/>
            <a:ext cx="413400" cy="413400"/>
          </a:xfrm>
          <a:prstGeom prst="ellipse">
            <a:avLst/>
          </a:prstGeom>
          <a:solidFill>
            <a:srgbClr val="FC4540">
              <a:alpha val="78850"/>
            </a:srgbClr>
          </a:solidFill>
          <a:ln>
            <a:noFill/>
          </a:ln>
        </p:spPr>
        <p:txBody>
          <a:bodyPr lIns="91425" tIns="91425" rIns="91425" bIns="91425" anchor="ctr" anchorCtr="0">
            <a:noAutofit/>
          </a:bodyPr>
          <a:lstStyle/>
          <a:p>
            <a:pPr lvl="0">
              <a:spcBef>
                <a:spcPts val="0"/>
              </a:spcBef>
              <a:buNone/>
            </a:pPr>
            <a:endParaRPr/>
          </a:p>
        </p:txBody>
      </p:sp>
      <p:sp>
        <p:nvSpPr>
          <p:cNvPr id="329" name="Shape 329"/>
          <p:cNvSpPr/>
          <p:nvPr/>
        </p:nvSpPr>
        <p:spPr>
          <a:xfrm>
            <a:off x="8622048" y="3872635"/>
            <a:ext cx="213000" cy="213000"/>
          </a:xfrm>
          <a:prstGeom prst="ellipse">
            <a:avLst/>
          </a:prstGeom>
          <a:solidFill>
            <a:srgbClr val="FF9755"/>
          </a:solidFill>
          <a:ln>
            <a:noFill/>
          </a:ln>
        </p:spPr>
        <p:txBody>
          <a:bodyPr lIns="91425" tIns="91425" rIns="91425" bIns="91425" anchor="ctr" anchorCtr="0">
            <a:noAutofit/>
          </a:bodyPr>
          <a:lstStyle/>
          <a:p>
            <a:pPr lvl="0">
              <a:spcBef>
                <a:spcPts val="0"/>
              </a:spcBef>
              <a:buNone/>
            </a:pPr>
            <a:endParaRPr/>
          </a:p>
        </p:txBody>
      </p:sp>
      <p:sp>
        <p:nvSpPr>
          <p:cNvPr id="330" name="Shape 330"/>
          <p:cNvSpPr/>
          <p:nvPr/>
        </p:nvSpPr>
        <p:spPr>
          <a:xfrm>
            <a:off x="7550021" y="4801657"/>
            <a:ext cx="213000" cy="213000"/>
          </a:xfrm>
          <a:prstGeom prst="ellipse">
            <a:avLst/>
          </a:prstGeom>
          <a:solidFill>
            <a:srgbClr val="FFB600"/>
          </a:solidFill>
          <a:ln>
            <a:noFill/>
          </a:ln>
        </p:spPr>
        <p:txBody>
          <a:bodyPr lIns="91425" tIns="91425" rIns="91425" bIns="91425" anchor="ctr" anchorCtr="0">
            <a:noAutofit/>
          </a:bodyPr>
          <a:lstStyle/>
          <a:p>
            <a:pPr lvl="0">
              <a:spcBef>
                <a:spcPts val="0"/>
              </a:spcBef>
              <a:buNone/>
            </a:pPr>
            <a:endParaRPr/>
          </a:p>
        </p:txBody>
      </p:sp>
      <p:sp>
        <p:nvSpPr>
          <p:cNvPr id="331" name="Shape 331"/>
          <p:cNvSpPr/>
          <p:nvPr/>
        </p:nvSpPr>
        <p:spPr>
          <a:xfrm>
            <a:off x="7325660" y="4674667"/>
            <a:ext cx="93900" cy="93900"/>
          </a:xfrm>
          <a:prstGeom prst="ellipse">
            <a:avLst/>
          </a:prstGeom>
          <a:solidFill>
            <a:srgbClr val="02BDC7"/>
          </a:solidFill>
          <a:ln>
            <a:noFill/>
          </a:ln>
        </p:spPr>
        <p:txBody>
          <a:bodyPr lIns="91425" tIns="91425" rIns="91425" bIns="91425" anchor="ctr" anchorCtr="0">
            <a:noAutofit/>
          </a:bodyPr>
          <a:lstStyle/>
          <a:p>
            <a:pPr lvl="0">
              <a:spcBef>
                <a:spcPts val="0"/>
              </a:spcBef>
              <a:buNone/>
            </a:pPr>
            <a:endParaRPr/>
          </a:p>
        </p:txBody>
      </p:sp>
      <p:sp>
        <p:nvSpPr>
          <p:cNvPr id="332" name="Shape 332"/>
          <p:cNvSpPr/>
          <p:nvPr/>
        </p:nvSpPr>
        <p:spPr>
          <a:xfrm>
            <a:off x="258289" y="1577100"/>
            <a:ext cx="93900" cy="93899"/>
          </a:xfrm>
          <a:prstGeom prst="ellipse">
            <a:avLst/>
          </a:prstGeom>
          <a:solidFill>
            <a:srgbClr val="FFB600"/>
          </a:solidFill>
          <a:ln>
            <a:noFill/>
          </a:ln>
        </p:spPr>
        <p:txBody>
          <a:bodyPr lIns="91425" tIns="91425" rIns="91425" bIns="91425" anchor="ctr" anchorCtr="0">
            <a:noAutofit/>
          </a:bodyPr>
          <a:lstStyle/>
          <a:p>
            <a:pPr lvl="0">
              <a:spcBef>
                <a:spcPts val="0"/>
              </a:spcBef>
              <a:buNone/>
            </a:pPr>
            <a:endParaRPr/>
          </a:p>
        </p:txBody>
      </p:sp>
      <p:sp>
        <p:nvSpPr>
          <p:cNvPr id="333" name="Shape 333"/>
          <p:cNvSpPr/>
          <p:nvPr/>
        </p:nvSpPr>
        <p:spPr>
          <a:xfrm>
            <a:off x="8726411" y="3200064"/>
            <a:ext cx="336767" cy="336767"/>
          </a:xfrm>
          <a:custGeom>
            <a:avLst/>
            <a:gdLst/>
            <a:ahLst/>
            <a:cxnLst/>
            <a:rect l="0" t="0" r="0" b="0"/>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FFB6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nvGrpSpPr>
          <p:cNvPr id="334" name="Shape 334"/>
          <p:cNvGrpSpPr/>
          <p:nvPr/>
        </p:nvGrpSpPr>
        <p:grpSpPr>
          <a:xfrm>
            <a:off x="8142374" y="4477573"/>
            <a:ext cx="508850" cy="478710"/>
            <a:chOff x="5972700" y="2330200"/>
            <a:chExt cx="411625" cy="387275"/>
          </a:xfrm>
        </p:grpSpPr>
        <p:sp>
          <p:nvSpPr>
            <p:cNvPr id="335" name="Shape 335"/>
            <p:cNvSpPr/>
            <p:nvPr/>
          </p:nvSpPr>
          <p:spPr>
            <a:xfrm>
              <a:off x="5972700" y="2476950"/>
              <a:ext cx="98050" cy="219825"/>
            </a:xfrm>
            <a:custGeom>
              <a:avLst/>
              <a:gdLst/>
              <a:ahLst/>
              <a:cxnLst/>
              <a:rect l="0" t="0" r="0" b="0"/>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36" name="Shape 336"/>
            <p:cNvSpPr/>
            <p:nvPr/>
          </p:nvSpPr>
          <p:spPr>
            <a:xfrm>
              <a:off x="6078025" y="2330200"/>
              <a:ext cx="306300" cy="387275"/>
            </a:xfrm>
            <a:custGeom>
              <a:avLst/>
              <a:gdLst/>
              <a:ahLst/>
              <a:cxnLst/>
              <a:rect l="0" t="0" r="0" b="0"/>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337" name="Shape 337"/>
          <p:cNvGrpSpPr/>
          <p:nvPr/>
        </p:nvGrpSpPr>
        <p:grpSpPr>
          <a:xfrm>
            <a:off x="545621" y="382389"/>
            <a:ext cx="398657" cy="631920"/>
            <a:chOff x="6718575" y="2318625"/>
            <a:chExt cx="256950" cy="407375"/>
          </a:xfrm>
        </p:grpSpPr>
        <p:sp>
          <p:nvSpPr>
            <p:cNvPr id="338" name="Shape 338"/>
            <p:cNvSpPr/>
            <p:nvPr/>
          </p:nvSpPr>
          <p:spPr>
            <a:xfrm>
              <a:off x="6795900" y="2673600"/>
              <a:ext cx="102300" cy="22550"/>
            </a:xfrm>
            <a:custGeom>
              <a:avLst/>
              <a:gdLst/>
              <a:ahLst/>
              <a:cxnLst/>
              <a:rect l="0" t="0" r="0" b="0"/>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39" name="Shape 339"/>
            <p:cNvSpPr/>
            <p:nvPr/>
          </p:nvSpPr>
          <p:spPr>
            <a:xfrm>
              <a:off x="6795900" y="2650475"/>
              <a:ext cx="102300" cy="22550"/>
            </a:xfrm>
            <a:custGeom>
              <a:avLst/>
              <a:gdLst/>
              <a:ahLst/>
              <a:cxnLst/>
              <a:rect l="0" t="0" r="0" b="0"/>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40" name="Shape 340"/>
            <p:cNvSpPr/>
            <p:nvPr/>
          </p:nvSpPr>
          <p:spPr>
            <a:xfrm>
              <a:off x="6795900" y="2696125"/>
              <a:ext cx="102300" cy="29875"/>
            </a:xfrm>
            <a:custGeom>
              <a:avLst/>
              <a:gdLst/>
              <a:ahLst/>
              <a:cxnLst/>
              <a:rect l="0" t="0" r="0" b="0"/>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41" name="Shape 341"/>
            <p:cNvSpPr/>
            <p:nvPr/>
          </p:nvSpPr>
          <p:spPr>
            <a:xfrm>
              <a:off x="6784925" y="2459275"/>
              <a:ext cx="35350" cy="166875"/>
            </a:xfrm>
            <a:custGeom>
              <a:avLst/>
              <a:gdLst/>
              <a:ahLst/>
              <a:cxnLst/>
              <a:rect l="0" t="0" r="0" b="0"/>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42" name="Shape 342"/>
            <p:cNvSpPr/>
            <p:nvPr/>
          </p:nvSpPr>
          <p:spPr>
            <a:xfrm>
              <a:off x="6718575" y="2318625"/>
              <a:ext cx="256950" cy="307525"/>
            </a:xfrm>
            <a:custGeom>
              <a:avLst/>
              <a:gdLst/>
              <a:ahLst/>
              <a:cxnLst/>
              <a:rect l="0" t="0" r="0" b="0"/>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43" name="Shape 343"/>
            <p:cNvSpPr/>
            <p:nvPr/>
          </p:nvSpPr>
          <p:spPr>
            <a:xfrm>
              <a:off x="6873825" y="2459275"/>
              <a:ext cx="35350" cy="166875"/>
            </a:xfrm>
            <a:custGeom>
              <a:avLst/>
              <a:gdLst/>
              <a:ahLst/>
              <a:cxnLst/>
              <a:rect l="0" t="0" r="0" b="0"/>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44" name="Shape 344"/>
            <p:cNvSpPr/>
            <p:nvPr/>
          </p:nvSpPr>
          <p:spPr>
            <a:xfrm>
              <a:off x="6801975" y="2453200"/>
              <a:ext cx="90150" cy="19500"/>
            </a:xfrm>
            <a:custGeom>
              <a:avLst/>
              <a:gdLst/>
              <a:ahLst/>
              <a:cxnLst/>
              <a:rect l="0" t="0" r="0" b="0"/>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45" name="Shape 345"/>
            <p:cNvSpPr/>
            <p:nvPr/>
          </p:nvSpPr>
          <p:spPr>
            <a:xfrm>
              <a:off x="6795900" y="2628550"/>
              <a:ext cx="102300" cy="25"/>
            </a:xfrm>
            <a:custGeom>
              <a:avLst/>
              <a:gdLst/>
              <a:ahLst/>
              <a:cxnLst/>
              <a:rect l="0" t="0" r="0" b="0"/>
              <a:pathLst>
                <a:path w="4092" h="1" fill="none" extrusionOk="0">
                  <a:moveTo>
                    <a:pt x="0" y="1"/>
                  </a:moveTo>
                  <a:lnTo>
                    <a:pt x="4092" y="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Blank Magenta">
    <p:spTree>
      <p:nvGrpSpPr>
        <p:cNvPr id="1" name="Shape 346"/>
        <p:cNvGrpSpPr/>
        <p:nvPr/>
      </p:nvGrpSpPr>
      <p:grpSpPr>
        <a:xfrm>
          <a:off x="0" y="0"/>
          <a:ext cx="0" cy="0"/>
          <a:chOff x="0" y="0"/>
          <a:chExt cx="0" cy="0"/>
        </a:xfrm>
      </p:grpSpPr>
      <p:sp>
        <p:nvSpPr>
          <p:cNvPr id="347" name="Shape 347"/>
          <p:cNvSpPr/>
          <p:nvPr/>
        </p:nvSpPr>
        <p:spPr>
          <a:xfrm>
            <a:off x="407150" y="407075"/>
            <a:ext cx="8329800" cy="4329300"/>
          </a:xfrm>
          <a:prstGeom prst="rect">
            <a:avLst/>
          </a:prstGeom>
          <a:solidFill>
            <a:srgbClr val="FC4067"/>
          </a:solidFill>
          <a:ln>
            <a:noFill/>
          </a:ln>
        </p:spPr>
        <p:txBody>
          <a:bodyPr lIns="91425" tIns="91425" rIns="91425" bIns="91425" anchor="ctr" anchorCtr="0">
            <a:noAutofit/>
          </a:bodyPr>
          <a:lstStyle/>
          <a:p>
            <a:pPr lvl="0">
              <a:spcBef>
                <a:spcPts val="0"/>
              </a:spcBef>
              <a:buNone/>
            </a:pPr>
            <a:endParaRPr/>
          </a:p>
        </p:txBody>
      </p:sp>
      <p:sp>
        <p:nvSpPr>
          <p:cNvPr id="348" name="Shape 348"/>
          <p:cNvSpPr/>
          <p:nvPr/>
        </p:nvSpPr>
        <p:spPr>
          <a:xfrm>
            <a:off x="217850" y="171250"/>
            <a:ext cx="1054200" cy="1054200"/>
          </a:xfrm>
          <a:prstGeom prst="ellipse">
            <a:avLst/>
          </a:prstGeom>
          <a:solidFill>
            <a:srgbClr val="FFB600"/>
          </a:solidFill>
          <a:ln>
            <a:noFill/>
          </a:ln>
        </p:spPr>
        <p:txBody>
          <a:bodyPr lIns="91425" tIns="91425" rIns="91425" bIns="91425" anchor="ctr" anchorCtr="0">
            <a:noAutofit/>
          </a:bodyPr>
          <a:lstStyle/>
          <a:p>
            <a:pPr lvl="0">
              <a:spcBef>
                <a:spcPts val="0"/>
              </a:spcBef>
              <a:buNone/>
            </a:pPr>
            <a:endParaRPr/>
          </a:p>
        </p:txBody>
      </p:sp>
      <p:sp>
        <p:nvSpPr>
          <p:cNvPr id="349" name="Shape 349"/>
          <p:cNvSpPr/>
          <p:nvPr/>
        </p:nvSpPr>
        <p:spPr>
          <a:xfrm>
            <a:off x="1156975" y="-137273"/>
            <a:ext cx="398700" cy="398699"/>
          </a:xfrm>
          <a:prstGeom prst="ellipse">
            <a:avLst/>
          </a:prstGeom>
          <a:solidFill>
            <a:srgbClr val="FF9755"/>
          </a:solidFill>
          <a:ln>
            <a:noFill/>
          </a:ln>
        </p:spPr>
        <p:txBody>
          <a:bodyPr lIns="91425" tIns="91425" rIns="91425" bIns="91425" anchor="ctr" anchorCtr="0">
            <a:noAutofit/>
          </a:bodyPr>
          <a:lstStyle/>
          <a:p>
            <a:pPr lvl="0">
              <a:spcBef>
                <a:spcPts val="0"/>
              </a:spcBef>
              <a:buNone/>
            </a:pPr>
            <a:endParaRPr/>
          </a:p>
        </p:txBody>
      </p:sp>
      <p:sp>
        <p:nvSpPr>
          <p:cNvPr id="350" name="Shape 350"/>
          <p:cNvSpPr/>
          <p:nvPr/>
        </p:nvSpPr>
        <p:spPr>
          <a:xfrm>
            <a:off x="1397225" y="337513"/>
            <a:ext cx="136800" cy="136800"/>
          </a:xfrm>
          <a:prstGeom prst="ellipse">
            <a:avLst/>
          </a:prstGeom>
          <a:solidFill>
            <a:srgbClr val="02BDC7"/>
          </a:solidFill>
          <a:ln>
            <a:noFill/>
          </a:ln>
        </p:spPr>
        <p:txBody>
          <a:bodyPr lIns="91425" tIns="91425" rIns="91425" bIns="91425" anchor="ctr" anchorCtr="0">
            <a:noAutofit/>
          </a:bodyPr>
          <a:lstStyle/>
          <a:p>
            <a:pPr lvl="0">
              <a:spcBef>
                <a:spcPts val="0"/>
              </a:spcBef>
              <a:buNone/>
            </a:pPr>
            <a:endParaRPr/>
          </a:p>
        </p:txBody>
      </p:sp>
      <p:sp>
        <p:nvSpPr>
          <p:cNvPr id="351" name="Shape 351"/>
          <p:cNvSpPr/>
          <p:nvPr/>
        </p:nvSpPr>
        <p:spPr>
          <a:xfrm>
            <a:off x="488128" y="1334484"/>
            <a:ext cx="213000" cy="213000"/>
          </a:xfrm>
          <a:prstGeom prst="ellipse">
            <a:avLst/>
          </a:prstGeom>
          <a:solidFill>
            <a:srgbClr val="FFFFFF"/>
          </a:solidFill>
          <a:ln>
            <a:noFill/>
          </a:ln>
        </p:spPr>
        <p:txBody>
          <a:bodyPr lIns="91425" tIns="91425" rIns="91425" bIns="91425" anchor="ctr" anchorCtr="0">
            <a:noAutofit/>
          </a:bodyPr>
          <a:lstStyle/>
          <a:p>
            <a:pPr lvl="0">
              <a:spcBef>
                <a:spcPts val="0"/>
              </a:spcBef>
              <a:buNone/>
            </a:pPr>
            <a:endParaRPr/>
          </a:p>
        </p:txBody>
      </p:sp>
      <p:sp>
        <p:nvSpPr>
          <p:cNvPr id="352" name="Shape 352"/>
          <p:cNvSpPr/>
          <p:nvPr/>
        </p:nvSpPr>
        <p:spPr>
          <a:xfrm>
            <a:off x="7847950" y="4168078"/>
            <a:ext cx="1097700" cy="1097700"/>
          </a:xfrm>
          <a:prstGeom prst="ellipse">
            <a:avLst/>
          </a:prstGeom>
          <a:solidFill>
            <a:srgbClr val="02BDC7"/>
          </a:solidFill>
          <a:ln>
            <a:noFill/>
          </a:ln>
        </p:spPr>
        <p:txBody>
          <a:bodyPr lIns="91425" tIns="91425" rIns="91425" bIns="91425" anchor="ctr" anchorCtr="0">
            <a:noAutofit/>
          </a:bodyPr>
          <a:lstStyle/>
          <a:p>
            <a:pPr lvl="0">
              <a:spcBef>
                <a:spcPts val="0"/>
              </a:spcBef>
              <a:buNone/>
            </a:pPr>
            <a:endParaRPr/>
          </a:p>
        </p:txBody>
      </p:sp>
      <p:sp>
        <p:nvSpPr>
          <p:cNvPr id="353" name="Shape 353"/>
          <p:cNvSpPr/>
          <p:nvPr/>
        </p:nvSpPr>
        <p:spPr>
          <a:xfrm>
            <a:off x="8507493" y="2981146"/>
            <a:ext cx="774600" cy="774600"/>
          </a:xfrm>
          <a:prstGeom prst="ellipse">
            <a:avLst/>
          </a:prstGeom>
          <a:solidFill>
            <a:srgbClr val="FFB600"/>
          </a:solidFill>
          <a:ln>
            <a:noFill/>
          </a:ln>
        </p:spPr>
        <p:txBody>
          <a:bodyPr lIns="91425" tIns="91425" rIns="91425" bIns="91425" anchor="ctr" anchorCtr="0">
            <a:noAutofit/>
          </a:bodyPr>
          <a:lstStyle/>
          <a:p>
            <a:pPr lvl="0">
              <a:spcBef>
                <a:spcPts val="0"/>
              </a:spcBef>
              <a:buNone/>
            </a:pPr>
            <a:endParaRPr/>
          </a:p>
        </p:txBody>
      </p:sp>
      <p:sp>
        <p:nvSpPr>
          <p:cNvPr id="354" name="Shape 354"/>
          <p:cNvSpPr/>
          <p:nvPr/>
        </p:nvSpPr>
        <p:spPr>
          <a:xfrm>
            <a:off x="8094101" y="3973940"/>
            <a:ext cx="413400" cy="413400"/>
          </a:xfrm>
          <a:prstGeom prst="ellipse">
            <a:avLst/>
          </a:prstGeom>
          <a:solidFill>
            <a:srgbClr val="FFFFFF"/>
          </a:solidFill>
          <a:ln>
            <a:noFill/>
          </a:ln>
        </p:spPr>
        <p:txBody>
          <a:bodyPr lIns="91425" tIns="91425" rIns="91425" bIns="91425" anchor="ctr" anchorCtr="0">
            <a:noAutofit/>
          </a:bodyPr>
          <a:lstStyle/>
          <a:p>
            <a:pPr lvl="0">
              <a:spcBef>
                <a:spcPts val="0"/>
              </a:spcBef>
              <a:buNone/>
            </a:pPr>
            <a:endParaRPr/>
          </a:p>
        </p:txBody>
      </p:sp>
      <p:sp>
        <p:nvSpPr>
          <p:cNvPr id="355" name="Shape 355"/>
          <p:cNvSpPr/>
          <p:nvPr/>
        </p:nvSpPr>
        <p:spPr>
          <a:xfrm>
            <a:off x="8622048" y="3872635"/>
            <a:ext cx="213000" cy="213000"/>
          </a:xfrm>
          <a:prstGeom prst="ellipse">
            <a:avLst/>
          </a:prstGeom>
          <a:solidFill>
            <a:srgbClr val="FF9755"/>
          </a:solidFill>
          <a:ln>
            <a:noFill/>
          </a:ln>
        </p:spPr>
        <p:txBody>
          <a:bodyPr lIns="91425" tIns="91425" rIns="91425" bIns="91425" anchor="ctr" anchorCtr="0">
            <a:noAutofit/>
          </a:bodyPr>
          <a:lstStyle/>
          <a:p>
            <a:pPr lvl="0">
              <a:spcBef>
                <a:spcPts val="0"/>
              </a:spcBef>
              <a:buNone/>
            </a:pPr>
            <a:endParaRPr/>
          </a:p>
        </p:txBody>
      </p:sp>
      <p:sp>
        <p:nvSpPr>
          <p:cNvPr id="356" name="Shape 356"/>
          <p:cNvSpPr/>
          <p:nvPr/>
        </p:nvSpPr>
        <p:spPr>
          <a:xfrm>
            <a:off x="7550021" y="4801657"/>
            <a:ext cx="213000" cy="213000"/>
          </a:xfrm>
          <a:prstGeom prst="ellipse">
            <a:avLst/>
          </a:prstGeom>
          <a:solidFill>
            <a:srgbClr val="FFB600"/>
          </a:solidFill>
          <a:ln>
            <a:noFill/>
          </a:ln>
        </p:spPr>
        <p:txBody>
          <a:bodyPr lIns="91425" tIns="91425" rIns="91425" bIns="91425" anchor="ctr" anchorCtr="0">
            <a:noAutofit/>
          </a:bodyPr>
          <a:lstStyle/>
          <a:p>
            <a:pPr lvl="0">
              <a:spcBef>
                <a:spcPts val="0"/>
              </a:spcBef>
              <a:buNone/>
            </a:pPr>
            <a:endParaRPr/>
          </a:p>
        </p:txBody>
      </p:sp>
      <p:sp>
        <p:nvSpPr>
          <p:cNvPr id="357" name="Shape 357"/>
          <p:cNvSpPr/>
          <p:nvPr/>
        </p:nvSpPr>
        <p:spPr>
          <a:xfrm>
            <a:off x="7325660" y="4674667"/>
            <a:ext cx="93900" cy="93900"/>
          </a:xfrm>
          <a:prstGeom prst="ellipse">
            <a:avLst/>
          </a:prstGeom>
          <a:solidFill>
            <a:srgbClr val="02BDC7"/>
          </a:solidFill>
          <a:ln>
            <a:noFill/>
          </a:ln>
        </p:spPr>
        <p:txBody>
          <a:bodyPr lIns="91425" tIns="91425" rIns="91425" bIns="91425" anchor="ctr" anchorCtr="0">
            <a:noAutofit/>
          </a:bodyPr>
          <a:lstStyle/>
          <a:p>
            <a:pPr lvl="0">
              <a:spcBef>
                <a:spcPts val="0"/>
              </a:spcBef>
              <a:buNone/>
            </a:pPr>
            <a:endParaRPr/>
          </a:p>
        </p:txBody>
      </p:sp>
      <p:sp>
        <p:nvSpPr>
          <p:cNvPr id="358" name="Shape 358"/>
          <p:cNvSpPr/>
          <p:nvPr/>
        </p:nvSpPr>
        <p:spPr>
          <a:xfrm>
            <a:off x="258289" y="1577100"/>
            <a:ext cx="93900" cy="93899"/>
          </a:xfrm>
          <a:prstGeom prst="ellipse">
            <a:avLst/>
          </a:prstGeom>
          <a:solidFill>
            <a:srgbClr val="FFB600"/>
          </a:solidFill>
          <a:ln>
            <a:noFill/>
          </a:ln>
        </p:spPr>
        <p:txBody>
          <a:bodyPr lIns="91425" tIns="91425" rIns="91425" bIns="91425" anchor="ctr" anchorCtr="0">
            <a:noAutofit/>
          </a:bodyPr>
          <a:lstStyle/>
          <a:p>
            <a:pPr lvl="0">
              <a:spcBef>
                <a:spcPts val="0"/>
              </a:spcBef>
              <a:buNone/>
            </a:pPr>
            <a:endParaRPr/>
          </a:p>
        </p:txBody>
      </p:sp>
      <p:sp>
        <p:nvSpPr>
          <p:cNvPr id="359" name="Shape 359"/>
          <p:cNvSpPr/>
          <p:nvPr/>
        </p:nvSpPr>
        <p:spPr>
          <a:xfrm>
            <a:off x="8726411" y="3200064"/>
            <a:ext cx="336767" cy="336767"/>
          </a:xfrm>
          <a:custGeom>
            <a:avLst/>
            <a:gdLst/>
            <a:ahLst/>
            <a:cxnLst/>
            <a:rect l="0" t="0" r="0" b="0"/>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FC406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nvGrpSpPr>
          <p:cNvPr id="360" name="Shape 360"/>
          <p:cNvGrpSpPr/>
          <p:nvPr/>
        </p:nvGrpSpPr>
        <p:grpSpPr>
          <a:xfrm>
            <a:off x="8142374" y="4477573"/>
            <a:ext cx="508850" cy="478710"/>
            <a:chOff x="5972700" y="2330200"/>
            <a:chExt cx="411625" cy="387275"/>
          </a:xfrm>
        </p:grpSpPr>
        <p:sp>
          <p:nvSpPr>
            <p:cNvPr id="361" name="Shape 361"/>
            <p:cNvSpPr/>
            <p:nvPr/>
          </p:nvSpPr>
          <p:spPr>
            <a:xfrm>
              <a:off x="5972700" y="2476950"/>
              <a:ext cx="98050" cy="219825"/>
            </a:xfrm>
            <a:custGeom>
              <a:avLst/>
              <a:gdLst/>
              <a:ahLst/>
              <a:cxnLst/>
              <a:rect l="0" t="0" r="0" b="0"/>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62" name="Shape 362"/>
            <p:cNvSpPr/>
            <p:nvPr/>
          </p:nvSpPr>
          <p:spPr>
            <a:xfrm>
              <a:off x="6078025" y="2330200"/>
              <a:ext cx="306300" cy="387275"/>
            </a:xfrm>
            <a:custGeom>
              <a:avLst/>
              <a:gdLst/>
              <a:ahLst/>
              <a:cxnLst/>
              <a:rect l="0" t="0" r="0" b="0"/>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363" name="Shape 363"/>
          <p:cNvGrpSpPr/>
          <p:nvPr/>
        </p:nvGrpSpPr>
        <p:grpSpPr>
          <a:xfrm>
            <a:off x="545621" y="382389"/>
            <a:ext cx="398657" cy="631920"/>
            <a:chOff x="6718575" y="2318625"/>
            <a:chExt cx="256950" cy="407375"/>
          </a:xfrm>
        </p:grpSpPr>
        <p:sp>
          <p:nvSpPr>
            <p:cNvPr id="364" name="Shape 364"/>
            <p:cNvSpPr/>
            <p:nvPr/>
          </p:nvSpPr>
          <p:spPr>
            <a:xfrm>
              <a:off x="6795900" y="2673600"/>
              <a:ext cx="102300" cy="22550"/>
            </a:xfrm>
            <a:custGeom>
              <a:avLst/>
              <a:gdLst/>
              <a:ahLst/>
              <a:cxnLst/>
              <a:rect l="0" t="0" r="0" b="0"/>
              <a:pathLst>
                <a:path w="4092" h="902" fill="none" extrusionOk="0">
                  <a:moveTo>
                    <a:pt x="4092" y="902"/>
                  </a:moveTo>
                  <a:lnTo>
                    <a:pt x="4092" y="1"/>
                  </a:lnTo>
                  <a:lnTo>
                    <a:pt x="0" y="1"/>
                  </a:lnTo>
                  <a:lnTo>
                    <a:pt x="0" y="902"/>
                  </a:lnTo>
                  <a:lnTo>
                    <a:pt x="4092" y="902"/>
                  </a:lnTo>
                  <a:close/>
                </a:path>
              </a:pathLst>
            </a:custGeom>
            <a:noFill/>
            <a:ln w="12175" cap="rnd" cmpd="sng">
              <a:solidFill>
                <a:srgbClr val="02BDC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65" name="Shape 365"/>
            <p:cNvSpPr/>
            <p:nvPr/>
          </p:nvSpPr>
          <p:spPr>
            <a:xfrm>
              <a:off x="6795900" y="2650475"/>
              <a:ext cx="102300" cy="22550"/>
            </a:xfrm>
            <a:custGeom>
              <a:avLst/>
              <a:gdLst/>
              <a:ahLst/>
              <a:cxnLst/>
              <a:rect l="0" t="0" r="0" b="0"/>
              <a:pathLst>
                <a:path w="4092" h="902" fill="none" extrusionOk="0">
                  <a:moveTo>
                    <a:pt x="4092" y="901"/>
                  </a:moveTo>
                  <a:lnTo>
                    <a:pt x="4092" y="0"/>
                  </a:lnTo>
                  <a:lnTo>
                    <a:pt x="0" y="0"/>
                  </a:lnTo>
                  <a:lnTo>
                    <a:pt x="0" y="901"/>
                  </a:lnTo>
                  <a:lnTo>
                    <a:pt x="4092" y="901"/>
                  </a:lnTo>
                  <a:close/>
                </a:path>
              </a:pathLst>
            </a:custGeom>
            <a:noFill/>
            <a:ln w="12175" cap="rnd" cmpd="sng">
              <a:solidFill>
                <a:srgbClr val="02BDC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66" name="Shape 366"/>
            <p:cNvSpPr/>
            <p:nvPr/>
          </p:nvSpPr>
          <p:spPr>
            <a:xfrm>
              <a:off x="6795900" y="2696125"/>
              <a:ext cx="102300" cy="29875"/>
            </a:xfrm>
            <a:custGeom>
              <a:avLst/>
              <a:gdLst/>
              <a:ahLst/>
              <a:cxnLst/>
              <a:rect l="0" t="0" r="0" b="0"/>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02BDC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67" name="Shape 367"/>
            <p:cNvSpPr/>
            <p:nvPr/>
          </p:nvSpPr>
          <p:spPr>
            <a:xfrm>
              <a:off x="6784925" y="2459275"/>
              <a:ext cx="35350" cy="166875"/>
            </a:xfrm>
            <a:custGeom>
              <a:avLst/>
              <a:gdLst/>
              <a:ahLst/>
              <a:cxnLst/>
              <a:rect l="0" t="0" r="0" b="0"/>
              <a:pathLst>
                <a:path w="1414" h="6675" fill="none" extrusionOk="0">
                  <a:moveTo>
                    <a:pt x="1413" y="6674"/>
                  </a:moveTo>
                  <a:lnTo>
                    <a:pt x="1413" y="6674"/>
                  </a:lnTo>
                  <a:lnTo>
                    <a:pt x="585" y="2850"/>
                  </a:lnTo>
                  <a:lnTo>
                    <a:pt x="1" y="1"/>
                  </a:lnTo>
                </a:path>
              </a:pathLst>
            </a:custGeom>
            <a:noFill/>
            <a:ln w="12175" cap="rnd" cmpd="sng">
              <a:solidFill>
                <a:srgbClr val="02BDC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68" name="Shape 368"/>
            <p:cNvSpPr/>
            <p:nvPr/>
          </p:nvSpPr>
          <p:spPr>
            <a:xfrm>
              <a:off x="6718575" y="2318625"/>
              <a:ext cx="256950" cy="307525"/>
            </a:xfrm>
            <a:custGeom>
              <a:avLst/>
              <a:gdLst/>
              <a:ahLst/>
              <a:cxnLst/>
              <a:rect l="0" t="0" r="0" b="0"/>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02BDC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69" name="Shape 369"/>
            <p:cNvSpPr/>
            <p:nvPr/>
          </p:nvSpPr>
          <p:spPr>
            <a:xfrm>
              <a:off x="6873825" y="2459275"/>
              <a:ext cx="35350" cy="166875"/>
            </a:xfrm>
            <a:custGeom>
              <a:avLst/>
              <a:gdLst/>
              <a:ahLst/>
              <a:cxnLst/>
              <a:rect l="0" t="0" r="0" b="0"/>
              <a:pathLst>
                <a:path w="1414" h="6675" fill="none" extrusionOk="0">
                  <a:moveTo>
                    <a:pt x="1413" y="1"/>
                  </a:moveTo>
                  <a:lnTo>
                    <a:pt x="1413" y="1"/>
                  </a:lnTo>
                  <a:lnTo>
                    <a:pt x="829" y="2850"/>
                  </a:lnTo>
                  <a:lnTo>
                    <a:pt x="1" y="6674"/>
                  </a:lnTo>
                </a:path>
              </a:pathLst>
            </a:custGeom>
            <a:noFill/>
            <a:ln w="12175" cap="rnd" cmpd="sng">
              <a:solidFill>
                <a:srgbClr val="02BDC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70" name="Shape 370"/>
            <p:cNvSpPr/>
            <p:nvPr/>
          </p:nvSpPr>
          <p:spPr>
            <a:xfrm>
              <a:off x="6801975" y="2453200"/>
              <a:ext cx="90150" cy="19500"/>
            </a:xfrm>
            <a:custGeom>
              <a:avLst/>
              <a:gdLst/>
              <a:ahLst/>
              <a:cxnLst/>
              <a:rect l="0" t="0" r="0" b="0"/>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02BDC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71" name="Shape 371"/>
            <p:cNvSpPr/>
            <p:nvPr/>
          </p:nvSpPr>
          <p:spPr>
            <a:xfrm>
              <a:off x="6795900" y="2628550"/>
              <a:ext cx="102300" cy="25"/>
            </a:xfrm>
            <a:custGeom>
              <a:avLst/>
              <a:gdLst/>
              <a:ahLst/>
              <a:cxnLst/>
              <a:rect l="0" t="0" r="0" b="0"/>
              <a:pathLst>
                <a:path w="4092" h="1" fill="none" extrusionOk="0">
                  <a:moveTo>
                    <a:pt x="0" y="1"/>
                  </a:moveTo>
                  <a:lnTo>
                    <a:pt x="4092" y="1"/>
                  </a:lnTo>
                </a:path>
              </a:pathLst>
            </a:custGeom>
            <a:noFill/>
            <a:ln w="12175" cap="rnd" cmpd="sng">
              <a:solidFill>
                <a:srgbClr val="02BDC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372" name="Shape 372"/>
          <p:cNvSpPr/>
          <p:nvPr/>
        </p:nvSpPr>
        <p:spPr>
          <a:xfrm>
            <a:off x="-117275" y="847256"/>
            <a:ext cx="605400" cy="605400"/>
          </a:xfrm>
          <a:prstGeom prst="ellipse">
            <a:avLst/>
          </a:prstGeom>
          <a:solidFill>
            <a:srgbClr val="02BDC7"/>
          </a:solidFill>
          <a:ln>
            <a:noFill/>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sp>
        <p:nvSpPr>
          <p:cNvPr id="6" name="Shape 6"/>
          <p:cNvSpPr txBox="1">
            <a:spLocks noGrp="1"/>
          </p:cNvSpPr>
          <p:nvPr>
            <p:ph type="body" idx="1"/>
          </p:nvPr>
        </p:nvSpPr>
        <p:spPr>
          <a:xfrm>
            <a:off x="2901875" y="1033400"/>
            <a:ext cx="5292300" cy="3267300"/>
          </a:xfrm>
          <a:prstGeom prst="rect">
            <a:avLst/>
          </a:prstGeom>
          <a:noFill/>
          <a:ln>
            <a:noFill/>
          </a:ln>
        </p:spPr>
        <p:txBody>
          <a:bodyPr lIns="91425" tIns="91425" rIns="91425" bIns="91425" anchor="t" anchorCtr="0"/>
          <a:lstStyle>
            <a:lvl1pPr lvl="0">
              <a:spcBef>
                <a:spcPts val="600"/>
              </a:spcBef>
              <a:spcAft>
                <a:spcPts val="1000"/>
              </a:spcAft>
              <a:buClr>
                <a:srgbClr val="A6BCC9"/>
              </a:buClr>
              <a:buSzPct val="100000"/>
              <a:buFont typeface="Lato Light"/>
              <a:buChar char="○"/>
              <a:defRPr sz="2000">
                <a:solidFill>
                  <a:srgbClr val="4A5C65"/>
                </a:solidFill>
                <a:latin typeface="Lato Light"/>
                <a:ea typeface="Lato Light"/>
                <a:cs typeface="Lato Light"/>
                <a:sym typeface="Lato Light"/>
              </a:defRPr>
            </a:lvl1pPr>
            <a:lvl2pPr lvl="1">
              <a:spcBef>
                <a:spcPts val="480"/>
              </a:spcBef>
              <a:spcAft>
                <a:spcPts val="1000"/>
              </a:spcAft>
              <a:buClr>
                <a:srgbClr val="A6BCC9"/>
              </a:buClr>
              <a:buSzPct val="100000"/>
              <a:buFont typeface="Lato Light"/>
              <a:buChar char="◦"/>
              <a:defRPr sz="2000">
                <a:solidFill>
                  <a:srgbClr val="4A5C65"/>
                </a:solidFill>
                <a:latin typeface="Lato Light"/>
                <a:ea typeface="Lato Light"/>
                <a:cs typeface="Lato Light"/>
                <a:sym typeface="Lato Light"/>
              </a:defRPr>
            </a:lvl2pPr>
            <a:lvl3pPr lvl="2">
              <a:spcBef>
                <a:spcPts val="480"/>
              </a:spcBef>
              <a:spcAft>
                <a:spcPts val="1000"/>
              </a:spcAft>
              <a:buClr>
                <a:srgbClr val="A6BCC9"/>
              </a:buClr>
              <a:buSzPct val="100000"/>
              <a:buFont typeface="Lato Light"/>
              <a:buChar char="◦"/>
              <a:defRPr sz="2000">
                <a:solidFill>
                  <a:srgbClr val="4A5C65"/>
                </a:solidFill>
                <a:latin typeface="Lato Light"/>
                <a:ea typeface="Lato Light"/>
                <a:cs typeface="Lato Light"/>
                <a:sym typeface="Lato Light"/>
              </a:defRPr>
            </a:lvl3pPr>
            <a:lvl4pPr lvl="3">
              <a:spcBef>
                <a:spcPts val="360"/>
              </a:spcBef>
              <a:spcAft>
                <a:spcPts val="1000"/>
              </a:spcAft>
              <a:buClr>
                <a:srgbClr val="A6BCC9"/>
              </a:buClr>
              <a:buSzPct val="100000"/>
              <a:buFont typeface="Lato Light"/>
              <a:buChar char="◦"/>
              <a:defRPr sz="2000">
                <a:solidFill>
                  <a:srgbClr val="4A5C65"/>
                </a:solidFill>
                <a:latin typeface="Lato Light"/>
                <a:ea typeface="Lato Light"/>
                <a:cs typeface="Lato Light"/>
                <a:sym typeface="Lato Light"/>
              </a:defRPr>
            </a:lvl4pPr>
            <a:lvl5pPr lvl="4">
              <a:spcBef>
                <a:spcPts val="360"/>
              </a:spcBef>
              <a:spcAft>
                <a:spcPts val="1000"/>
              </a:spcAft>
              <a:buClr>
                <a:srgbClr val="A6BCC9"/>
              </a:buClr>
              <a:buSzPct val="100000"/>
              <a:buFont typeface="Lato Light"/>
              <a:buChar char="◦"/>
              <a:defRPr sz="2000">
                <a:solidFill>
                  <a:srgbClr val="4A5C65"/>
                </a:solidFill>
                <a:latin typeface="Lato Light"/>
                <a:ea typeface="Lato Light"/>
                <a:cs typeface="Lato Light"/>
                <a:sym typeface="Lato Light"/>
              </a:defRPr>
            </a:lvl5pPr>
            <a:lvl6pPr lvl="5">
              <a:spcBef>
                <a:spcPts val="360"/>
              </a:spcBef>
              <a:spcAft>
                <a:spcPts val="1000"/>
              </a:spcAft>
              <a:buClr>
                <a:srgbClr val="A6BCC9"/>
              </a:buClr>
              <a:buSzPct val="100000"/>
              <a:buFont typeface="Lato Light"/>
              <a:buChar char="◦"/>
              <a:defRPr sz="2000">
                <a:solidFill>
                  <a:srgbClr val="4A5C65"/>
                </a:solidFill>
                <a:latin typeface="Lato Light"/>
                <a:ea typeface="Lato Light"/>
                <a:cs typeface="Lato Light"/>
                <a:sym typeface="Lato Light"/>
              </a:defRPr>
            </a:lvl6pPr>
            <a:lvl7pPr lvl="6">
              <a:spcBef>
                <a:spcPts val="360"/>
              </a:spcBef>
              <a:spcAft>
                <a:spcPts val="1000"/>
              </a:spcAft>
              <a:buClr>
                <a:srgbClr val="A6BCC9"/>
              </a:buClr>
              <a:buSzPct val="100000"/>
              <a:buFont typeface="Lato Light"/>
              <a:buChar char="◦"/>
              <a:defRPr sz="2000">
                <a:solidFill>
                  <a:srgbClr val="4A5C65"/>
                </a:solidFill>
                <a:latin typeface="Lato Light"/>
                <a:ea typeface="Lato Light"/>
                <a:cs typeface="Lato Light"/>
                <a:sym typeface="Lato Light"/>
              </a:defRPr>
            </a:lvl7pPr>
            <a:lvl8pPr lvl="7">
              <a:spcBef>
                <a:spcPts val="360"/>
              </a:spcBef>
              <a:spcAft>
                <a:spcPts val="1000"/>
              </a:spcAft>
              <a:buClr>
                <a:srgbClr val="A6BCC9"/>
              </a:buClr>
              <a:buSzPct val="100000"/>
              <a:buFont typeface="Lato Light"/>
              <a:buChar char="◦"/>
              <a:defRPr sz="2000">
                <a:solidFill>
                  <a:srgbClr val="4A5C65"/>
                </a:solidFill>
                <a:latin typeface="Lato Light"/>
                <a:ea typeface="Lato Light"/>
                <a:cs typeface="Lato Light"/>
                <a:sym typeface="Lato Light"/>
              </a:defRPr>
            </a:lvl8pPr>
            <a:lvl9pPr lvl="8">
              <a:spcBef>
                <a:spcPts val="360"/>
              </a:spcBef>
              <a:spcAft>
                <a:spcPts val="1000"/>
              </a:spcAft>
              <a:buClr>
                <a:srgbClr val="A6BCC9"/>
              </a:buClr>
              <a:buSzPct val="100000"/>
              <a:buFont typeface="Lato Light"/>
              <a:buChar char="◦"/>
              <a:defRPr sz="2000">
                <a:solidFill>
                  <a:srgbClr val="4A5C65"/>
                </a:solidFill>
                <a:latin typeface="Lato Light"/>
                <a:ea typeface="Lato Light"/>
                <a:cs typeface="Lato Light"/>
                <a:sym typeface="Lato Light"/>
              </a:defRPr>
            </a:lvl9pPr>
          </a:lstStyle>
          <a:p>
            <a:endParaRPr/>
          </a:p>
        </p:txBody>
      </p:sp>
      <p:sp>
        <p:nvSpPr>
          <p:cNvPr id="7" name="Shape 7"/>
          <p:cNvSpPr txBox="1">
            <a:spLocks noGrp="1"/>
          </p:cNvSpPr>
          <p:nvPr>
            <p:ph type="title"/>
          </p:nvPr>
        </p:nvSpPr>
        <p:spPr>
          <a:xfrm>
            <a:off x="144075" y="559475"/>
            <a:ext cx="2142000" cy="2630400"/>
          </a:xfrm>
          <a:prstGeom prst="rect">
            <a:avLst/>
          </a:prstGeom>
          <a:noFill/>
          <a:ln>
            <a:noFill/>
          </a:ln>
        </p:spPr>
        <p:txBody>
          <a:bodyPr lIns="91425" tIns="91425" rIns="91425" bIns="91425" anchor="ctr" anchorCtr="0"/>
          <a:lstStyle>
            <a:lvl1pPr lvl="0">
              <a:spcBef>
                <a:spcPts val="0"/>
              </a:spcBef>
              <a:buClr>
                <a:srgbClr val="FFFFFF"/>
              </a:buClr>
              <a:buSzPct val="100000"/>
              <a:buFont typeface="Roboto Slab Light"/>
              <a:buNone/>
              <a:defRPr sz="2000">
                <a:solidFill>
                  <a:srgbClr val="FFFFFF"/>
                </a:solidFill>
                <a:latin typeface="Roboto Slab Light"/>
                <a:ea typeface="Roboto Slab Light"/>
                <a:cs typeface="Roboto Slab Light"/>
                <a:sym typeface="Roboto Slab Light"/>
              </a:defRPr>
            </a:lvl1pPr>
            <a:lvl2pPr lvl="1">
              <a:spcBef>
                <a:spcPts val="0"/>
              </a:spcBef>
              <a:buClr>
                <a:srgbClr val="FFFFFF"/>
              </a:buClr>
              <a:buSzPct val="100000"/>
              <a:buFont typeface="Roboto Slab Light"/>
              <a:buNone/>
              <a:defRPr sz="2000">
                <a:solidFill>
                  <a:srgbClr val="FFFFFF"/>
                </a:solidFill>
                <a:latin typeface="Roboto Slab Light"/>
                <a:ea typeface="Roboto Slab Light"/>
                <a:cs typeface="Roboto Slab Light"/>
                <a:sym typeface="Roboto Slab Light"/>
              </a:defRPr>
            </a:lvl2pPr>
            <a:lvl3pPr lvl="2">
              <a:spcBef>
                <a:spcPts val="0"/>
              </a:spcBef>
              <a:buClr>
                <a:srgbClr val="FFFFFF"/>
              </a:buClr>
              <a:buSzPct val="100000"/>
              <a:buFont typeface="Roboto Slab Light"/>
              <a:buNone/>
              <a:defRPr sz="2000">
                <a:solidFill>
                  <a:srgbClr val="FFFFFF"/>
                </a:solidFill>
                <a:latin typeface="Roboto Slab Light"/>
                <a:ea typeface="Roboto Slab Light"/>
                <a:cs typeface="Roboto Slab Light"/>
                <a:sym typeface="Roboto Slab Light"/>
              </a:defRPr>
            </a:lvl3pPr>
            <a:lvl4pPr lvl="3">
              <a:spcBef>
                <a:spcPts val="0"/>
              </a:spcBef>
              <a:buClr>
                <a:srgbClr val="FFFFFF"/>
              </a:buClr>
              <a:buSzPct val="100000"/>
              <a:buFont typeface="Roboto Slab Light"/>
              <a:buNone/>
              <a:defRPr sz="2000">
                <a:solidFill>
                  <a:srgbClr val="FFFFFF"/>
                </a:solidFill>
                <a:latin typeface="Roboto Slab Light"/>
                <a:ea typeface="Roboto Slab Light"/>
                <a:cs typeface="Roboto Slab Light"/>
                <a:sym typeface="Roboto Slab Light"/>
              </a:defRPr>
            </a:lvl4pPr>
            <a:lvl5pPr lvl="4">
              <a:spcBef>
                <a:spcPts val="0"/>
              </a:spcBef>
              <a:buClr>
                <a:srgbClr val="FFFFFF"/>
              </a:buClr>
              <a:buSzPct val="100000"/>
              <a:buFont typeface="Roboto Slab Light"/>
              <a:buNone/>
              <a:defRPr sz="2000">
                <a:solidFill>
                  <a:srgbClr val="FFFFFF"/>
                </a:solidFill>
                <a:latin typeface="Roboto Slab Light"/>
                <a:ea typeface="Roboto Slab Light"/>
                <a:cs typeface="Roboto Slab Light"/>
                <a:sym typeface="Roboto Slab Light"/>
              </a:defRPr>
            </a:lvl5pPr>
            <a:lvl6pPr lvl="5">
              <a:spcBef>
                <a:spcPts val="0"/>
              </a:spcBef>
              <a:buClr>
                <a:srgbClr val="FFFFFF"/>
              </a:buClr>
              <a:buSzPct val="100000"/>
              <a:buFont typeface="Roboto Slab Light"/>
              <a:buNone/>
              <a:defRPr sz="2000">
                <a:solidFill>
                  <a:srgbClr val="FFFFFF"/>
                </a:solidFill>
                <a:latin typeface="Roboto Slab Light"/>
                <a:ea typeface="Roboto Slab Light"/>
                <a:cs typeface="Roboto Slab Light"/>
                <a:sym typeface="Roboto Slab Light"/>
              </a:defRPr>
            </a:lvl6pPr>
            <a:lvl7pPr lvl="6">
              <a:spcBef>
                <a:spcPts val="0"/>
              </a:spcBef>
              <a:buClr>
                <a:srgbClr val="FFFFFF"/>
              </a:buClr>
              <a:buSzPct val="100000"/>
              <a:buFont typeface="Roboto Slab Light"/>
              <a:buNone/>
              <a:defRPr sz="2000">
                <a:solidFill>
                  <a:srgbClr val="FFFFFF"/>
                </a:solidFill>
                <a:latin typeface="Roboto Slab Light"/>
                <a:ea typeface="Roboto Slab Light"/>
                <a:cs typeface="Roboto Slab Light"/>
                <a:sym typeface="Roboto Slab Light"/>
              </a:defRPr>
            </a:lvl7pPr>
            <a:lvl8pPr lvl="7">
              <a:spcBef>
                <a:spcPts val="0"/>
              </a:spcBef>
              <a:buClr>
                <a:srgbClr val="FFFFFF"/>
              </a:buClr>
              <a:buSzPct val="100000"/>
              <a:buFont typeface="Roboto Slab Light"/>
              <a:buNone/>
              <a:defRPr sz="2000">
                <a:solidFill>
                  <a:srgbClr val="FFFFFF"/>
                </a:solidFill>
                <a:latin typeface="Roboto Slab Light"/>
                <a:ea typeface="Roboto Slab Light"/>
                <a:cs typeface="Roboto Slab Light"/>
                <a:sym typeface="Roboto Slab Light"/>
              </a:defRPr>
            </a:lvl8pPr>
            <a:lvl9pPr lvl="8">
              <a:spcBef>
                <a:spcPts val="0"/>
              </a:spcBef>
              <a:buClr>
                <a:srgbClr val="FFFFFF"/>
              </a:buClr>
              <a:buSzPct val="100000"/>
              <a:buFont typeface="Roboto Slab Light"/>
              <a:buNone/>
              <a:defRPr sz="2000">
                <a:solidFill>
                  <a:srgbClr val="FFFFFF"/>
                </a:solidFill>
                <a:latin typeface="Roboto Slab Light"/>
                <a:ea typeface="Roboto Slab Light"/>
                <a:cs typeface="Roboto Slab Light"/>
                <a:sym typeface="Roboto Slab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9" r:id="rId5"/>
    <p:sldLayoutId id="2147483660"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Shape 377"/>
          <p:cNvSpPr txBox="1">
            <a:spLocks noGrp="1"/>
          </p:cNvSpPr>
          <p:nvPr>
            <p:ph type="ctrTitle"/>
          </p:nvPr>
        </p:nvSpPr>
        <p:spPr>
          <a:xfrm>
            <a:off x="1908634" y="1684075"/>
            <a:ext cx="5321046" cy="1906018"/>
          </a:xfrm>
          <a:prstGeom prst="rect">
            <a:avLst/>
          </a:prstGeom>
        </p:spPr>
        <p:txBody>
          <a:bodyPr lIns="91425" tIns="91425" rIns="91425" bIns="91425" anchor="ctr" anchorCtr="0">
            <a:noAutofit/>
          </a:bodyPr>
          <a:lstStyle/>
          <a:p>
            <a:pPr lvl="0">
              <a:spcBef>
                <a:spcPts val="0"/>
              </a:spcBef>
              <a:buNone/>
            </a:pPr>
            <a:r>
              <a:rPr lang="en" sz="4000" b="1">
                <a:latin typeface="Amatic SC" panose="00000500000000000000" pitchFamily="2" charset="-79"/>
                <a:cs typeface="Amatic SC" panose="00000500000000000000" pitchFamily="2" charset="-79"/>
              </a:rPr>
              <a:t>Tìm hiểu lập trình mạch nhúng</a:t>
            </a:r>
            <a:br>
              <a:rPr lang="en" sz="4000" b="1">
                <a:latin typeface="Amatic SC" panose="00000500000000000000" pitchFamily="2" charset="-79"/>
                <a:cs typeface="Amatic SC" panose="00000500000000000000" pitchFamily="2" charset="-79"/>
              </a:rPr>
            </a:br>
            <a:r>
              <a:rPr lang="en" sz="4000" b="1">
                <a:latin typeface="Amatic SC" panose="00000500000000000000" pitchFamily="2" charset="-79"/>
                <a:cs typeface="Amatic SC" panose="00000500000000000000" pitchFamily="2" charset="-79"/>
              </a:rPr>
              <a:t>Và Phát triển ứng dụng IoT</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Shape 397"/>
          <p:cNvSpPr txBox="1">
            <a:spLocks noGrp="1"/>
          </p:cNvSpPr>
          <p:nvPr>
            <p:ph type="ctrTitle"/>
          </p:nvPr>
        </p:nvSpPr>
        <p:spPr>
          <a:xfrm>
            <a:off x="2886100" y="1888150"/>
            <a:ext cx="3371700" cy="1159800"/>
          </a:xfrm>
          <a:prstGeom prst="rect">
            <a:avLst/>
          </a:prstGeom>
        </p:spPr>
        <p:txBody>
          <a:bodyPr lIns="91425" tIns="91425" rIns="91425" bIns="91425" anchor="b" anchorCtr="0">
            <a:noAutofit/>
          </a:bodyPr>
          <a:lstStyle/>
          <a:p>
            <a:pPr lvl="0" rtl="0">
              <a:spcBef>
                <a:spcPts val="0"/>
              </a:spcBef>
              <a:buNone/>
            </a:pPr>
            <a:r>
              <a:rPr lang="en">
                <a:solidFill>
                  <a:srgbClr val="4A5C65"/>
                </a:solidFill>
              </a:rPr>
              <a:t>Chương 2.</a:t>
            </a:r>
          </a:p>
          <a:p>
            <a:pPr lvl="0" rtl="0">
              <a:spcBef>
                <a:spcPts val="0"/>
              </a:spcBef>
              <a:buNone/>
            </a:pPr>
            <a:r>
              <a:rPr lang="en"/>
              <a:t>Mô tả hệ thống</a:t>
            </a:r>
          </a:p>
        </p:txBody>
      </p:sp>
      <p:sp>
        <p:nvSpPr>
          <p:cNvPr id="398" name="Shape 398"/>
          <p:cNvSpPr txBox="1">
            <a:spLocks noGrp="1"/>
          </p:cNvSpPr>
          <p:nvPr>
            <p:ph type="subTitle" idx="1"/>
          </p:nvPr>
        </p:nvSpPr>
        <p:spPr>
          <a:xfrm>
            <a:off x="2886100" y="2916251"/>
            <a:ext cx="3371700" cy="784800"/>
          </a:xfrm>
          <a:prstGeom prst="rect">
            <a:avLst/>
          </a:prstGeom>
        </p:spPr>
        <p:txBody>
          <a:bodyPr lIns="91425" tIns="91425" rIns="91425" bIns="91425" anchor="t" anchorCtr="0">
            <a:noAutofit/>
          </a:bodyPr>
          <a:lstStyle/>
          <a:p>
            <a:pPr lvl="0" rtl="0">
              <a:spcBef>
                <a:spcPts val="0"/>
              </a:spcBef>
              <a:buNone/>
            </a:pPr>
            <a:r>
              <a:rPr lang="en"/>
              <a:t>Mô tả quy trình làm việc của hệ thống</a:t>
            </a:r>
          </a:p>
        </p:txBody>
      </p:sp>
    </p:spTree>
    <p:extLst>
      <p:ext uri="{BB962C8B-B14F-4D97-AF65-F5344CB8AC3E}">
        <p14:creationId xmlns:p14="http://schemas.microsoft.com/office/powerpoint/2010/main" val="1786898002"/>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Shape 408"/>
          <p:cNvSpPr txBox="1">
            <a:spLocks noGrp="1"/>
          </p:cNvSpPr>
          <p:nvPr>
            <p:ph type="title"/>
          </p:nvPr>
        </p:nvSpPr>
        <p:spPr>
          <a:xfrm>
            <a:off x="144075" y="559475"/>
            <a:ext cx="2142000" cy="2630400"/>
          </a:xfrm>
          <a:prstGeom prst="rect">
            <a:avLst/>
          </a:prstGeom>
        </p:spPr>
        <p:txBody>
          <a:bodyPr lIns="91425" tIns="91425" rIns="91425" bIns="91425" anchor="ctr" anchorCtr="0">
            <a:noAutofit/>
          </a:bodyPr>
          <a:lstStyle/>
          <a:p>
            <a:pPr lvl="0" algn="ctr">
              <a:spcBef>
                <a:spcPts val="0"/>
              </a:spcBef>
              <a:buNone/>
            </a:pPr>
            <a:r>
              <a:rPr lang="en" sz="4000" b="1">
                <a:latin typeface="Amatic SC" panose="00000500000000000000" pitchFamily="2" charset="-79"/>
                <a:cs typeface="Amatic SC" panose="00000500000000000000" pitchFamily="2" charset="-79"/>
              </a:rPr>
              <a:t>Quy trình làm việc</a:t>
            </a:r>
          </a:p>
        </p:txBody>
      </p:sp>
      <p:sp>
        <p:nvSpPr>
          <p:cNvPr id="409" name="Shape 409"/>
          <p:cNvSpPr txBox="1">
            <a:spLocks noGrp="1"/>
          </p:cNvSpPr>
          <p:nvPr>
            <p:ph type="body" idx="1"/>
          </p:nvPr>
        </p:nvSpPr>
        <p:spPr>
          <a:xfrm>
            <a:off x="2934768" y="737371"/>
            <a:ext cx="5292300" cy="3788580"/>
          </a:xfrm>
          <a:prstGeom prst="rect">
            <a:avLst/>
          </a:prstGeom>
        </p:spPr>
        <p:txBody>
          <a:bodyPr lIns="91425" tIns="91425" rIns="91425" bIns="91425" anchor="t" anchorCtr="0">
            <a:noAutofit/>
          </a:bodyPr>
          <a:lstStyle/>
          <a:p>
            <a:pPr marL="457200" lvl="0" indent="-228600" rtl="0">
              <a:spcBef>
                <a:spcPts val="0"/>
              </a:spcBef>
            </a:pPr>
            <a:r>
              <a:rPr lang="en" sz="1800" dirty="0">
                <a:latin typeface="Constantia" panose="02030602050306030303" pitchFamily="18" charset="0"/>
              </a:rPr>
              <a:t>Đăng kí tài khoản</a:t>
            </a:r>
          </a:p>
          <a:p>
            <a:pPr marL="457200" lvl="0" indent="-228600" rtl="0">
              <a:spcBef>
                <a:spcPts val="0"/>
              </a:spcBef>
            </a:pPr>
            <a:r>
              <a:rPr lang="en" sz="1800" dirty="0">
                <a:latin typeface="Constantia" panose="02030602050306030303" pitchFamily="18" charset="0"/>
              </a:rPr>
              <a:t>Đăng kí xe sử dụng thiết bị</a:t>
            </a:r>
          </a:p>
          <a:p>
            <a:pPr marL="457200" lvl="0" indent="-228600" rtl="0">
              <a:spcBef>
                <a:spcPts val="0"/>
              </a:spcBef>
            </a:pPr>
            <a:r>
              <a:rPr lang="en" sz="1800" dirty="0">
                <a:latin typeface="Constantia" panose="02030602050306030303" pitchFamily="18" charset="0"/>
              </a:rPr>
              <a:t>Đăng kí lại xe sử dụng thiết bị</a:t>
            </a:r>
          </a:p>
          <a:p>
            <a:pPr marL="457200" lvl="0" indent="-228600" rtl="0">
              <a:spcBef>
                <a:spcPts val="0"/>
              </a:spcBef>
            </a:pPr>
            <a:r>
              <a:rPr lang="en" sz="1800" dirty="0">
                <a:latin typeface="Constantia" panose="02030602050306030303" pitchFamily="18" charset="0"/>
              </a:rPr>
              <a:t>Đăng nhập</a:t>
            </a:r>
          </a:p>
          <a:p>
            <a:pPr marL="457200" indent="-228600"/>
            <a:r>
              <a:rPr lang="en" sz="1800" dirty="0">
                <a:latin typeface="Constantia" panose="02030602050306030303" pitchFamily="18" charset="0"/>
              </a:rPr>
              <a:t>Đổi mật khẩu</a:t>
            </a:r>
          </a:p>
          <a:p>
            <a:pPr marL="457200" lvl="0" indent="-228600" rtl="0">
              <a:spcBef>
                <a:spcPts val="0"/>
              </a:spcBef>
            </a:pPr>
            <a:r>
              <a:rPr lang="en" sz="1800" dirty="0">
                <a:latin typeface="Constantia" panose="02030602050306030303" pitchFamily="18" charset="0"/>
              </a:rPr>
              <a:t>Xem vị trí hiện tại của thiết bị</a:t>
            </a:r>
          </a:p>
          <a:p>
            <a:pPr marL="457200" lvl="0" indent="-228600" rtl="0">
              <a:spcBef>
                <a:spcPts val="0"/>
              </a:spcBef>
            </a:pPr>
            <a:r>
              <a:rPr lang="en" sz="1800" dirty="0">
                <a:latin typeface="Constantia" panose="02030602050306030303" pitchFamily="18" charset="0"/>
              </a:rPr>
              <a:t>Xem lịch sử di chuyển của xe</a:t>
            </a:r>
          </a:p>
          <a:p>
            <a:pPr marL="457200" lvl="0" indent="-228600" rtl="0">
              <a:spcBef>
                <a:spcPts val="0"/>
              </a:spcBef>
            </a:pPr>
            <a:r>
              <a:rPr lang="en" sz="1800" dirty="0">
                <a:latin typeface="Constantia" panose="02030602050306030303" pitchFamily="18" charset="0"/>
              </a:rPr>
              <a:t>Quản lý tài khoản</a:t>
            </a:r>
          </a:p>
          <a:p>
            <a:pPr marL="457200" lvl="0" indent="-228600" rtl="0">
              <a:spcBef>
                <a:spcPts val="0"/>
              </a:spcBef>
            </a:pPr>
            <a:r>
              <a:rPr lang="en" sz="1800" dirty="0">
                <a:latin typeface="Constantia" panose="02030602050306030303" pitchFamily="18" charset="0"/>
              </a:rPr>
              <a:t>Quản lý xe đã đăng kí</a:t>
            </a:r>
          </a:p>
          <a:p>
            <a:pPr marL="457200" lvl="0" indent="-228600" rtl="0">
              <a:spcBef>
                <a:spcPts val="0"/>
              </a:spcBef>
            </a:pPr>
            <a:endParaRPr lang="en" sz="1800" dirty="0">
              <a:latin typeface="Constantia" panose="02030602050306030303" pitchFamily="18" charset="0"/>
            </a:endParaRPr>
          </a:p>
          <a:p>
            <a:pPr marL="457200" lvl="0" indent="-228600" rtl="0">
              <a:spcBef>
                <a:spcPts val="0"/>
              </a:spcBef>
            </a:pPr>
            <a:endParaRPr lang="en" dirty="0">
              <a:latin typeface="Constantia" panose="02030602050306030303" pitchFamily="18" charset="0"/>
            </a:endParaRPr>
          </a:p>
        </p:txBody>
      </p:sp>
    </p:spTree>
    <p:extLst>
      <p:ext uri="{BB962C8B-B14F-4D97-AF65-F5344CB8AC3E}">
        <p14:creationId xmlns:p14="http://schemas.microsoft.com/office/powerpoint/2010/main" val="38865274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Shape 397"/>
          <p:cNvSpPr txBox="1">
            <a:spLocks noGrp="1"/>
          </p:cNvSpPr>
          <p:nvPr>
            <p:ph type="ctrTitle"/>
          </p:nvPr>
        </p:nvSpPr>
        <p:spPr>
          <a:xfrm>
            <a:off x="2886100" y="1888150"/>
            <a:ext cx="3371700" cy="1159800"/>
          </a:xfrm>
          <a:prstGeom prst="rect">
            <a:avLst/>
          </a:prstGeom>
        </p:spPr>
        <p:txBody>
          <a:bodyPr lIns="91425" tIns="91425" rIns="91425" bIns="91425" anchor="b" anchorCtr="0">
            <a:noAutofit/>
          </a:bodyPr>
          <a:lstStyle/>
          <a:p>
            <a:pPr lvl="0" rtl="0">
              <a:spcBef>
                <a:spcPts val="0"/>
              </a:spcBef>
              <a:buNone/>
            </a:pPr>
            <a:r>
              <a:rPr lang="en">
                <a:solidFill>
                  <a:srgbClr val="4A5C65"/>
                </a:solidFill>
              </a:rPr>
              <a:t>Chương 3.</a:t>
            </a:r>
          </a:p>
          <a:p>
            <a:pPr lvl="0" rtl="0">
              <a:spcBef>
                <a:spcPts val="0"/>
              </a:spcBef>
              <a:buNone/>
            </a:pPr>
            <a:r>
              <a:rPr lang="en"/>
              <a:t>Phân tích, thiết kế hệ thống</a:t>
            </a:r>
          </a:p>
        </p:txBody>
      </p:sp>
      <p:sp>
        <p:nvSpPr>
          <p:cNvPr id="398" name="Shape 398"/>
          <p:cNvSpPr txBox="1">
            <a:spLocks noGrp="1"/>
          </p:cNvSpPr>
          <p:nvPr>
            <p:ph type="subTitle" idx="1"/>
          </p:nvPr>
        </p:nvSpPr>
        <p:spPr>
          <a:xfrm>
            <a:off x="2886100" y="2916251"/>
            <a:ext cx="3371700" cy="784800"/>
          </a:xfrm>
          <a:prstGeom prst="rect">
            <a:avLst/>
          </a:prstGeom>
        </p:spPr>
        <p:txBody>
          <a:bodyPr lIns="91425" tIns="91425" rIns="91425" bIns="91425" anchor="t" anchorCtr="0">
            <a:noAutofit/>
          </a:bodyPr>
          <a:lstStyle/>
          <a:p>
            <a:pPr lvl="0" rtl="0">
              <a:spcBef>
                <a:spcPts val="0"/>
              </a:spcBef>
              <a:buNone/>
            </a:pPr>
            <a:r>
              <a:rPr lang="en"/>
              <a:t>Khái quát về đồ án, các công nghệ được sử dụng …</a:t>
            </a:r>
          </a:p>
        </p:txBody>
      </p:sp>
    </p:spTree>
    <p:extLst>
      <p:ext uri="{BB962C8B-B14F-4D97-AF65-F5344CB8AC3E}">
        <p14:creationId xmlns:p14="http://schemas.microsoft.com/office/powerpoint/2010/main" val="345903185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Shape 408"/>
          <p:cNvSpPr txBox="1">
            <a:spLocks noGrp="1"/>
          </p:cNvSpPr>
          <p:nvPr>
            <p:ph type="title"/>
          </p:nvPr>
        </p:nvSpPr>
        <p:spPr>
          <a:xfrm>
            <a:off x="144075" y="559475"/>
            <a:ext cx="2142000" cy="2630400"/>
          </a:xfrm>
          <a:prstGeom prst="rect">
            <a:avLst/>
          </a:prstGeom>
        </p:spPr>
        <p:txBody>
          <a:bodyPr lIns="91425" tIns="91425" rIns="91425" bIns="91425" anchor="ctr" anchorCtr="0">
            <a:noAutofit/>
          </a:bodyPr>
          <a:lstStyle/>
          <a:p>
            <a:pPr lvl="0" algn="ctr">
              <a:spcBef>
                <a:spcPts val="0"/>
              </a:spcBef>
              <a:buNone/>
            </a:pPr>
            <a:r>
              <a:rPr lang="en" sz="4000" b="1">
                <a:latin typeface="Amatic SC" panose="00000500000000000000" pitchFamily="2" charset="-79"/>
                <a:cs typeface="Amatic SC" panose="00000500000000000000" pitchFamily="2" charset="-79"/>
              </a:rPr>
              <a:t>Tiến trình </a:t>
            </a:r>
            <a:br>
              <a:rPr lang="en" sz="4000" b="1">
                <a:latin typeface="Amatic SC" panose="00000500000000000000" pitchFamily="2" charset="-79"/>
                <a:cs typeface="Amatic SC" panose="00000500000000000000" pitchFamily="2" charset="-79"/>
              </a:rPr>
            </a:br>
            <a:r>
              <a:rPr lang="en" sz="4000" b="1">
                <a:latin typeface="Amatic SC" panose="00000500000000000000" pitchFamily="2" charset="-79"/>
                <a:cs typeface="Amatic SC" panose="00000500000000000000" pitchFamily="2" charset="-79"/>
              </a:rPr>
              <a:t>hệ thống</a:t>
            </a:r>
          </a:p>
        </p:txBody>
      </p:sp>
      <p:pic>
        <p:nvPicPr>
          <p:cNvPr id="4" name="Picture 3" descr="C:\Users\dongc\AppData\Local\Microsoft\Windows\INetCache\Content.Word\SystemProcess.jp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76282" y="393821"/>
            <a:ext cx="5764306" cy="437697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Shape 408"/>
          <p:cNvSpPr txBox="1">
            <a:spLocks noGrp="1"/>
          </p:cNvSpPr>
          <p:nvPr>
            <p:ph type="title"/>
          </p:nvPr>
        </p:nvSpPr>
        <p:spPr>
          <a:xfrm>
            <a:off x="144075" y="559475"/>
            <a:ext cx="2142000" cy="2630400"/>
          </a:xfrm>
          <a:prstGeom prst="rect">
            <a:avLst/>
          </a:prstGeom>
        </p:spPr>
        <p:txBody>
          <a:bodyPr lIns="91425" tIns="91425" rIns="91425" bIns="91425" anchor="ctr" anchorCtr="0">
            <a:noAutofit/>
          </a:bodyPr>
          <a:lstStyle/>
          <a:p>
            <a:pPr lvl="0" algn="ctr">
              <a:spcBef>
                <a:spcPts val="0"/>
              </a:spcBef>
              <a:buNone/>
            </a:pPr>
            <a:r>
              <a:rPr lang="en" sz="4000" b="1">
                <a:latin typeface="Amatic SC" panose="00000500000000000000" pitchFamily="2" charset="-79"/>
                <a:cs typeface="Amatic SC" panose="00000500000000000000" pitchFamily="2" charset="-79"/>
              </a:rPr>
              <a:t>Mô hình quan hệ</a:t>
            </a:r>
          </a:p>
        </p:txBody>
      </p:sp>
      <p:pic>
        <p:nvPicPr>
          <p:cNvPr id="5" name="Picture 4" descr="C:\Users\dongc\AppData\Local\Microsoft\Windows\INetCache\Content.Word\RelationshipDiagram.jpg"/>
          <p:cNvPicPr/>
          <p:nvPr/>
        </p:nvPicPr>
        <p:blipFill>
          <a:blip r:embed="rId3">
            <a:extLst>
              <a:ext uri="{28A0092B-C50C-407E-A947-70E740481C1C}">
                <a14:useLocalDpi xmlns:a14="http://schemas.microsoft.com/office/drawing/2010/main" val="0"/>
              </a:ext>
            </a:extLst>
          </a:blip>
          <a:srcRect/>
          <a:stretch>
            <a:fillRect/>
          </a:stretch>
        </p:blipFill>
        <p:spPr bwMode="auto">
          <a:xfrm>
            <a:off x="3481718" y="273454"/>
            <a:ext cx="5258871" cy="4565232"/>
          </a:xfrm>
          <a:prstGeom prst="rect">
            <a:avLst/>
          </a:prstGeom>
          <a:noFill/>
          <a:ln>
            <a:noFill/>
          </a:ln>
        </p:spPr>
      </p:pic>
    </p:spTree>
    <p:extLst>
      <p:ext uri="{BB962C8B-B14F-4D97-AF65-F5344CB8AC3E}">
        <p14:creationId xmlns:p14="http://schemas.microsoft.com/office/powerpoint/2010/main" val="15026192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Shape 397"/>
          <p:cNvSpPr txBox="1">
            <a:spLocks noGrp="1"/>
          </p:cNvSpPr>
          <p:nvPr>
            <p:ph type="ctrTitle"/>
          </p:nvPr>
        </p:nvSpPr>
        <p:spPr>
          <a:xfrm>
            <a:off x="2689610" y="1894728"/>
            <a:ext cx="3764680" cy="1159800"/>
          </a:xfrm>
          <a:prstGeom prst="rect">
            <a:avLst/>
          </a:prstGeom>
        </p:spPr>
        <p:txBody>
          <a:bodyPr lIns="91425" tIns="91425" rIns="91425" bIns="91425" anchor="b" anchorCtr="0">
            <a:noAutofit/>
          </a:bodyPr>
          <a:lstStyle/>
          <a:p>
            <a:pPr lvl="0" rtl="0">
              <a:spcBef>
                <a:spcPts val="0"/>
              </a:spcBef>
              <a:buNone/>
            </a:pPr>
            <a:r>
              <a:rPr lang="en">
                <a:solidFill>
                  <a:srgbClr val="4A5C65"/>
                </a:solidFill>
              </a:rPr>
              <a:t>Chương 4.</a:t>
            </a:r>
          </a:p>
          <a:p>
            <a:pPr lvl="0" rtl="0">
              <a:spcBef>
                <a:spcPts val="0"/>
              </a:spcBef>
              <a:buNone/>
            </a:pPr>
            <a:r>
              <a:rPr lang="en"/>
              <a:t>Triển khai hệ thống</a:t>
            </a:r>
          </a:p>
        </p:txBody>
      </p:sp>
      <p:sp>
        <p:nvSpPr>
          <p:cNvPr id="398" name="Shape 398"/>
          <p:cNvSpPr txBox="1">
            <a:spLocks noGrp="1"/>
          </p:cNvSpPr>
          <p:nvPr>
            <p:ph type="subTitle" idx="1"/>
          </p:nvPr>
        </p:nvSpPr>
        <p:spPr>
          <a:xfrm>
            <a:off x="2886100" y="2916251"/>
            <a:ext cx="3371700" cy="784800"/>
          </a:xfrm>
          <a:prstGeom prst="rect">
            <a:avLst/>
          </a:prstGeom>
        </p:spPr>
        <p:txBody>
          <a:bodyPr lIns="91425" tIns="91425" rIns="91425" bIns="91425" anchor="t" anchorCtr="0">
            <a:noAutofit/>
          </a:bodyPr>
          <a:lstStyle/>
          <a:p>
            <a:pPr lvl="0" rtl="0">
              <a:spcBef>
                <a:spcPts val="0"/>
              </a:spcBef>
              <a:buNone/>
            </a:pPr>
            <a:r>
              <a:rPr lang="en"/>
              <a:t>Các bước thực hiện xây dựng client và server</a:t>
            </a:r>
          </a:p>
        </p:txBody>
      </p:sp>
    </p:spTree>
    <p:extLst>
      <p:ext uri="{BB962C8B-B14F-4D97-AF65-F5344CB8AC3E}">
        <p14:creationId xmlns:p14="http://schemas.microsoft.com/office/powerpoint/2010/main" val="3007995313"/>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Shape 408"/>
          <p:cNvSpPr txBox="1">
            <a:spLocks noGrp="1"/>
          </p:cNvSpPr>
          <p:nvPr>
            <p:ph type="title"/>
          </p:nvPr>
        </p:nvSpPr>
        <p:spPr>
          <a:xfrm>
            <a:off x="144075" y="559475"/>
            <a:ext cx="2142000" cy="2630400"/>
          </a:xfrm>
          <a:prstGeom prst="rect">
            <a:avLst/>
          </a:prstGeom>
        </p:spPr>
        <p:txBody>
          <a:bodyPr lIns="91425" tIns="91425" rIns="91425" bIns="91425" anchor="ctr" anchorCtr="0">
            <a:noAutofit/>
          </a:bodyPr>
          <a:lstStyle/>
          <a:p>
            <a:pPr lvl="0" algn="ctr">
              <a:spcBef>
                <a:spcPts val="0"/>
              </a:spcBef>
              <a:buNone/>
            </a:pPr>
            <a:r>
              <a:rPr lang="en" sz="4000" b="1">
                <a:latin typeface="Amatic SC" panose="00000500000000000000" pitchFamily="2" charset="-79"/>
                <a:cs typeface="Amatic SC" panose="00000500000000000000" pitchFamily="2" charset="-79"/>
              </a:rPr>
              <a:t>Triển khai Server</a:t>
            </a:r>
          </a:p>
        </p:txBody>
      </p:sp>
      <p:sp>
        <p:nvSpPr>
          <p:cNvPr id="409" name="Shape 409"/>
          <p:cNvSpPr txBox="1">
            <a:spLocks noGrp="1"/>
          </p:cNvSpPr>
          <p:nvPr>
            <p:ph type="body" idx="1"/>
          </p:nvPr>
        </p:nvSpPr>
        <p:spPr>
          <a:xfrm>
            <a:off x="2832603" y="1227364"/>
            <a:ext cx="5292300" cy="3267300"/>
          </a:xfrm>
          <a:prstGeom prst="rect">
            <a:avLst/>
          </a:prstGeom>
        </p:spPr>
        <p:txBody>
          <a:bodyPr lIns="91425" tIns="91425" rIns="91425" bIns="91425" anchor="t" anchorCtr="0">
            <a:noAutofit/>
          </a:bodyPr>
          <a:lstStyle/>
          <a:p>
            <a:pPr marL="457200" lvl="0" indent="-228600" rtl="0">
              <a:spcBef>
                <a:spcPts val="0"/>
              </a:spcBef>
            </a:pPr>
            <a:r>
              <a:rPr lang="en" dirty="0">
                <a:latin typeface="Constantia" panose="02030602050306030303" pitchFamily="18" charset="0"/>
              </a:rPr>
              <a:t>Được thiết kế theo kiến trúc REST API</a:t>
            </a:r>
          </a:p>
          <a:p>
            <a:pPr marL="457200" lvl="0" indent="-228600" rtl="0">
              <a:spcBef>
                <a:spcPts val="0"/>
              </a:spcBef>
            </a:pPr>
            <a:r>
              <a:rPr lang="en" dirty="0">
                <a:latin typeface="Constantia" panose="02030602050306030303" pitchFamily="18" charset="0"/>
              </a:rPr>
              <a:t>Được viết bằng ngôn ngữ C++</a:t>
            </a:r>
          </a:p>
          <a:p>
            <a:pPr marL="457200" lvl="0" indent="-228600" rtl="0">
              <a:spcBef>
                <a:spcPts val="0"/>
              </a:spcBef>
            </a:pPr>
            <a:r>
              <a:rPr lang="en" dirty="0">
                <a:latin typeface="Constantia" panose="02030602050306030303" pitchFamily="18" charset="0"/>
              </a:rPr>
              <a:t>Sử dụng thư viện cpprestapi của Microsoft</a:t>
            </a:r>
          </a:p>
          <a:p>
            <a:pPr marL="457200" indent="-228600"/>
            <a:r>
              <a:rPr lang="en" dirty="0">
                <a:latin typeface="Constantia" panose="02030602050306030303" pitchFamily="18" charset="0"/>
              </a:rPr>
              <a:t>Cơ sở dữ liệu được sử dụng là Sqlite</a:t>
            </a:r>
          </a:p>
          <a:p>
            <a:pPr marL="457200" lvl="0" indent="-228600" rtl="0">
              <a:spcBef>
                <a:spcPts val="0"/>
              </a:spcBef>
            </a:pPr>
            <a:r>
              <a:rPr lang="en" dirty="0">
                <a:latin typeface="Constantia" panose="02030602050306030303" pitchFamily="18" charset="0"/>
              </a:rPr>
              <a:t>Được host trên amazon web service</a:t>
            </a:r>
          </a:p>
        </p:txBody>
      </p:sp>
    </p:spTree>
    <p:extLst>
      <p:ext uri="{BB962C8B-B14F-4D97-AF65-F5344CB8AC3E}">
        <p14:creationId xmlns:p14="http://schemas.microsoft.com/office/powerpoint/2010/main" val="7242191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Shape 408"/>
          <p:cNvSpPr txBox="1">
            <a:spLocks noGrp="1"/>
          </p:cNvSpPr>
          <p:nvPr>
            <p:ph type="title"/>
          </p:nvPr>
        </p:nvSpPr>
        <p:spPr>
          <a:xfrm>
            <a:off x="144075" y="559475"/>
            <a:ext cx="2142000" cy="2630400"/>
          </a:xfrm>
          <a:prstGeom prst="rect">
            <a:avLst/>
          </a:prstGeom>
        </p:spPr>
        <p:txBody>
          <a:bodyPr lIns="91425" tIns="91425" rIns="91425" bIns="91425" anchor="ctr" anchorCtr="0">
            <a:noAutofit/>
          </a:bodyPr>
          <a:lstStyle/>
          <a:p>
            <a:pPr lvl="0" algn="ctr">
              <a:spcBef>
                <a:spcPts val="0"/>
              </a:spcBef>
              <a:buNone/>
            </a:pPr>
            <a:r>
              <a:rPr lang="en" sz="4000" b="1" dirty="0">
                <a:latin typeface="Amatic SC" panose="00000500000000000000" pitchFamily="2" charset="-79"/>
                <a:cs typeface="Amatic SC" panose="00000500000000000000" pitchFamily="2" charset="-79"/>
              </a:rPr>
              <a:t>Triển khai phần cứng</a:t>
            </a:r>
          </a:p>
        </p:txBody>
      </p:sp>
      <p:sp>
        <p:nvSpPr>
          <p:cNvPr id="409" name="Shape 409"/>
          <p:cNvSpPr txBox="1">
            <a:spLocks noGrp="1"/>
          </p:cNvSpPr>
          <p:nvPr>
            <p:ph type="body" idx="1"/>
          </p:nvPr>
        </p:nvSpPr>
        <p:spPr>
          <a:xfrm>
            <a:off x="2901875" y="1033400"/>
            <a:ext cx="5292300" cy="3267300"/>
          </a:xfrm>
          <a:prstGeom prst="rect">
            <a:avLst/>
          </a:prstGeom>
        </p:spPr>
        <p:txBody>
          <a:bodyPr lIns="91425" tIns="91425" rIns="91425" bIns="91425" anchor="t" anchorCtr="0">
            <a:noAutofit/>
          </a:bodyPr>
          <a:lstStyle/>
          <a:p>
            <a:pPr marL="457200" lvl="0" indent="-228600"/>
            <a:r>
              <a:rPr lang="en-US" dirty="0">
                <a:latin typeface="Constantia" panose="02030602050306030303" pitchFamily="18" charset="0"/>
              </a:rPr>
              <a:t>Yêu cầu hệ thống:</a:t>
            </a:r>
          </a:p>
          <a:p>
            <a:pPr marL="800100" lvl="0" indent="-342900">
              <a:buFont typeface="Wingdings" panose="05000000000000000000" pitchFamily="2" charset="2"/>
              <a:buChar char="v"/>
            </a:pPr>
            <a:r>
              <a:rPr lang="en-US" dirty="0">
                <a:latin typeface="Constantia" panose="02030602050306030303" pitchFamily="18" charset="0"/>
              </a:rPr>
              <a:t>Mạch Arduino Uno</a:t>
            </a:r>
          </a:p>
          <a:p>
            <a:pPr marL="800100" lvl="0" indent="-342900">
              <a:buFont typeface="Wingdings" panose="05000000000000000000" pitchFamily="2" charset="2"/>
              <a:buChar char="v"/>
            </a:pPr>
            <a:r>
              <a:rPr lang="en-US" dirty="0">
                <a:latin typeface="Constantia" panose="02030602050306030303" pitchFamily="18" charset="0"/>
              </a:rPr>
              <a:t>Module Sim 8</a:t>
            </a:r>
            <a:r>
              <a:rPr lang="en-US" dirty="0">
                <a:latin typeface="Viner Hand ITC" panose="020B0604020202020204" pitchFamily="66" charset="0"/>
              </a:rPr>
              <a:t>0</a:t>
            </a:r>
            <a:r>
              <a:rPr lang="en-US" dirty="0">
                <a:latin typeface="Constantia" panose="02030602050306030303" pitchFamily="18" charset="0"/>
              </a:rPr>
              <a:t>8</a:t>
            </a:r>
          </a:p>
          <a:p>
            <a:pPr marL="800100" lvl="0" indent="-342900">
              <a:buFont typeface="Wingdings" panose="05000000000000000000" pitchFamily="2" charset="2"/>
              <a:buChar char="v"/>
            </a:pPr>
            <a:r>
              <a:rPr lang="en-US" dirty="0" err="1">
                <a:latin typeface="Constantia" panose="02030602050306030303" pitchFamily="18" charset="0"/>
              </a:rPr>
              <a:t>Ắc</a:t>
            </a:r>
            <a:r>
              <a:rPr lang="en-US" dirty="0">
                <a:latin typeface="Constantia" panose="02030602050306030303" pitchFamily="18" charset="0"/>
              </a:rPr>
              <a:t> quy 12V</a:t>
            </a:r>
            <a:endParaRPr lang="en" dirty="0">
              <a:latin typeface="Constantia" panose="02030602050306030303" pitchFamily="18" charset="0"/>
            </a:endParaRPr>
          </a:p>
          <a:p>
            <a:pPr lvl="0" rtl="0">
              <a:spcBef>
                <a:spcPts val="0"/>
              </a:spcBef>
              <a:buNone/>
            </a:pPr>
            <a:endParaRPr dirty="0">
              <a:latin typeface="Constantia" panose="02030602050306030303" pitchFamily="18" charset="0"/>
            </a:endParaRPr>
          </a:p>
        </p:txBody>
      </p:sp>
    </p:spTree>
    <p:extLst>
      <p:ext uri="{BB962C8B-B14F-4D97-AF65-F5344CB8AC3E}">
        <p14:creationId xmlns:p14="http://schemas.microsoft.com/office/powerpoint/2010/main" val="42922119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5DB29-9DC8-486C-87C7-62BFB9219B0D}"/>
              </a:ext>
            </a:extLst>
          </p:cNvPr>
          <p:cNvSpPr>
            <a:spLocks noGrp="1"/>
          </p:cNvSpPr>
          <p:nvPr>
            <p:ph type="title"/>
          </p:nvPr>
        </p:nvSpPr>
        <p:spPr/>
        <p:txBody>
          <a:bodyPr/>
          <a:lstStyle/>
          <a:p>
            <a:pPr algn="ctr"/>
            <a:r>
              <a:rPr lang="en" sz="4000" b="1" dirty="0">
                <a:latin typeface="Amatic SC" panose="00000500000000000000" pitchFamily="2" charset="-79"/>
                <a:cs typeface="Amatic SC" panose="00000500000000000000" pitchFamily="2" charset="-79"/>
              </a:rPr>
              <a:t>Triển khai phần cứng</a:t>
            </a:r>
            <a:endParaRPr lang="en-US" sz="4000" dirty="0"/>
          </a:p>
        </p:txBody>
      </p:sp>
      <p:pic>
        <p:nvPicPr>
          <p:cNvPr id="4" name="Picture 3" descr="C:\Users\dongc\AppData\Local\Microsoft\Windows\INetCache\Content.Word\IMG20170509131122.jpg">
            <a:extLst>
              <a:ext uri="{FF2B5EF4-FFF2-40B4-BE49-F238E27FC236}">
                <a16:creationId xmlns:a16="http://schemas.microsoft.com/office/drawing/2014/main" id="{643A3E81-FD87-4DD1-8168-3B89AB493E2C}"/>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rot="5400000">
            <a:off x="3619859" y="478308"/>
            <a:ext cx="3560564" cy="4744515"/>
          </a:xfrm>
          <a:prstGeom prst="rect">
            <a:avLst/>
          </a:prstGeom>
          <a:noFill/>
          <a:ln>
            <a:noFill/>
          </a:ln>
        </p:spPr>
      </p:pic>
      <p:sp>
        <p:nvSpPr>
          <p:cNvPr id="5" name="Shape 409">
            <a:extLst>
              <a:ext uri="{FF2B5EF4-FFF2-40B4-BE49-F238E27FC236}">
                <a16:creationId xmlns:a16="http://schemas.microsoft.com/office/drawing/2014/main" id="{3E47EB3E-29E1-438A-8D1F-F19492EA324C}"/>
              </a:ext>
            </a:extLst>
          </p:cNvPr>
          <p:cNvSpPr txBox="1">
            <a:spLocks noGrp="1"/>
          </p:cNvSpPr>
          <p:nvPr>
            <p:ph type="body" idx="1"/>
          </p:nvPr>
        </p:nvSpPr>
        <p:spPr>
          <a:xfrm>
            <a:off x="3027883" y="554174"/>
            <a:ext cx="5292300" cy="510808"/>
          </a:xfrm>
          <a:prstGeom prst="rect">
            <a:avLst/>
          </a:prstGeom>
        </p:spPr>
        <p:txBody>
          <a:bodyPr lIns="91425" tIns="91425" rIns="91425" bIns="91425" anchor="t" anchorCtr="0">
            <a:noAutofit/>
          </a:bodyPr>
          <a:lstStyle/>
          <a:p>
            <a:pPr marL="457200" lvl="0" indent="-228600"/>
            <a:r>
              <a:rPr lang="en-US" dirty="0">
                <a:latin typeface="Constantia" panose="02030602050306030303" pitchFamily="18" charset="0"/>
              </a:rPr>
              <a:t>Lắp đặt</a:t>
            </a:r>
          </a:p>
          <a:p>
            <a:pPr lvl="0" rtl="0">
              <a:spcBef>
                <a:spcPts val="0"/>
              </a:spcBef>
              <a:buNone/>
            </a:pPr>
            <a:endParaRPr dirty="0">
              <a:latin typeface="Constantia" panose="02030602050306030303" pitchFamily="18" charset="0"/>
            </a:endParaRPr>
          </a:p>
        </p:txBody>
      </p:sp>
    </p:spTree>
    <p:extLst>
      <p:ext uri="{BB962C8B-B14F-4D97-AF65-F5344CB8AC3E}">
        <p14:creationId xmlns:p14="http://schemas.microsoft.com/office/powerpoint/2010/main" val="7208756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Shape 408"/>
          <p:cNvSpPr txBox="1">
            <a:spLocks noGrp="1"/>
          </p:cNvSpPr>
          <p:nvPr>
            <p:ph type="title"/>
          </p:nvPr>
        </p:nvSpPr>
        <p:spPr>
          <a:xfrm>
            <a:off x="144075" y="559475"/>
            <a:ext cx="2142000" cy="2630400"/>
          </a:xfrm>
          <a:prstGeom prst="rect">
            <a:avLst/>
          </a:prstGeom>
        </p:spPr>
        <p:txBody>
          <a:bodyPr lIns="91425" tIns="91425" rIns="91425" bIns="91425" anchor="ctr" anchorCtr="0">
            <a:noAutofit/>
          </a:bodyPr>
          <a:lstStyle/>
          <a:p>
            <a:pPr lvl="0" algn="ctr">
              <a:spcBef>
                <a:spcPts val="0"/>
              </a:spcBef>
              <a:buNone/>
            </a:pPr>
            <a:r>
              <a:rPr lang="en" sz="4000" b="1">
                <a:latin typeface="Amatic SC" panose="00000500000000000000" pitchFamily="2" charset="-79"/>
                <a:cs typeface="Amatic SC" panose="00000500000000000000" pitchFamily="2" charset="-79"/>
              </a:rPr>
              <a:t>Triển khai CLIent</a:t>
            </a:r>
          </a:p>
        </p:txBody>
      </p:sp>
      <p:sp>
        <p:nvSpPr>
          <p:cNvPr id="409" name="Shape 409"/>
          <p:cNvSpPr txBox="1">
            <a:spLocks noGrp="1"/>
          </p:cNvSpPr>
          <p:nvPr>
            <p:ph type="body" idx="1"/>
          </p:nvPr>
        </p:nvSpPr>
        <p:spPr>
          <a:xfrm>
            <a:off x="2901875" y="1033399"/>
            <a:ext cx="5292300" cy="3708929"/>
          </a:xfrm>
          <a:prstGeom prst="rect">
            <a:avLst/>
          </a:prstGeom>
        </p:spPr>
        <p:txBody>
          <a:bodyPr lIns="91425" tIns="91425" rIns="91425" bIns="91425" anchor="t" anchorCtr="0">
            <a:noAutofit/>
          </a:bodyPr>
          <a:lstStyle/>
          <a:p>
            <a:pPr marL="457200" lvl="0" indent="-228600" rtl="0">
              <a:spcBef>
                <a:spcPts val="0"/>
              </a:spcBef>
            </a:pPr>
            <a:r>
              <a:rPr lang="en" dirty="0">
                <a:latin typeface="Constantia" panose="02030602050306030303" pitchFamily="18" charset="0"/>
              </a:rPr>
              <a:t>Web sử dụng Asp.Net Core, quản trị và quản lý đăng kí tài khoản mới.</a:t>
            </a:r>
          </a:p>
          <a:p>
            <a:pPr marL="457200" lvl="0" indent="-228600"/>
            <a:r>
              <a:rPr lang="en-US" dirty="0">
                <a:latin typeface="Constantia" panose="02030602050306030303" pitchFamily="18" charset="0"/>
              </a:rPr>
              <a:t>Ứng dụng di động:</a:t>
            </a:r>
            <a:endParaRPr lang="en" dirty="0">
              <a:latin typeface="Constantia" panose="02030602050306030303" pitchFamily="18" charset="0"/>
            </a:endParaRPr>
          </a:p>
          <a:p>
            <a:pPr marL="798513" lvl="4" indent="-341313">
              <a:buFont typeface="Wingdings" panose="05000000000000000000" pitchFamily="2" charset="2"/>
              <a:buChar char="v"/>
            </a:pPr>
            <a:r>
              <a:rPr lang="en-US" dirty="0">
                <a:latin typeface="Constantia" panose="02030602050306030303" pitchFamily="18" charset="0"/>
              </a:rPr>
              <a:t>Đ</a:t>
            </a:r>
            <a:r>
              <a:rPr lang="vi-VN" dirty="0">
                <a:latin typeface="Constantia" panose="02030602050306030303" pitchFamily="18" charset="0"/>
              </a:rPr>
              <a:t>ược</a:t>
            </a:r>
            <a:r>
              <a:rPr lang="en-US" dirty="0">
                <a:latin typeface="Constantia" panose="02030602050306030303" pitchFamily="18" charset="0"/>
              </a:rPr>
              <a:t> phát triển cho hệ điều hành Android.</a:t>
            </a:r>
          </a:p>
          <a:p>
            <a:pPr marL="798513" lvl="4" indent="-341313">
              <a:buFont typeface="Wingdings" panose="05000000000000000000" pitchFamily="2" charset="2"/>
              <a:buChar char="v"/>
            </a:pPr>
            <a:r>
              <a:rPr lang="en-US" dirty="0">
                <a:latin typeface="Constantia" panose="02030602050306030303" pitchFamily="18" charset="0"/>
              </a:rPr>
              <a:t>Dùng để giám sát các </a:t>
            </a:r>
            <a:r>
              <a:rPr lang="en-US" dirty="0" err="1">
                <a:latin typeface="Constantia" panose="02030602050306030303" pitchFamily="18" charset="0"/>
              </a:rPr>
              <a:t>ph</a:t>
            </a:r>
            <a:r>
              <a:rPr lang="vi-VN" dirty="0">
                <a:latin typeface="Constantia" panose="02030602050306030303" pitchFamily="18" charset="0"/>
              </a:rPr>
              <a:t>ươn</a:t>
            </a:r>
            <a:r>
              <a:rPr lang="en-US" dirty="0">
                <a:latin typeface="Constantia" panose="02030602050306030303" pitchFamily="18" charset="0"/>
              </a:rPr>
              <a:t>g tiện đã đăng ký sử dụng dịch vụ.</a:t>
            </a:r>
          </a:p>
        </p:txBody>
      </p:sp>
    </p:spTree>
    <p:extLst>
      <p:ext uri="{BB962C8B-B14F-4D97-AF65-F5344CB8AC3E}">
        <p14:creationId xmlns:p14="http://schemas.microsoft.com/office/powerpoint/2010/main" val="38509095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Shape 390"/>
          <p:cNvSpPr txBox="1">
            <a:spLocks noGrp="1"/>
          </p:cNvSpPr>
          <p:nvPr>
            <p:ph type="ctrTitle" idx="4294967295"/>
          </p:nvPr>
        </p:nvSpPr>
        <p:spPr>
          <a:xfrm>
            <a:off x="977050" y="1636162"/>
            <a:ext cx="6593700" cy="1042127"/>
          </a:xfrm>
          <a:prstGeom prst="rect">
            <a:avLst/>
          </a:prstGeom>
        </p:spPr>
        <p:txBody>
          <a:bodyPr lIns="91425" tIns="91425" rIns="91425" bIns="91425" anchor="ctr" anchorCtr="0">
            <a:noAutofit/>
          </a:bodyPr>
          <a:lstStyle/>
          <a:p>
            <a:pPr lvl="0">
              <a:spcBef>
                <a:spcPts val="0"/>
              </a:spcBef>
              <a:buNone/>
            </a:pPr>
            <a:r>
              <a:rPr lang="en" sz="3000">
                <a:solidFill>
                  <a:srgbClr val="FFB600"/>
                </a:solidFill>
                <a:latin typeface="Roboto Slab Light" panose="020B0604020202020204" charset="0"/>
                <a:ea typeface="Roboto Slab Light" panose="020B0604020202020204" charset="0"/>
              </a:rPr>
              <a:t>Công Phương Đông</a:t>
            </a:r>
            <a:br>
              <a:rPr lang="en" sz="3000">
                <a:solidFill>
                  <a:srgbClr val="FFB600"/>
                </a:solidFill>
                <a:latin typeface="Roboto Slab Light" panose="020B0604020202020204" charset="0"/>
                <a:ea typeface="Roboto Slab Light" panose="020B0604020202020204" charset="0"/>
              </a:rPr>
            </a:br>
            <a:r>
              <a:rPr lang="en" sz="3000">
                <a:solidFill>
                  <a:srgbClr val="FFB600"/>
                </a:solidFill>
                <a:latin typeface="Roboto Slab Light" panose="020B0604020202020204" charset="0"/>
                <a:ea typeface="Roboto Slab Light" panose="020B0604020202020204" charset="0"/>
              </a:rPr>
              <a:t>Dương Vũ Thái Cường</a:t>
            </a:r>
          </a:p>
        </p:txBody>
      </p:sp>
      <p:sp>
        <p:nvSpPr>
          <p:cNvPr id="391" name="Shape 391"/>
          <p:cNvSpPr txBox="1">
            <a:spLocks noGrp="1"/>
          </p:cNvSpPr>
          <p:nvPr>
            <p:ph type="subTitle" idx="4294967295"/>
          </p:nvPr>
        </p:nvSpPr>
        <p:spPr>
          <a:xfrm>
            <a:off x="756091" y="1094375"/>
            <a:ext cx="3748054" cy="542719"/>
          </a:xfrm>
          <a:prstGeom prst="rect">
            <a:avLst/>
          </a:prstGeom>
        </p:spPr>
        <p:txBody>
          <a:bodyPr lIns="91425" tIns="91425" rIns="91425" bIns="91425" anchor="t" anchorCtr="0">
            <a:noAutofit/>
          </a:bodyPr>
          <a:lstStyle/>
          <a:p>
            <a:pPr lvl="0" rtl="0">
              <a:spcBef>
                <a:spcPts val="0"/>
              </a:spcBef>
              <a:buNone/>
            </a:pPr>
            <a:r>
              <a:rPr lang="en" sz="2500">
                <a:solidFill>
                  <a:srgbClr val="FFFFFF"/>
                </a:solidFill>
              </a:rPr>
              <a:t>Thực hiện</a:t>
            </a:r>
          </a:p>
        </p:txBody>
      </p:sp>
      <p:sp>
        <p:nvSpPr>
          <p:cNvPr id="6" name="Shape 391"/>
          <p:cNvSpPr txBox="1">
            <a:spLocks/>
          </p:cNvSpPr>
          <p:nvPr/>
        </p:nvSpPr>
        <p:spPr>
          <a:xfrm>
            <a:off x="756091" y="2726941"/>
            <a:ext cx="3748054" cy="542719"/>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600"/>
              </a:spcBef>
              <a:spcAft>
                <a:spcPts val="1000"/>
              </a:spcAft>
              <a:buClr>
                <a:srgbClr val="A6BCC9"/>
              </a:buClr>
              <a:buSzPct val="100000"/>
              <a:buFont typeface="Lato Light"/>
              <a:buChar char="○"/>
              <a:defRPr sz="2000" b="0" i="0" u="none" strike="noStrike" cap="none">
                <a:solidFill>
                  <a:srgbClr val="4A5C65"/>
                </a:solidFill>
                <a:latin typeface="Lato Light"/>
                <a:ea typeface="Lato Light"/>
                <a:cs typeface="Lato Light"/>
                <a:sym typeface="Lato Light"/>
              </a:defRPr>
            </a:lvl1pPr>
            <a:lvl2pPr marR="0" lvl="1" algn="l" rtl="0">
              <a:lnSpc>
                <a:spcPct val="100000"/>
              </a:lnSpc>
              <a:spcBef>
                <a:spcPts val="480"/>
              </a:spcBef>
              <a:spcAft>
                <a:spcPts val="1000"/>
              </a:spcAft>
              <a:buClr>
                <a:srgbClr val="A6BCC9"/>
              </a:buClr>
              <a:buSzPct val="100000"/>
              <a:buFont typeface="Lato Light"/>
              <a:buChar char="◦"/>
              <a:defRPr sz="2000" b="0" i="0" u="none" strike="noStrike" cap="none">
                <a:solidFill>
                  <a:srgbClr val="4A5C65"/>
                </a:solidFill>
                <a:latin typeface="Lato Light"/>
                <a:ea typeface="Lato Light"/>
                <a:cs typeface="Lato Light"/>
                <a:sym typeface="Lato Light"/>
              </a:defRPr>
            </a:lvl2pPr>
            <a:lvl3pPr marR="0" lvl="2" algn="l" rtl="0">
              <a:lnSpc>
                <a:spcPct val="100000"/>
              </a:lnSpc>
              <a:spcBef>
                <a:spcPts val="480"/>
              </a:spcBef>
              <a:spcAft>
                <a:spcPts val="1000"/>
              </a:spcAft>
              <a:buClr>
                <a:srgbClr val="A6BCC9"/>
              </a:buClr>
              <a:buSzPct val="100000"/>
              <a:buFont typeface="Lato Light"/>
              <a:buChar char="◦"/>
              <a:defRPr sz="2000" b="0" i="0" u="none" strike="noStrike" cap="none">
                <a:solidFill>
                  <a:srgbClr val="4A5C65"/>
                </a:solidFill>
                <a:latin typeface="Lato Light"/>
                <a:ea typeface="Lato Light"/>
                <a:cs typeface="Lato Light"/>
                <a:sym typeface="Lato Light"/>
              </a:defRPr>
            </a:lvl3pPr>
            <a:lvl4pPr marR="0" lvl="3" algn="l" rtl="0">
              <a:lnSpc>
                <a:spcPct val="100000"/>
              </a:lnSpc>
              <a:spcBef>
                <a:spcPts val="360"/>
              </a:spcBef>
              <a:spcAft>
                <a:spcPts val="1000"/>
              </a:spcAft>
              <a:buClr>
                <a:srgbClr val="A6BCC9"/>
              </a:buClr>
              <a:buSzPct val="100000"/>
              <a:buFont typeface="Lato Light"/>
              <a:buChar char="◦"/>
              <a:defRPr sz="2000" b="0" i="0" u="none" strike="noStrike" cap="none">
                <a:solidFill>
                  <a:srgbClr val="4A5C65"/>
                </a:solidFill>
                <a:latin typeface="Lato Light"/>
                <a:ea typeface="Lato Light"/>
                <a:cs typeface="Lato Light"/>
                <a:sym typeface="Lato Light"/>
              </a:defRPr>
            </a:lvl4pPr>
            <a:lvl5pPr marR="0" lvl="4" algn="l" rtl="0">
              <a:lnSpc>
                <a:spcPct val="100000"/>
              </a:lnSpc>
              <a:spcBef>
                <a:spcPts val="360"/>
              </a:spcBef>
              <a:spcAft>
                <a:spcPts val="1000"/>
              </a:spcAft>
              <a:buClr>
                <a:srgbClr val="A6BCC9"/>
              </a:buClr>
              <a:buSzPct val="100000"/>
              <a:buFont typeface="Lato Light"/>
              <a:buChar char="◦"/>
              <a:defRPr sz="2000" b="0" i="0" u="none" strike="noStrike" cap="none">
                <a:solidFill>
                  <a:srgbClr val="4A5C65"/>
                </a:solidFill>
                <a:latin typeface="Lato Light"/>
                <a:ea typeface="Lato Light"/>
                <a:cs typeface="Lato Light"/>
                <a:sym typeface="Lato Light"/>
              </a:defRPr>
            </a:lvl5pPr>
            <a:lvl6pPr marR="0" lvl="5" algn="l" rtl="0">
              <a:lnSpc>
                <a:spcPct val="100000"/>
              </a:lnSpc>
              <a:spcBef>
                <a:spcPts val="360"/>
              </a:spcBef>
              <a:spcAft>
                <a:spcPts val="1000"/>
              </a:spcAft>
              <a:buClr>
                <a:srgbClr val="A6BCC9"/>
              </a:buClr>
              <a:buSzPct val="100000"/>
              <a:buFont typeface="Lato Light"/>
              <a:buChar char="◦"/>
              <a:defRPr sz="2000" b="0" i="0" u="none" strike="noStrike" cap="none">
                <a:solidFill>
                  <a:srgbClr val="4A5C65"/>
                </a:solidFill>
                <a:latin typeface="Lato Light"/>
                <a:ea typeface="Lato Light"/>
                <a:cs typeface="Lato Light"/>
                <a:sym typeface="Lato Light"/>
              </a:defRPr>
            </a:lvl6pPr>
            <a:lvl7pPr marR="0" lvl="6" algn="l" rtl="0">
              <a:lnSpc>
                <a:spcPct val="100000"/>
              </a:lnSpc>
              <a:spcBef>
                <a:spcPts val="360"/>
              </a:spcBef>
              <a:spcAft>
                <a:spcPts val="1000"/>
              </a:spcAft>
              <a:buClr>
                <a:srgbClr val="A6BCC9"/>
              </a:buClr>
              <a:buSzPct val="100000"/>
              <a:buFont typeface="Lato Light"/>
              <a:buChar char="◦"/>
              <a:defRPr sz="2000" b="0" i="0" u="none" strike="noStrike" cap="none">
                <a:solidFill>
                  <a:srgbClr val="4A5C65"/>
                </a:solidFill>
                <a:latin typeface="Lato Light"/>
                <a:ea typeface="Lato Light"/>
                <a:cs typeface="Lato Light"/>
                <a:sym typeface="Lato Light"/>
              </a:defRPr>
            </a:lvl7pPr>
            <a:lvl8pPr marR="0" lvl="7" algn="l" rtl="0">
              <a:lnSpc>
                <a:spcPct val="100000"/>
              </a:lnSpc>
              <a:spcBef>
                <a:spcPts val="360"/>
              </a:spcBef>
              <a:spcAft>
                <a:spcPts val="1000"/>
              </a:spcAft>
              <a:buClr>
                <a:srgbClr val="A6BCC9"/>
              </a:buClr>
              <a:buSzPct val="100000"/>
              <a:buFont typeface="Lato Light"/>
              <a:buChar char="◦"/>
              <a:defRPr sz="2000" b="0" i="0" u="none" strike="noStrike" cap="none">
                <a:solidFill>
                  <a:srgbClr val="4A5C65"/>
                </a:solidFill>
                <a:latin typeface="Lato Light"/>
                <a:ea typeface="Lato Light"/>
                <a:cs typeface="Lato Light"/>
                <a:sym typeface="Lato Light"/>
              </a:defRPr>
            </a:lvl8pPr>
            <a:lvl9pPr marR="0" lvl="8" algn="l" rtl="0">
              <a:lnSpc>
                <a:spcPct val="100000"/>
              </a:lnSpc>
              <a:spcBef>
                <a:spcPts val="360"/>
              </a:spcBef>
              <a:spcAft>
                <a:spcPts val="1000"/>
              </a:spcAft>
              <a:buClr>
                <a:srgbClr val="A6BCC9"/>
              </a:buClr>
              <a:buSzPct val="100000"/>
              <a:buFont typeface="Lato Light"/>
              <a:buChar char="◦"/>
              <a:defRPr sz="2000" b="0" i="0" u="none" strike="noStrike" cap="none">
                <a:solidFill>
                  <a:srgbClr val="4A5C65"/>
                </a:solidFill>
                <a:latin typeface="Lato Light"/>
                <a:ea typeface="Lato Light"/>
                <a:cs typeface="Lato Light"/>
                <a:sym typeface="Lato Light"/>
              </a:defRPr>
            </a:lvl9pPr>
          </a:lstStyle>
          <a:p>
            <a:pPr>
              <a:spcBef>
                <a:spcPts val="0"/>
              </a:spcBef>
              <a:buFont typeface="Lato Light"/>
              <a:buNone/>
            </a:pPr>
            <a:r>
              <a:rPr lang="en" sz="2500">
                <a:solidFill>
                  <a:srgbClr val="FFFFFF"/>
                </a:solidFill>
              </a:rPr>
              <a:t>Cán bộ hướng dẫn</a:t>
            </a:r>
          </a:p>
        </p:txBody>
      </p:sp>
      <p:sp>
        <p:nvSpPr>
          <p:cNvPr id="7" name="Shape 390"/>
          <p:cNvSpPr txBox="1">
            <a:spLocks/>
          </p:cNvSpPr>
          <p:nvPr/>
        </p:nvSpPr>
        <p:spPr>
          <a:xfrm>
            <a:off x="977050" y="3186598"/>
            <a:ext cx="5405812" cy="1042127"/>
          </a:xfrm>
          <a:prstGeom prst="rect">
            <a:avLst/>
          </a:prstGeom>
          <a:no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ct val="100000"/>
              <a:buFont typeface="Roboto Slab Light"/>
              <a:buNone/>
              <a:defRPr sz="2000" b="0" i="0" u="none" strike="noStrike" cap="none">
                <a:solidFill>
                  <a:srgbClr val="FFFFFF"/>
                </a:solidFill>
                <a:latin typeface="Roboto Slab Light"/>
                <a:ea typeface="Roboto Slab Light"/>
                <a:cs typeface="Roboto Slab Light"/>
                <a:sym typeface="Roboto Slab Light"/>
              </a:defRPr>
            </a:lvl1pPr>
            <a:lvl2pPr lvl="1">
              <a:spcBef>
                <a:spcPts val="0"/>
              </a:spcBef>
              <a:buClr>
                <a:srgbClr val="FFFFFF"/>
              </a:buClr>
              <a:buSzPct val="100000"/>
              <a:buFont typeface="Roboto Slab Light"/>
              <a:buNone/>
              <a:defRPr sz="2000">
                <a:solidFill>
                  <a:srgbClr val="FFFFFF"/>
                </a:solidFill>
                <a:latin typeface="Roboto Slab Light"/>
                <a:ea typeface="Roboto Slab Light"/>
                <a:cs typeface="Roboto Slab Light"/>
                <a:sym typeface="Roboto Slab Light"/>
              </a:defRPr>
            </a:lvl2pPr>
            <a:lvl3pPr lvl="2">
              <a:spcBef>
                <a:spcPts val="0"/>
              </a:spcBef>
              <a:buClr>
                <a:srgbClr val="FFFFFF"/>
              </a:buClr>
              <a:buSzPct val="100000"/>
              <a:buFont typeface="Roboto Slab Light"/>
              <a:buNone/>
              <a:defRPr sz="2000">
                <a:solidFill>
                  <a:srgbClr val="FFFFFF"/>
                </a:solidFill>
                <a:latin typeface="Roboto Slab Light"/>
                <a:ea typeface="Roboto Slab Light"/>
                <a:cs typeface="Roboto Slab Light"/>
                <a:sym typeface="Roboto Slab Light"/>
              </a:defRPr>
            </a:lvl3pPr>
            <a:lvl4pPr lvl="3">
              <a:spcBef>
                <a:spcPts val="0"/>
              </a:spcBef>
              <a:buClr>
                <a:srgbClr val="FFFFFF"/>
              </a:buClr>
              <a:buSzPct val="100000"/>
              <a:buFont typeface="Roboto Slab Light"/>
              <a:buNone/>
              <a:defRPr sz="2000">
                <a:solidFill>
                  <a:srgbClr val="FFFFFF"/>
                </a:solidFill>
                <a:latin typeface="Roboto Slab Light"/>
                <a:ea typeface="Roboto Slab Light"/>
                <a:cs typeface="Roboto Slab Light"/>
                <a:sym typeface="Roboto Slab Light"/>
              </a:defRPr>
            </a:lvl4pPr>
            <a:lvl5pPr lvl="4">
              <a:spcBef>
                <a:spcPts val="0"/>
              </a:spcBef>
              <a:buClr>
                <a:srgbClr val="FFFFFF"/>
              </a:buClr>
              <a:buSzPct val="100000"/>
              <a:buFont typeface="Roboto Slab Light"/>
              <a:buNone/>
              <a:defRPr sz="2000">
                <a:solidFill>
                  <a:srgbClr val="FFFFFF"/>
                </a:solidFill>
                <a:latin typeface="Roboto Slab Light"/>
                <a:ea typeface="Roboto Slab Light"/>
                <a:cs typeface="Roboto Slab Light"/>
                <a:sym typeface="Roboto Slab Light"/>
              </a:defRPr>
            </a:lvl5pPr>
            <a:lvl6pPr lvl="5">
              <a:spcBef>
                <a:spcPts val="0"/>
              </a:spcBef>
              <a:buClr>
                <a:srgbClr val="FFFFFF"/>
              </a:buClr>
              <a:buSzPct val="100000"/>
              <a:buFont typeface="Roboto Slab Light"/>
              <a:buNone/>
              <a:defRPr sz="2000">
                <a:solidFill>
                  <a:srgbClr val="FFFFFF"/>
                </a:solidFill>
                <a:latin typeface="Roboto Slab Light"/>
                <a:ea typeface="Roboto Slab Light"/>
                <a:cs typeface="Roboto Slab Light"/>
                <a:sym typeface="Roboto Slab Light"/>
              </a:defRPr>
            </a:lvl6pPr>
            <a:lvl7pPr lvl="6">
              <a:spcBef>
                <a:spcPts val="0"/>
              </a:spcBef>
              <a:buClr>
                <a:srgbClr val="FFFFFF"/>
              </a:buClr>
              <a:buSzPct val="100000"/>
              <a:buFont typeface="Roboto Slab Light"/>
              <a:buNone/>
              <a:defRPr sz="2000">
                <a:solidFill>
                  <a:srgbClr val="FFFFFF"/>
                </a:solidFill>
                <a:latin typeface="Roboto Slab Light"/>
                <a:ea typeface="Roboto Slab Light"/>
                <a:cs typeface="Roboto Slab Light"/>
                <a:sym typeface="Roboto Slab Light"/>
              </a:defRPr>
            </a:lvl7pPr>
            <a:lvl8pPr lvl="7">
              <a:spcBef>
                <a:spcPts val="0"/>
              </a:spcBef>
              <a:buClr>
                <a:srgbClr val="FFFFFF"/>
              </a:buClr>
              <a:buSzPct val="100000"/>
              <a:buFont typeface="Roboto Slab Light"/>
              <a:buNone/>
              <a:defRPr sz="2000">
                <a:solidFill>
                  <a:srgbClr val="FFFFFF"/>
                </a:solidFill>
                <a:latin typeface="Roboto Slab Light"/>
                <a:ea typeface="Roboto Slab Light"/>
                <a:cs typeface="Roboto Slab Light"/>
                <a:sym typeface="Roboto Slab Light"/>
              </a:defRPr>
            </a:lvl8pPr>
            <a:lvl9pPr lvl="8">
              <a:spcBef>
                <a:spcPts val="0"/>
              </a:spcBef>
              <a:buClr>
                <a:srgbClr val="FFFFFF"/>
              </a:buClr>
              <a:buSzPct val="100000"/>
              <a:buFont typeface="Roboto Slab Light"/>
              <a:buNone/>
              <a:defRPr sz="2000">
                <a:solidFill>
                  <a:srgbClr val="FFFFFF"/>
                </a:solidFill>
                <a:latin typeface="Roboto Slab Light"/>
                <a:ea typeface="Roboto Slab Light"/>
                <a:cs typeface="Roboto Slab Light"/>
                <a:sym typeface="Roboto Slab Light"/>
              </a:defRPr>
            </a:lvl9pPr>
          </a:lstStyle>
          <a:p>
            <a:r>
              <a:rPr lang="en" sz="3000">
                <a:solidFill>
                  <a:srgbClr val="FFB600"/>
                </a:solidFill>
                <a:latin typeface="Roboto Slab Light" panose="020B0604020202020204" charset="0"/>
                <a:ea typeface="Roboto Slab Light" panose="020B0604020202020204" charset="0"/>
              </a:rPr>
              <a:t>4/, Ths.Nguyễn Trung Thành</a:t>
            </a:r>
            <a:br>
              <a:rPr lang="en" sz="3000">
                <a:solidFill>
                  <a:srgbClr val="FFB600"/>
                </a:solidFill>
                <a:latin typeface="Roboto Slab Light" panose="020B0604020202020204" charset="0"/>
                <a:ea typeface="Roboto Slab Light" panose="020B0604020202020204" charset="0"/>
              </a:rPr>
            </a:br>
            <a:r>
              <a:rPr lang="en" sz="3000">
                <a:solidFill>
                  <a:srgbClr val="FFB600"/>
                </a:solidFill>
                <a:latin typeface="Roboto Slab Light" panose="020B0604020202020204" charset="0"/>
                <a:ea typeface="Roboto Slab Light" panose="020B0604020202020204" charset="0"/>
              </a:rPr>
              <a:t>1//, TS. Tạ Minh Thanh</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Shape 397"/>
          <p:cNvSpPr txBox="1">
            <a:spLocks noGrp="1"/>
          </p:cNvSpPr>
          <p:nvPr>
            <p:ph type="ctrTitle"/>
          </p:nvPr>
        </p:nvSpPr>
        <p:spPr>
          <a:xfrm>
            <a:off x="2604090" y="2078780"/>
            <a:ext cx="3941435" cy="855195"/>
          </a:xfrm>
          <a:prstGeom prst="rect">
            <a:avLst/>
          </a:prstGeom>
        </p:spPr>
        <p:txBody>
          <a:bodyPr lIns="91425" tIns="91425" rIns="91425" bIns="91425" anchor="b" anchorCtr="0">
            <a:noAutofit/>
          </a:bodyPr>
          <a:lstStyle/>
          <a:p>
            <a:pPr lvl="0" rtl="0">
              <a:spcBef>
                <a:spcPts val="0"/>
              </a:spcBef>
              <a:buNone/>
            </a:pPr>
            <a:r>
              <a:rPr lang="en" sz="5000" b="1" dirty="0">
                <a:latin typeface="Amatic SC" panose="00000500000000000000" pitchFamily="2" charset="-79"/>
                <a:cs typeface="Amatic SC" panose="00000500000000000000" pitchFamily="2" charset="-79"/>
              </a:rPr>
              <a:t>Demo chương trình</a:t>
            </a:r>
          </a:p>
        </p:txBody>
      </p:sp>
    </p:spTree>
    <p:extLst>
      <p:ext uri="{BB962C8B-B14F-4D97-AF65-F5344CB8AC3E}">
        <p14:creationId xmlns:p14="http://schemas.microsoft.com/office/powerpoint/2010/main" val="308716009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59"/>
        <p:cNvGrpSpPr/>
        <p:nvPr/>
      </p:nvGrpSpPr>
      <p:grpSpPr>
        <a:xfrm>
          <a:off x="0" y="0"/>
          <a:ext cx="0" cy="0"/>
          <a:chOff x="0" y="0"/>
          <a:chExt cx="0" cy="0"/>
        </a:xfrm>
      </p:grpSpPr>
      <p:sp>
        <p:nvSpPr>
          <p:cNvPr id="560" name="Shape 560"/>
          <p:cNvSpPr txBox="1">
            <a:spLocks noGrp="1"/>
          </p:cNvSpPr>
          <p:nvPr>
            <p:ph type="ctrTitle" idx="4294967295"/>
          </p:nvPr>
        </p:nvSpPr>
        <p:spPr>
          <a:xfrm>
            <a:off x="685800" y="1507150"/>
            <a:ext cx="6593700" cy="1159800"/>
          </a:xfrm>
          <a:prstGeom prst="rect">
            <a:avLst/>
          </a:prstGeom>
        </p:spPr>
        <p:txBody>
          <a:bodyPr lIns="91425" tIns="91425" rIns="91425" bIns="91425" anchor="ctr" anchorCtr="0">
            <a:noAutofit/>
          </a:bodyPr>
          <a:lstStyle/>
          <a:p>
            <a:pPr lvl="0" rtl="0">
              <a:spcBef>
                <a:spcPts val="0"/>
              </a:spcBef>
              <a:buNone/>
            </a:pPr>
            <a:r>
              <a:rPr lang="en" sz="6000" dirty="0">
                <a:solidFill>
                  <a:srgbClr val="FFFFFF"/>
                </a:solidFill>
              </a:rPr>
              <a:t>Thanks!</a:t>
            </a:r>
          </a:p>
        </p:txBody>
      </p:sp>
      <p:sp>
        <p:nvSpPr>
          <p:cNvPr id="561" name="Shape 561"/>
          <p:cNvSpPr txBox="1">
            <a:spLocks noGrp="1"/>
          </p:cNvSpPr>
          <p:nvPr>
            <p:ph type="subTitle" idx="4294967295"/>
          </p:nvPr>
        </p:nvSpPr>
        <p:spPr>
          <a:xfrm>
            <a:off x="685800" y="2401969"/>
            <a:ext cx="6593700" cy="1769700"/>
          </a:xfrm>
          <a:prstGeom prst="rect">
            <a:avLst/>
          </a:prstGeom>
        </p:spPr>
        <p:txBody>
          <a:bodyPr lIns="91425" tIns="91425" rIns="91425" bIns="91425" anchor="t" anchorCtr="0">
            <a:noAutofit/>
          </a:bodyPr>
          <a:lstStyle/>
          <a:p>
            <a:pPr lvl="0" rtl="0">
              <a:spcBef>
                <a:spcPts val="0"/>
              </a:spcBef>
              <a:buNone/>
            </a:pPr>
            <a:r>
              <a:rPr lang="en" sz="3600" dirty="0">
                <a:solidFill>
                  <a:srgbClr val="4A5C65"/>
                </a:solidFill>
              </a:rPr>
              <a:t>Any questions?</a:t>
            </a:r>
          </a:p>
          <a:p>
            <a:pPr lvl="0" rtl="0">
              <a:spcBef>
                <a:spcPts val="0"/>
              </a:spcBef>
              <a:buClr>
                <a:schemeClr val="dk1"/>
              </a:buClr>
              <a:buSzPct val="55000"/>
              <a:buFont typeface="Arial"/>
              <a:buNone/>
            </a:pPr>
            <a:endParaRPr dirty="0">
              <a:solidFill>
                <a:srgbClr val="4A5C65"/>
              </a:solidFill>
            </a:endParaRPr>
          </a:p>
        </p:txBody>
      </p:sp>
    </p:spTree>
    <p:extLst>
      <p:ext uri="{BB962C8B-B14F-4D97-AF65-F5344CB8AC3E}">
        <p14:creationId xmlns:p14="http://schemas.microsoft.com/office/powerpoint/2010/main" val="3551946612"/>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Shape 382"/>
          <p:cNvSpPr txBox="1">
            <a:spLocks noGrp="1"/>
          </p:cNvSpPr>
          <p:nvPr>
            <p:ph type="title"/>
          </p:nvPr>
        </p:nvSpPr>
        <p:spPr>
          <a:xfrm>
            <a:off x="0" y="559475"/>
            <a:ext cx="2263626" cy="2630400"/>
          </a:xfrm>
          <a:prstGeom prst="rect">
            <a:avLst/>
          </a:prstGeom>
        </p:spPr>
        <p:txBody>
          <a:bodyPr lIns="91425" tIns="91425" rIns="91425" bIns="91425" anchor="ctr" anchorCtr="0">
            <a:noAutofit/>
          </a:bodyPr>
          <a:lstStyle/>
          <a:p>
            <a:pPr lvl="0" algn="ctr" rtl="0">
              <a:spcBef>
                <a:spcPts val="0"/>
              </a:spcBef>
              <a:buNone/>
            </a:pPr>
            <a:r>
              <a:rPr lang="en" sz="2600" b="1" dirty="0">
                <a:latin typeface="Amatic SC" panose="020B0604020202020204" charset="-79"/>
                <a:cs typeface="Amatic SC" panose="020B0604020202020204" charset="-79"/>
              </a:rPr>
              <a:t>Ứng dụng IoT phát triển ứng dụng giám sát phương tiện</a:t>
            </a:r>
          </a:p>
        </p:txBody>
      </p:sp>
      <p:sp>
        <p:nvSpPr>
          <p:cNvPr id="384" name="Shape 384"/>
          <p:cNvSpPr txBox="1">
            <a:spLocks noGrp="1"/>
          </p:cNvSpPr>
          <p:nvPr>
            <p:ph type="body" idx="1"/>
          </p:nvPr>
        </p:nvSpPr>
        <p:spPr>
          <a:xfrm>
            <a:off x="2535088" y="1353670"/>
            <a:ext cx="2763051" cy="3361765"/>
          </a:xfrm>
          <a:prstGeom prst="rect">
            <a:avLst/>
          </a:prstGeom>
        </p:spPr>
        <p:txBody>
          <a:bodyPr lIns="91425" tIns="91425" rIns="91425" bIns="91425" anchor="t" anchorCtr="0">
            <a:noAutofit/>
          </a:bodyPr>
          <a:lstStyle/>
          <a:p>
            <a:pPr lvl="0" rtl="0">
              <a:spcBef>
                <a:spcPts val="0"/>
              </a:spcBef>
              <a:spcAft>
                <a:spcPts val="0"/>
              </a:spcAft>
              <a:buClr>
                <a:schemeClr val="dk1"/>
              </a:buClr>
              <a:buSzPct val="91666"/>
              <a:buFont typeface="Arial"/>
              <a:buNone/>
            </a:pPr>
            <a:r>
              <a:rPr lang="en" sz="1600" b="1" dirty="0">
                <a:solidFill>
                  <a:srgbClr val="4A5C65"/>
                </a:solidFill>
                <a:latin typeface="Constantia" panose="02030602050306030303" pitchFamily="18" charset="0"/>
              </a:rPr>
              <a:t>Internet of things</a:t>
            </a:r>
          </a:p>
          <a:p>
            <a:pPr lvl="0" rtl="0">
              <a:spcBef>
                <a:spcPts val="0"/>
              </a:spcBef>
              <a:spcAft>
                <a:spcPts val="0"/>
              </a:spcAft>
              <a:buClr>
                <a:schemeClr val="dk1"/>
              </a:buClr>
              <a:buSzPct val="91666"/>
              <a:buFont typeface="Arial"/>
              <a:buNone/>
            </a:pPr>
            <a:r>
              <a:rPr lang="en" sz="1400" dirty="0">
                <a:latin typeface="Constantia" panose="02030602050306030303" pitchFamily="18" charset="0"/>
              </a:rPr>
              <a:t>     Đang là một xu thế mới, dẫn đầu trong cuộc cách mạng về khoa học kỹ thuật.</a:t>
            </a:r>
          </a:p>
          <a:p>
            <a:pPr lvl="0" rtl="0">
              <a:spcBef>
                <a:spcPts val="0"/>
              </a:spcBef>
              <a:spcAft>
                <a:spcPts val="0"/>
              </a:spcAft>
              <a:buClr>
                <a:schemeClr val="dk1"/>
              </a:buClr>
              <a:buSzPct val="91666"/>
              <a:buFont typeface="Arial"/>
              <a:buNone/>
            </a:pPr>
            <a:r>
              <a:rPr lang="en" sz="1400" dirty="0">
                <a:latin typeface="Constantia" panose="02030602050306030303" pitchFamily="18" charset="0"/>
              </a:rPr>
              <a:t>    Thời đại IoT đang tăng tốc và sẽ thay đổi cách chúng ta làm việc, sinh hoạt ….</a:t>
            </a:r>
          </a:p>
          <a:p>
            <a:pPr lvl="0" rtl="0">
              <a:spcBef>
                <a:spcPts val="0"/>
              </a:spcBef>
              <a:spcAft>
                <a:spcPts val="0"/>
              </a:spcAft>
              <a:buClr>
                <a:schemeClr val="dk1"/>
              </a:buClr>
              <a:buSzPct val="91666"/>
              <a:buFont typeface="Arial"/>
              <a:buNone/>
            </a:pPr>
            <a:r>
              <a:rPr lang="en" sz="1400" dirty="0">
                <a:latin typeface="Constantia" panose="02030602050306030303" pitchFamily="18" charset="0"/>
              </a:rPr>
              <a:t>    Các mạch điện tử sẽ giúp cho “vạn vật” có thể được kết nối với nhau</a:t>
            </a:r>
          </a:p>
          <a:p>
            <a:pPr lvl="0" rtl="0">
              <a:spcBef>
                <a:spcPts val="0"/>
              </a:spcBef>
              <a:spcAft>
                <a:spcPts val="0"/>
              </a:spcAft>
              <a:buClr>
                <a:schemeClr val="dk1"/>
              </a:buClr>
              <a:buSzPct val="91666"/>
              <a:buFont typeface="Arial"/>
              <a:buNone/>
            </a:pPr>
            <a:endParaRPr sz="1200" dirty="0">
              <a:latin typeface="Constantia" panose="02030602050306030303" pitchFamily="18" charset="0"/>
            </a:endParaRPr>
          </a:p>
          <a:p>
            <a:pPr lvl="0" rtl="0">
              <a:spcBef>
                <a:spcPts val="0"/>
              </a:spcBef>
              <a:spcAft>
                <a:spcPts val="0"/>
              </a:spcAft>
              <a:buClr>
                <a:schemeClr val="dk1"/>
              </a:buClr>
              <a:buSzPct val="91666"/>
              <a:buFont typeface="Arial"/>
              <a:buNone/>
            </a:pPr>
            <a:endParaRPr sz="1200" dirty="0">
              <a:latin typeface="Constantia" panose="02030602050306030303" pitchFamily="18" charset="0"/>
            </a:endParaRPr>
          </a:p>
          <a:p>
            <a:pPr lvl="0">
              <a:spcBef>
                <a:spcPts val="0"/>
              </a:spcBef>
              <a:buNone/>
            </a:pPr>
            <a:endParaRPr dirty="0">
              <a:solidFill>
                <a:srgbClr val="4A5C65"/>
              </a:solidFill>
              <a:latin typeface="Constantia" panose="02030602050306030303" pitchFamily="18" charset="0"/>
            </a:endParaRPr>
          </a:p>
        </p:txBody>
      </p:sp>
      <p:sp>
        <p:nvSpPr>
          <p:cNvPr id="385" name="Shape 385"/>
          <p:cNvSpPr txBox="1">
            <a:spLocks noGrp="1"/>
          </p:cNvSpPr>
          <p:nvPr>
            <p:ph type="body" idx="2"/>
          </p:nvPr>
        </p:nvSpPr>
        <p:spPr>
          <a:xfrm>
            <a:off x="5423600" y="1417850"/>
            <a:ext cx="3051299" cy="2369400"/>
          </a:xfrm>
          <a:prstGeom prst="rect">
            <a:avLst/>
          </a:prstGeom>
        </p:spPr>
        <p:txBody>
          <a:bodyPr lIns="91425" tIns="91425" rIns="91425" bIns="91425" anchor="t" anchorCtr="0">
            <a:noAutofit/>
          </a:bodyPr>
          <a:lstStyle/>
          <a:p>
            <a:pPr lvl="0" rtl="0">
              <a:spcBef>
                <a:spcPts val="0"/>
              </a:spcBef>
              <a:spcAft>
                <a:spcPts val="0"/>
              </a:spcAft>
              <a:buClr>
                <a:schemeClr val="dk1"/>
              </a:buClr>
              <a:buSzPct val="91666"/>
              <a:buFont typeface="Arial"/>
              <a:buNone/>
            </a:pPr>
            <a:r>
              <a:rPr lang="en" sz="1600" b="1" dirty="0">
                <a:latin typeface="Constantia" panose="02030602050306030303" pitchFamily="18" charset="0"/>
              </a:rPr>
              <a:t>Ứng dụng giám sát phương tiện</a:t>
            </a:r>
            <a:endParaRPr lang="en" sz="1600" b="1" dirty="0">
              <a:solidFill>
                <a:srgbClr val="4A5C65"/>
              </a:solidFill>
              <a:latin typeface="Constantia" panose="02030602050306030303" pitchFamily="18" charset="0"/>
            </a:endParaRPr>
          </a:p>
          <a:p>
            <a:pPr lvl="0" rtl="0">
              <a:spcBef>
                <a:spcPts val="0"/>
              </a:spcBef>
              <a:buNone/>
            </a:pPr>
            <a:r>
              <a:rPr lang="en-US" sz="1400" dirty="0">
                <a:latin typeface="Constantia" panose="02030602050306030303" pitchFamily="18" charset="0"/>
              </a:rPr>
              <a:t>    Tạo ra được một hệ thống giúp người dùng có thể giám sát được các phương tiện của mình thông qua các thông tin như vị trí hiện tại của xe, lịch sử di chuyển của xe</a:t>
            </a:r>
            <a:endParaRPr sz="1400" dirty="0">
              <a:solidFill>
                <a:srgbClr val="4A5C65"/>
              </a:solidFill>
              <a:latin typeface="Constantia" panose="02030602050306030303" pitchFamily="18" charset="0"/>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Shape 397"/>
          <p:cNvSpPr txBox="1">
            <a:spLocks noGrp="1"/>
          </p:cNvSpPr>
          <p:nvPr>
            <p:ph type="ctrTitle"/>
          </p:nvPr>
        </p:nvSpPr>
        <p:spPr>
          <a:xfrm>
            <a:off x="2886100" y="1888150"/>
            <a:ext cx="3371700" cy="1159800"/>
          </a:xfrm>
          <a:prstGeom prst="rect">
            <a:avLst/>
          </a:prstGeom>
        </p:spPr>
        <p:txBody>
          <a:bodyPr lIns="91425" tIns="91425" rIns="91425" bIns="91425" anchor="b" anchorCtr="0">
            <a:noAutofit/>
          </a:bodyPr>
          <a:lstStyle/>
          <a:p>
            <a:pPr lvl="0" rtl="0">
              <a:spcBef>
                <a:spcPts val="0"/>
              </a:spcBef>
              <a:buNone/>
            </a:pPr>
            <a:r>
              <a:rPr lang="en">
                <a:solidFill>
                  <a:srgbClr val="4A5C65"/>
                </a:solidFill>
              </a:rPr>
              <a:t>Chương 1.</a:t>
            </a:r>
          </a:p>
          <a:p>
            <a:pPr lvl="0" rtl="0">
              <a:spcBef>
                <a:spcPts val="0"/>
              </a:spcBef>
              <a:buNone/>
            </a:pPr>
            <a:r>
              <a:rPr lang="en"/>
              <a:t>Tổng quan</a:t>
            </a:r>
          </a:p>
        </p:txBody>
      </p:sp>
      <p:sp>
        <p:nvSpPr>
          <p:cNvPr id="398" name="Shape 398"/>
          <p:cNvSpPr txBox="1">
            <a:spLocks noGrp="1"/>
          </p:cNvSpPr>
          <p:nvPr>
            <p:ph type="subTitle" idx="1"/>
          </p:nvPr>
        </p:nvSpPr>
        <p:spPr>
          <a:xfrm>
            <a:off x="2886100" y="2916251"/>
            <a:ext cx="3371700" cy="784800"/>
          </a:xfrm>
          <a:prstGeom prst="rect">
            <a:avLst/>
          </a:prstGeom>
        </p:spPr>
        <p:txBody>
          <a:bodyPr lIns="91425" tIns="91425" rIns="91425" bIns="91425" anchor="t" anchorCtr="0">
            <a:noAutofit/>
          </a:bodyPr>
          <a:lstStyle/>
          <a:p>
            <a:pPr lvl="0" rtl="0">
              <a:spcBef>
                <a:spcPts val="0"/>
              </a:spcBef>
              <a:buNone/>
            </a:pPr>
            <a:r>
              <a:rPr lang="en"/>
              <a:t>Khái quát về đồ án, các công nghệ được sử dụng …</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Shape 408"/>
          <p:cNvSpPr txBox="1">
            <a:spLocks noGrp="1"/>
          </p:cNvSpPr>
          <p:nvPr>
            <p:ph type="title"/>
          </p:nvPr>
        </p:nvSpPr>
        <p:spPr>
          <a:xfrm>
            <a:off x="144075" y="559475"/>
            <a:ext cx="2142000" cy="2630400"/>
          </a:xfrm>
          <a:prstGeom prst="rect">
            <a:avLst/>
          </a:prstGeom>
        </p:spPr>
        <p:txBody>
          <a:bodyPr lIns="91425" tIns="91425" rIns="91425" bIns="91425" anchor="ctr" anchorCtr="0">
            <a:noAutofit/>
          </a:bodyPr>
          <a:lstStyle/>
          <a:p>
            <a:pPr lvl="0" algn="ctr">
              <a:spcBef>
                <a:spcPts val="0"/>
              </a:spcBef>
              <a:buNone/>
            </a:pPr>
            <a:r>
              <a:rPr lang="en" sz="4000" b="1" dirty="0">
                <a:latin typeface="Amatic SC" panose="00000500000000000000" pitchFamily="2" charset="-79"/>
                <a:cs typeface="Amatic SC" panose="00000500000000000000" pitchFamily="2" charset="-79"/>
              </a:rPr>
              <a:t>IoT là gì ?</a:t>
            </a:r>
          </a:p>
        </p:txBody>
      </p:sp>
      <p:sp>
        <p:nvSpPr>
          <p:cNvPr id="409" name="Shape 409"/>
          <p:cNvSpPr txBox="1">
            <a:spLocks noGrp="1"/>
          </p:cNvSpPr>
          <p:nvPr>
            <p:ph type="body" idx="1"/>
          </p:nvPr>
        </p:nvSpPr>
        <p:spPr>
          <a:xfrm>
            <a:off x="954447" y="3470523"/>
            <a:ext cx="6532236" cy="1228292"/>
          </a:xfrm>
          <a:prstGeom prst="rect">
            <a:avLst/>
          </a:prstGeom>
        </p:spPr>
        <p:txBody>
          <a:bodyPr lIns="91425" tIns="91425" rIns="91425" bIns="91425" anchor="t" anchorCtr="0">
            <a:noAutofit/>
          </a:bodyPr>
          <a:lstStyle/>
          <a:p>
            <a:pPr marL="457200" lvl="0" indent="-228600" algn="just"/>
            <a:r>
              <a:rPr lang="en-US" dirty="0">
                <a:latin typeface="Constantia" panose="02030602050306030303" pitchFamily="18" charset="0"/>
              </a:rPr>
              <a:t>Một tập hợp các thiết bị có khả năng kết nối với nhau, với Internet và với thế giới bên ngoài để thực hiện một công việc nào đó.</a:t>
            </a:r>
            <a:endParaRPr lang="en" dirty="0">
              <a:latin typeface="Constantia" panose="02030602050306030303" pitchFamily="18" charset="0"/>
            </a:endParaRPr>
          </a:p>
        </p:txBody>
      </p:sp>
      <p:pic>
        <p:nvPicPr>
          <p:cNvPr id="3" name="Picture 2">
            <a:extLst>
              <a:ext uri="{FF2B5EF4-FFF2-40B4-BE49-F238E27FC236}">
                <a16:creationId xmlns:a16="http://schemas.microsoft.com/office/drawing/2014/main" id="{C581A759-F735-48A9-83F8-0FF6852377B7}"/>
              </a:ext>
            </a:extLst>
          </p:cNvPr>
          <p:cNvPicPr>
            <a:picLocks noChangeAspect="1"/>
          </p:cNvPicPr>
          <p:nvPr/>
        </p:nvPicPr>
        <p:blipFill>
          <a:blip r:embed="rId3"/>
          <a:stretch>
            <a:fillRect/>
          </a:stretch>
        </p:blipFill>
        <p:spPr>
          <a:xfrm>
            <a:off x="3887944" y="559475"/>
            <a:ext cx="3726986" cy="2699452"/>
          </a:xfrm>
          <a:prstGeom prst="rect">
            <a:avLst/>
          </a:prstGeom>
        </p:spPr>
      </p:pic>
    </p:spTree>
    <p:extLst>
      <p:ext uri="{BB962C8B-B14F-4D97-AF65-F5344CB8AC3E}">
        <p14:creationId xmlns:p14="http://schemas.microsoft.com/office/powerpoint/2010/main" val="9378412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Shape 408"/>
          <p:cNvSpPr txBox="1">
            <a:spLocks noGrp="1"/>
          </p:cNvSpPr>
          <p:nvPr>
            <p:ph type="title"/>
          </p:nvPr>
        </p:nvSpPr>
        <p:spPr>
          <a:xfrm>
            <a:off x="144075" y="559475"/>
            <a:ext cx="2142000" cy="2630400"/>
          </a:xfrm>
          <a:prstGeom prst="rect">
            <a:avLst/>
          </a:prstGeom>
        </p:spPr>
        <p:txBody>
          <a:bodyPr lIns="91425" tIns="91425" rIns="91425" bIns="91425" anchor="ctr" anchorCtr="0">
            <a:noAutofit/>
          </a:bodyPr>
          <a:lstStyle/>
          <a:p>
            <a:pPr lvl="0" algn="ctr"/>
            <a:r>
              <a:rPr lang="en-US" sz="4000" b="1" dirty="0">
                <a:latin typeface="Amatic SC" panose="00000500000000000000" pitchFamily="2" charset="-79"/>
                <a:cs typeface="Amatic SC" panose="00000500000000000000" pitchFamily="2" charset="-79"/>
              </a:rPr>
              <a:t>Ứng dụng IoT</a:t>
            </a:r>
            <a:endParaRPr lang="en" sz="4000" b="1" dirty="0">
              <a:latin typeface="Amatic SC" panose="00000500000000000000" pitchFamily="2" charset="-79"/>
              <a:cs typeface="Amatic SC" panose="00000500000000000000" pitchFamily="2" charset="-79"/>
            </a:endParaRPr>
          </a:p>
        </p:txBody>
      </p:sp>
      <p:cxnSp>
        <p:nvCxnSpPr>
          <p:cNvPr id="8" name="Connector: Curved 7">
            <a:extLst>
              <a:ext uri="{FF2B5EF4-FFF2-40B4-BE49-F238E27FC236}">
                <a16:creationId xmlns:a16="http://schemas.microsoft.com/office/drawing/2014/main" id="{C1D07292-0307-4CD3-BE9D-18BEE3FB8674}"/>
              </a:ext>
            </a:extLst>
          </p:cNvPr>
          <p:cNvCxnSpPr>
            <a:cxnSpLocks/>
          </p:cNvCxnSpPr>
          <p:nvPr/>
        </p:nvCxnSpPr>
        <p:spPr>
          <a:xfrm flipV="1">
            <a:off x="6060403" y="1047891"/>
            <a:ext cx="640747" cy="540629"/>
          </a:xfrm>
          <a:prstGeom prst="curvedConnector3">
            <a:avLst/>
          </a:prstGeom>
        </p:spPr>
        <p:style>
          <a:lnRef idx="2">
            <a:schemeClr val="accent6"/>
          </a:lnRef>
          <a:fillRef idx="0">
            <a:schemeClr val="accent6"/>
          </a:fillRef>
          <a:effectRef idx="1">
            <a:schemeClr val="accent6"/>
          </a:effectRef>
          <a:fontRef idx="minor">
            <a:schemeClr val="tx1"/>
          </a:fontRef>
        </p:style>
      </p:cxnSp>
      <p:sp>
        <p:nvSpPr>
          <p:cNvPr id="9" name="Oval 8">
            <a:extLst>
              <a:ext uri="{FF2B5EF4-FFF2-40B4-BE49-F238E27FC236}">
                <a16:creationId xmlns:a16="http://schemas.microsoft.com/office/drawing/2014/main" id="{4E105D1B-AF3F-4429-A269-3E8090F6BCF2}"/>
              </a:ext>
            </a:extLst>
          </p:cNvPr>
          <p:cNvSpPr/>
          <p:nvPr/>
        </p:nvSpPr>
        <p:spPr>
          <a:xfrm>
            <a:off x="6701150" y="720841"/>
            <a:ext cx="1661939" cy="654096"/>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Constantia" panose="02030602050306030303" pitchFamily="18" charset="0"/>
              </a:rPr>
              <a:t>Giám sát </a:t>
            </a:r>
            <a:r>
              <a:rPr lang="en-US" dirty="0" err="1">
                <a:latin typeface="Constantia" panose="02030602050306030303" pitchFamily="18" charset="0"/>
              </a:rPr>
              <a:t>ph</a:t>
            </a:r>
            <a:r>
              <a:rPr lang="vi-VN" dirty="0">
                <a:latin typeface="Constantia" panose="02030602050306030303" pitchFamily="18" charset="0"/>
              </a:rPr>
              <a:t>ươn</a:t>
            </a:r>
            <a:r>
              <a:rPr lang="en-US" dirty="0">
                <a:latin typeface="Constantia" panose="02030602050306030303" pitchFamily="18" charset="0"/>
              </a:rPr>
              <a:t>g tiện di chuyển</a:t>
            </a:r>
          </a:p>
        </p:txBody>
      </p:sp>
      <p:cxnSp>
        <p:nvCxnSpPr>
          <p:cNvPr id="15" name="Connector: Curved 14">
            <a:extLst>
              <a:ext uri="{FF2B5EF4-FFF2-40B4-BE49-F238E27FC236}">
                <a16:creationId xmlns:a16="http://schemas.microsoft.com/office/drawing/2014/main" id="{686EF0DA-43D3-4376-B73A-80D298C1608C}"/>
              </a:ext>
            </a:extLst>
          </p:cNvPr>
          <p:cNvCxnSpPr>
            <a:cxnSpLocks/>
          </p:cNvCxnSpPr>
          <p:nvPr/>
        </p:nvCxnSpPr>
        <p:spPr>
          <a:xfrm flipV="1">
            <a:off x="6519828" y="2389454"/>
            <a:ext cx="588464" cy="353995"/>
          </a:xfrm>
          <a:prstGeom prst="curvedConnector3">
            <a:avLst>
              <a:gd name="adj1" fmla="val 50000"/>
            </a:avLst>
          </a:prstGeom>
        </p:spPr>
        <p:style>
          <a:lnRef idx="2">
            <a:schemeClr val="accent6"/>
          </a:lnRef>
          <a:fillRef idx="0">
            <a:schemeClr val="accent6"/>
          </a:fillRef>
          <a:effectRef idx="1">
            <a:schemeClr val="accent6"/>
          </a:effectRef>
          <a:fontRef idx="minor">
            <a:schemeClr val="tx1"/>
          </a:fontRef>
        </p:style>
      </p:cxnSp>
      <p:sp>
        <p:nvSpPr>
          <p:cNvPr id="22" name="Oval 21">
            <a:extLst>
              <a:ext uri="{FF2B5EF4-FFF2-40B4-BE49-F238E27FC236}">
                <a16:creationId xmlns:a16="http://schemas.microsoft.com/office/drawing/2014/main" id="{D9407454-4B22-4472-9FCE-47D49A6F0B7A}"/>
              </a:ext>
            </a:extLst>
          </p:cNvPr>
          <p:cNvSpPr/>
          <p:nvPr/>
        </p:nvSpPr>
        <p:spPr>
          <a:xfrm>
            <a:off x="7108293" y="2062406"/>
            <a:ext cx="1501752" cy="654096"/>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Constantia" panose="02030602050306030303" pitchFamily="18" charset="0"/>
              </a:rPr>
              <a:t>Quản lý các thiết bị cá nhân</a:t>
            </a:r>
          </a:p>
        </p:txBody>
      </p:sp>
      <p:sp>
        <p:nvSpPr>
          <p:cNvPr id="24" name="Oval 23">
            <a:extLst>
              <a:ext uri="{FF2B5EF4-FFF2-40B4-BE49-F238E27FC236}">
                <a16:creationId xmlns:a16="http://schemas.microsoft.com/office/drawing/2014/main" id="{935DACC8-ECD0-4272-8F8A-82B123363759}"/>
              </a:ext>
            </a:extLst>
          </p:cNvPr>
          <p:cNvSpPr/>
          <p:nvPr/>
        </p:nvSpPr>
        <p:spPr>
          <a:xfrm>
            <a:off x="6262304" y="3996885"/>
            <a:ext cx="1124646" cy="654096"/>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latin typeface="Constantia" panose="02030602050306030303" pitchFamily="18" charset="0"/>
              </a:rPr>
              <a:t>Buôn</a:t>
            </a:r>
            <a:r>
              <a:rPr lang="en-US" dirty="0">
                <a:latin typeface="Constantia" panose="02030602050306030303" pitchFamily="18" charset="0"/>
              </a:rPr>
              <a:t> bán</a:t>
            </a:r>
          </a:p>
        </p:txBody>
      </p:sp>
      <p:cxnSp>
        <p:nvCxnSpPr>
          <p:cNvPr id="21" name="Connector: Curved 20">
            <a:extLst>
              <a:ext uri="{FF2B5EF4-FFF2-40B4-BE49-F238E27FC236}">
                <a16:creationId xmlns:a16="http://schemas.microsoft.com/office/drawing/2014/main" id="{819657F0-D335-43A9-A71A-2DE23C6619C3}"/>
              </a:ext>
            </a:extLst>
          </p:cNvPr>
          <p:cNvCxnSpPr>
            <a:cxnSpLocks/>
            <a:endCxn id="24" idx="2"/>
          </p:cNvCxnSpPr>
          <p:nvPr/>
        </p:nvCxnSpPr>
        <p:spPr>
          <a:xfrm>
            <a:off x="5793425" y="3891206"/>
            <a:ext cx="468879" cy="432727"/>
          </a:xfrm>
          <a:prstGeom prst="curvedConnector3">
            <a:avLst/>
          </a:prstGeom>
        </p:spPr>
        <p:style>
          <a:lnRef idx="2">
            <a:schemeClr val="accent6"/>
          </a:lnRef>
          <a:fillRef idx="0">
            <a:schemeClr val="accent6"/>
          </a:fillRef>
          <a:effectRef idx="1">
            <a:schemeClr val="accent6"/>
          </a:effectRef>
          <a:fontRef idx="minor">
            <a:schemeClr val="tx1"/>
          </a:fontRef>
        </p:style>
      </p:cxnSp>
      <p:sp>
        <p:nvSpPr>
          <p:cNvPr id="28" name="Oval 27">
            <a:extLst>
              <a:ext uri="{FF2B5EF4-FFF2-40B4-BE49-F238E27FC236}">
                <a16:creationId xmlns:a16="http://schemas.microsoft.com/office/drawing/2014/main" id="{4AC74919-4B46-4467-AE57-3CDAECADD1B6}"/>
              </a:ext>
            </a:extLst>
          </p:cNvPr>
          <p:cNvSpPr/>
          <p:nvPr/>
        </p:nvSpPr>
        <p:spPr>
          <a:xfrm>
            <a:off x="2678932" y="3937244"/>
            <a:ext cx="1359111" cy="654096"/>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latin typeface="Constantia" panose="02030602050306030303" pitchFamily="18" charset="0"/>
              </a:rPr>
              <a:t>Chăm</a:t>
            </a:r>
            <a:r>
              <a:rPr lang="en-US" dirty="0">
                <a:latin typeface="Constantia" panose="02030602050306030303" pitchFamily="18" charset="0"/>
              </a:rPr>
              <a:t> </a:t>
            </a:r>
            <a:r>
              <a:rPr lang="en-US" dirty="0" err="1">
                <a:latin typeface="Constantia" panose="02030602050306030303" pitchFamily="18" charset="0"/>
              </a:rPr>
              <a:t>sóc</a:t>
            </a:r>
            <a:r>
              <a:rPr lang="en-US" dirty="0">
                <a:latin typeface="Constantia" panose="02030602050306030303" pitchFamily="18" charset="0"/>
              </a:rPr>
              <a:t> sức khỏe</a:t>
            </a:r>
          </a:p>
        </p:txBody>
      </p:sp>
      <p:cxnSp>
        <p:nvCxnSpPr>
          <p:cNvPr id="27" name="Connector: Curved 26">
            <a:extLst>
              <a:ext uri="{FF2B5EF4-FFF2-40B4-BE49-F238E27FC236}">
                <a16:creationId xmlns:a16="http://schemas.microsoft.com/office/drawing/2014/main" id="{D51FB933-6D77-44B0-93BD-1B5C968E519E}"/>
              </a:ext>
            </a:extLst>
          </p:cNvPr>
          <p:cNvCxnSpPr>
            <a:endCxn id="28" idx="7"/>
          </p:cNvCxnSpPr>
          <p:nvPr/>
        </p:nvCxnSpPr>
        <p:spPr>
          <a:xfrm rot="10800000" flipV="1">
            <a:off x="3839007" y="3764390"/>
            <a:ext cx="546109" cy="268643"/>
          </a:xfrm>
          <a:prstGeom prst="curvedConnector2">
            <a:avLst/>
          </a:prstGeom>
        </p:spPr>
        <p:style>
          <a:lnRef idx="2">
            <a:schemeClr val="accent6"/>
          </a:lnRef>
          <a:fillRef idx="0">
            <a:schemeClr val="accent6"/>
          </a:fillRef>
          <a:effectRef idx="1">
            <a:schemeClr val="accent6"/>
          </a:effectRef>
          <a:fontRef idx="minor">
            <a:schemeClr val="tx1"/>
          </a:fontRef>
        </p:style>
      </p:cxnSp>
      <p:sp>
        <p:nvSpPr>
          <p:cNvPr id="31" name="Oval 30">
            <a:extLst>
              <a:ext uri="{FF2B5EF4-FFF2-40B4-BE49-F238E27FC236}">
                <a16:creationId xmlns:a16="http://schemas.microsoft.com/office/drawing/2014/main" id="{7326651B-B275-4C5D-B46F-44E5A76A7641}"/>
              </a:ext>
            </a:extLst>
          </p:cNvPr>
          <p:cNvSpPr/>
          <p:nvPr/>
        </p:nvSpPr>
        <p:spPr>
          <a:xfrm>
            <a:off x="1637243" y="2974847"/>
            <a:ext cx="1760438" cy="790469"/>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Constantia" panose="02030602050306030303" pitchFamily="18" charset="0"/>
              </a:rPr>
              <a:t>Quản lý năng l</a:t>
            </a:r>
            <a:r>
              <a:rPr lang="vi-VN" dirty="0">
                <a:latin typeface="Constantia" panose="02030602050306030303" pitchFamily="18" charset="0"/>
              </a:rPr>
              <a:t>ượng</a:t>
            </a:r>
            <a:r>
              <a:rPr lang="en-US" dirty="0">
                <a:latin typeface="Constantia" panose="02030602050306030303" pitchFamily="18" charset="0"/>
              </a:rPr>
              <a:t> trong các tòa nhà</a:t>
            </a:r>
          </a:p>
        </p:txBody>
      </p:sp>
      <p:sp>
        <p:nvSpPr>
          <p:cNvPr id="32" name="Oval 31">
            <a:extLst>
              <a:ext uri="{FF2B5EF4-FFF2-40B4-BE49-F238E27FC236}">
                <a16:creationId xmlns:a16="http://schemas.microsoft.com/office/drawing/2014/main" id="{5F1529D9-DFF7-4F6C-A6D8-F96138E55A8B}"/>
              </a:ext>
            </a:extLst>
          </p:cNvPr>
          <p:cNvSpPr/>
          <p:nvPr/>
        </p:nvSpPr>
        <p:spPr>
          <a:xfrm>
            <a:off x="3021334" y="533897"/>
            <a:ext cx="1477247" cy="790469"/>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Constantia" panose="02030602050306030303" pitchFamily="18" charset="0"/>
              </a:rPr>
              <a:t>Điều khiển máy móc</a:t>
            </a:r>
          </a:p>
        </p:txBody>
      </p:sp>
      <p:cxnSp>
        <p:nvCxnSpPr>
          <p:cNvPr id="30" name="Connector: Curved 29">
            <a:extLst>
              <a:ext uri="{FF2B5EF4-FFF2-40B4-BE49-F238E27FC236}">
                <a16:creationId xmlns:a16="http://schemas.microsoft.com/office/drawing/2014/main" id="{D237A61C-7A6C-4C30-A3BF-53D9B6037C62}"/>
              </a:ext>
            </a:extLst>
          </p:cNvPr>
          <p:cNvCxnSpPr/>
          <p:nvPr/>
        </p:nvCxnSpPr>
        <p:spPr>
          <a:xfrm rot="16200000" flipV="1">
            <a:off x="4338395" y="1181379"/>
            <a:ext cx="373769" cy="280326"/>
          </a:xfrm>
          <a:prstGeom prst="curvedConnector3">
            <a:avLst/>
          </a:prstGeom>
        </p:spPr>
        <p:style>
          <a:lnRef idx="2">
            <a:schemeClr val="accent6"/>
          </a:lnRef>
          <a:fillRef idx="0">
            <a:schemeClr val="accent6"/>
          </a:fillRef>
          <a:effectRef idx="1">
            <a:schemeClr val="accent6"/>
          </a:effectRef>
          <a:fontRef idx="minor">
            <a:schemeClr val="tx1"/>
          </a:fontRef>
        </p:style>
      </p:cxnSp>
      <p:cxnSp>
        <p:nvCxnSpPr>
          <p:cNvPr id="34" name="Connector: Curved 33">
            <a:extLst>
              <a:ext uri="{FF2B5EF4-FFF2-40B4-BE49-F238E27FC236}">
                <a16:creationId xmlns:a16="http://schemas.microsoft.com/office/drawing/2014/main" id="{B5106CB5-50D5-475A-952B-38A6ED77AEBF}"/>
              </a:ext>
            </a:extLst>
          </p:cNvPr>
          <p:cNvCxnSpPr/>
          <p:nvPr/>
        </p:nvCxnSpPr>
        <p:spPr>
          <a:xfrm rot="5400000">
            <a:off x="3309155" y="2651132"/>
            <a:ext cx="540117" cy="537369"/>
          </a:xfrm>
          <a:prstGeom prst="curvedConnector3">
            <a:avLst/>
          </a:prstGeom>
        </p:spPr>
        <p:style>
          <a:lnRef idx="2">
            <a:schemeClr val="accent6"/>
          </a:lnRef>
          <a:fillRef idx="0">
            <a:schemeClr val="accent6"/>
          </a:fillRef>
          <a:effectRef idx="1">
            <a:schemeClr val="accent6"/>
          </a:effectRef>
          <a:fontRef idx="minor">
            <a:schemeClr val="tx1"/>
          </a:fontRef>
        </p:style>
      </p:cxnSp>
      <p:pic>
        <p:nvPicPr>
          <p:cNvPr id="4" name="Picture 3">
            <a:extLst>
              <a:ext uri="{FF2B5EF4-FFF2-40B4-BE49-F238E27FC236}">
                <a16:creationId xmlns:a16="http://schemas.microsoft.com/office/drawing/2014/main" id="{3C007933-CB6E-47E6-873E-9D6D707DEF08}"/>
              </a:ext>
            </a:extLst>
          </p:cNvPr>
          <p:cNvPicPr>
            <a:picLocks noChangeAspect="1"/>
          </p:cNvPicPr>
          <p:nvPr/>
        </p:nvPicPr>
        <p:blipFill>
          <a:blip r:embed="rId3"/>
          <a:stretch>
            <a:fillRect/>
          </a:stretch>
        </p:blipFill>
        <p:spPr>
          <a:xfrm>
            <a:off x="3055664" y="1209083"/>
            <a:ext cx="4229983" cy="2911735"/>
          </a:xfrm>
          <a:prstGeom prst="rect">
            <a:avLst/>
          </a:prstGeom>
        </p:spPr>
      </p:pic>
    </p:spTree>
    <p:extLst>
      <p:ext uri="{BB962C8B-B14F-4D97-AF65-F5344CB8AC3E}">
        <p14:creationId xmlns:p14="http://schemas.microsoft.com/office/powerpoint/2010/main" val="4116070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7"/>
                                        </p:tgtEl>
                                        <p:attrNameLst>
                                          <p:attrName>style.visibility</p:attrName>
                                        </p:attrNameLst>
                                      </p:cBhvr>
                                      <p:to>
                                        <p:strVal val="visible"/>
                                      </p:to>
                                    </p:set>
                                    <p:animEffect transition="in" filter="fade">
                                      <p:cBhvr>
                                        <p:cTn id="27" dur="500"/>
                                        <p:tgtEl>
                                          <p:spTgt spid="27"/>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8"/>
                                        </p:tgtEl>
                                        <p:attrNameLst>
                                          <p:attrName>style.visibility</p:attrName>
                                        </p:attrNameLst>
                                      </p:cBhvr>
                                      <p:to>
                                        <p:strVal val="visible"/>
                                      </p:to>
                                    </p:set>
                                    <p:animEffect transition="in" filter="fade">
                                      <p:cBhvr>
                                        <p:cTn id="30" dur="500"/>
                                        <p:tgtEl>
                                          <p:spTgt spid="28"/>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4"/>
                                        </p:tgtEl>
                                        <p:attrNameLst>
                                          <p:attrName>style.visibility</p:attrName>
                                        </p:attrNameLst>
                                      </p:cBhvr>
                                      <p:to>
                                        <p:strVal val="visible"/>
                                      </p:to>
                                    </p:set>
                                    <p:animEffect transition="in" filter="fade">
                                      <p:cBhvr>
                                        <p:cTn id="35" dur="500"/>
                                        <p:tgtEl>
                                          <p:spTgt spid="34"/>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1"/>
                                        </p:tgtEl>
                                        <p:attrNameLst>
                                          <p:attrName>style.visibility</p:attrName>
                                        </p:attrNameLst>
                                      </p:cBhvr>
                                      <p:to>
                                        <p:strVal val="visible"/>
                                      </p:to>
                                    </p:set>
                                    <p:animEffect transition="in" filter="fade">
                                      <p:cBhvr>
                                        <p:cTn id="38" dur="500"/>
                                        <p:tgtEl>
                                          <p:spTgt spid="31"/>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30"/>
                                        </p:tgtEl>
                                        <p:attrNameLst>
                                          <p:attrName>style.visibility</p:attrName>
                                        </p:attrNameLst>
                                      </p:cBhvr>
                                      <p:to>
                                        <p:strVal val="visible"/>
                                      </p:to>
                                    </p:set>
                                    <p:animEffect transition="in" filter="fade">
                                      <p:cBhvr>
                                        <p:cTn id="43" dur="500"/>
                                        <p:tgtEl>
                                          <p:spTgt spid="30"/>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2"/>
                                        </p:tgtEl>
                                        <p:attrNameLst>
                                          <p:attrName>style.visibility</p:attrName>
                                        </p:attrNameLst>
                                      </p:cBhvr>
                                      <p:to>
                                        <p:strVal val="visible"/>
                                      </p:to>
                                    </p:set>
                                    <p:animEffect transition="in" filter="fade">
                                      <p:cBhvr>
                                        <p:cTn id="46"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22" grpId="0" animBg="1"/>
      <p:bldP spid="24" grpId="0" animBg="1"/>
      <p:bldP spid="28" grpId="0" animBg="1"/>
      <p:bldP spid="31" grpId="0" animBg="1"/>
      <p:bldP spid="3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Shape 408"/>
          <p:cNvSpPr txBox="1">
            <a:spLocks noGrp="1"/>
          </p:cNvSpPr>
          <p:nvPr>
            <p:ph type="title"/>
          </p:nvPr>
        </p:nvSpPr>
        <p:spPr>
          <a:xfrm>
            <a:off x="144075" y="559475"/>
            <a:ext cx="2142000" cy="2630400"/>
          </a:xfrm>
          <a:prstGeom prst="rect">
            <a:avLst/>
          </a:prstGeom>
        </p:spPr>
        <p:txBody>
          <a:bodyPr lIns="91425" tIns="91425" rIns="91425" bIns="91425" anchor="ctr" anchorCtr="0">
            <a:noAutofit/>
          </a:bodyPr>
          <a:lstStyle/>
          <a:p>
            <a:pPr lvl="0" algn="ctr"/>
            <a:r>
              <a:rPr lang="en-US" sz="4000" b="1" dirty="0">
                <a:latin typeface="Amatic SC" panose="00000500000000000000" pitchFamily="2" charset="-79"/>
                <a:cs typeface="Amatic SC" panose="00000500000000000000" pitchFamily="2" charset="-79"/>
              </a:rPr>
              <a:t>Hệ thống nhúng</a:t>
            </a:r>
            <a:endParaRPr lang="en" sz="4000" b="1" dirty="0">
              <a:latin typeface="Amatic SC" panose="00000500000000000000" pitchFamily="2" charset="-79"/>
              <a:cs typeface="Amatic SC" panose="00000500000000000000" pitchFamily="2" charset="-79"/>
            </a:endParaRPr>
          </a:p>
        </p:txBody>
      </p:sp>
      <p:sp>
        <p:nvSpPr>
          <p:cNvPr id="409" name="Shape 409"/>
          <p:cNvSpPr txBox="1">
            <a:spLocks noGrp="1"/>
          </p:cNvSpPr>
          <p:nvPr>
            <p:ph type="body" idx="1"/>
          </p:nvPr>
        </p:nvSpPr>
        <p:spPr>
          <a:xfrm>
            <a:off x="2901875" y="1033400"/>
            <a:ext cx="5292300" cy="3267300"/>
          </a:xfrm>
          <a:prstGeom prst="rect">
            <a:avLst/>
          </a:prstGeom>
        </p:spPr>
        <p:txBody>
          <a:bodyPr lIns="91425" tIns="91425" rIns="91425" bIns="91425" anchor="t" anchorCtr="0">
            <a:noAutofit/>
          </a:bodyPr>
          <a:lstStyle/>
          <a:p>
            <a:pPr marL="457200" lvl="0" indent="-228600"/>
            <a:r>
              <a:rPr lang="en-US" dirty="0">
                <a:latin typeface="Constantia" panose="02030602050306030303" pitchFamily="18" charset="0"/>
              </a:rPr>
              <a:t>Một hệ thống đ</a:t>
            </a:r>
            <a:r>
              <a:rPr lang="vi-VN" dirty="0">
                <a:latin typeface="Constantia" panose="02030602050306030303" pitchFamily="18" charset="0"/>
              </a:rPr>
              <a:t>ược</a:t>
            </a:r>
            <a:r>
              <a:rPr lang="en-US" dirty="0">
                <a:latin typeface="Constantia" panose="02030602050306030303" pitchFamily="18" charset="0"/>
              </a:rPr>
              <a:t> tích hợp cả phần cứng </a:t>
            </a:r>
            <a:r>
              <a:rPr lang="en-US" dirty="0" err="1">
                <a:latin typeface="Constantia" panose="02030602050306030303" pitchFamily="18" charset="0"/>
              </a:rPr>
              <a:t>lẫn</a:t>
            </a:r>
            <a:r>
              <a:rPr lang="en-US" dirty="0">
                <a:latin typeface="Constantia" panose="02030602050306030303" pitchFamily="18" charset="0"/>
              </a:rPr>
              <a:t> phần mềm phục vụ cho các bài toán chuyên dụng trong nhiều lĩnh vực.</a:t>
            </a:r>
            <a:endParaRPr lang="en" dirty="0">
              <a:latin typeface="Constantia" panose="02030602050306030303" pitchFamily="18" charset="0"/>
            </a:endParaRPr>
          </a:p>
          <a:p>
            <a:pPr marL="457200" lvl="0" indent="-228600"/>
            <a:r>
              <a:rPr lang="en-US" dirty="0">
                <a:latin typeface="Constantia" panose="02030602050306030303" pitchFamily="18" charset="0"/>
              </a:rPr>
              <a:t>Đặc điểm:</a:t>
            </a:r>
            <a:endParaRPr lang="en" dirty="0">
              <a:latin typeface="Constantia" panose="02030602050306030303" pitchFamily="18" charset="0"/>
            </a:endParaRPr>
          </a:p>
          <a:p>
            <a:pPr marL="800100" indent="-342900">
              <a:buFont typeface="Wingdings" panose="05000000000000000000" pitchFamily="2" charset="2"/>
              <a:buChar char="v"/>
            </a:pPr>
            <a:r>
              <a:rPr lang="en-US" dirty="0">
                <a:latin typeface="Constantia" panose="02030602050306030303" pitchFamily="18" charset="0"/>
              </a:rPr>
              <a:t>Kích </a:t>
            </a:r>
            <a:r>
              <a:rPr lang="en-US" dirty="0" err="1">
                <a:latin typeface="Constantia" panose="02030602050306030303" pitchFamily="18" charset="0"/>
              </a:rPr>
              <a:t>th</a:t>
            </a:r>
            <a:r>
              <a:rPr lang="vi-VN" dirty="0">
                <a:latin typeface="Constantia" panose="02030602050306030303" pitchFamily="18" charset="0"/>
              </a:rPr>
              <a:t>ước</a:t>
            </a:r>
            <a:r>
              <a:rPr lang="en-US" dirty="0">
                <a:latin typeface="Constantia" panose="02030602050306030303" pitchFamily="18" charset="0"/>
              </a:rPr>
              <a:t> nhỏ </a:t>
            </a:r>
            <a:r>
              <a:rPr lang="en-US" dirty="0" err="1">
                <a:latin typeface="Constantia" panose="02030602050306030303" pitchFamily="18" charset="0"/>
              </a:rPr>
              <a:t>gọn</a:t>
            </a:r>
            <a:endParaRPr lang="en-US" dirty="0">
              <a:latin typeface="Constantia" panose="02030602050306030303" pitchFamily="18" charset="0"/>
            </a:endParaRPr>
          </a:p>
          <a:p>
            <a:pPr marL="800100" indent="-342900">
              <a:buFont typeface="Wingdings" panose="05000000000000000000" pitchFamily="2" charset="2"/>
              <a:buChar char="v"/>
            </a:pPr>
            <a:r>
              <a:rPr lang="en-US" dirty="0">
                <a:latin typeface="Constantia" panose="02030602050306030303" pitchFamily="18" charset="0"/>
              </a:rPr>
              <a:t>Tài nguyên hạn chế</a:t>
            </a:r>
          </a:p>
          <a:p>
            <a:pPr marL="800100" lvl="0" indent="-342900">
              <a:buFont typeface="Wingdings" panose="05000000000000000000" pitchFamily="2" charset="2"/>
              <a:buChar char="v"/>
            </a:pPr>
            <a:r>
              <a:rPr lang="en-US" dirty="0">
                <a:latin typeface="Constantia" panose="02030602050306030303" pitchFamily="18" charset="0"/>
              </a:rPr>
              <a:t>Chuyên dụng</a:t>
            </a:r>
          </a:p>
        </p:txBody>
      </p:sp>
    </p:spTree>
    <p:extLst>
      <p:ext uri="{BB962C8B-B14F-4D97-AF65-F5344CB8AC3E}">
        <p14:creationId xmlns:p14="http://schemas.microsoft.com/office/powerpoint/2010/main" val="26838412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Shape 408"/>
          <p:cNvSpPr txBox="1">
            <a:spLocks noGrp="1"/>
          </p:cNvSpPr>
          <p:nvPr>
            <p:ph type="title"/>
          </p:nvPr>
        </p:nvSpPr>
        <p:spPr>
          <a:xfrm>
            <a:off x="144075" y="559475"/>
            <a:ext cx="2142000" cy="2630400"/>
          </a:xfrm>
          <a:prstGeom prst="rect">
            <a:avLst/>
          </a:prstGeom>
        </p:spPr>
        <p:txBody>
          <a:bodyPr lIns="91425" tIns="91425" rIns="91425" bIns="91425" anchor="ctr" anchorCtr="0">
            <a:noAutofit/>
          </a:bodyPr>
          <a:lstStyle/>
          <a:p>
            <a:pPr lvl="0" algn="ctr"/>
            <a:r>
              <a:rPr lang="en-US" sz="4000" b="1" dirty="0">
                <a:latin typeface="Amatic SC" panose="00000500000000000000" pitchFamily="2" charset="-79"/>
                <a:cs typeface="Amatic SC" panose="00000500000000000000" pitchFamily="2" charset="-79"/>
              </a:rPr>
              <a:t>Arduino </a:t>
            </a:r>
            <a:r>
              <a:rPr lang="en-US" sz="4000" b="1" dirty="0" err="1">
                <a:latin typeface="Amatic SC" panose="00000500000000000000" pitchFamily="2" charset="-79"/>
                <a:cs typeface="Amatic SC" panose="00000500000000000000" pitchFamily="2" charset="-79"/>
              </a:rPr>
              <a:t>uno</a:t>
            </a:r>
            <a:endParaRPr lang="en" sz="4000" b="1" dirty="0">
              <a:latin typeface="Amatic SC" panose="00000500000000000000" pitchFamily="2" charset="-79"/>
              <a:cs typeface="Amatic SC" panose="00000500000000000000" pitchFamily="2" charset="-79"/>
            </a:endParaRPr>
          </a:p>
        </p:txBody>
      </p:sp>
      <p:sp>
        <p:nvSpPr>
          <p:cNvPr id="409" name="Shape 409"/>
          <p:cNvSpPr txBox="1">
            <a:spLocks noGrp="1"/>
          </p:cNvSpPr>
          <p:nvPr>
            <p:ph type="body" idx="1"/>
          </p:nvPr>
        </p:nvSpPr>
        <p:spPr>
          <a:xfrm>
            <a:off x="2286074" y="2754624"/>
            <a:ext cx="5871807" cy="1960811"/>
          </a:xfrm>
          <a:prstGeom prst="rect">
            <a:avLst/>
          </a:prstGeom>
        </p:spPr>
        <p:txBody>
          <a:bodyPr lIns="91425" tIns="91425" rIns="91425" bIns="91425" anchor="t" anchorCtr="0">
            <a:noAutofit/>
          </a:bodyPr>
          <a:lstStyle/>
          <a:p>
            <a:pPr marL="457200" lvl="0" indent="-228600"/>
            <a:r>
              <a:rPr lang="en-US" dirty="0">
                <a:latin typeface="Constantia" panose="02030602050306030303" pitchFamily="18" charset="0"/>
              </a:rPr>
              <a:t>Vi điều khiển ATmega</a:t>
            </a:r>
            <a:r>
              <a:rPr lang="en-US" dirty="0">
                <a:latin typeface="Times New Roman" panose="02020603050405020304" pitchFamily="18" charset="0"/>
                <a:cs typeface="Times New Roman" panose="02020603050405020304" pitchFamily="18" charset="0"/>
              </a:rPr>
              <a:t>328</a:t>
            </a:r>
            <a:r>
              <a:rPr lang="en-US" dirty="0">
                <a:latin typeface="Constantia" panose="02030602050306030303" pitchFamily="18" charset="0"/>
              </a:rPr>
              <a:t>.</a:t>
            </a:r>
          </a:p>
          <a:p>
            <a:pPr marL="457200" indent="-228600"/>
            <a:r>
              <a:rPr lang="en-US" dirty="0">
                <a:latin typeface="Constantia" panose="02030602050306030303" pitchFamily="18" charset="0"/>
              </a:rPr>
              <a:t>Các cổng vào ra: </a:t>
            </a:r>
            <a:r>
              <a:rPr lang="en-US" dirty="0">
                <a:latin typeface="Times New Roman" panose="02020603050405020304" pitchFamily="18" charset="0"/>
                <a:cs typeface="Times New Roman" panose="02020603050405020304" pitchFamily="18" charset="0"/>
              </a:rPr>
              <a:t>14</a:t>
            </a:r>
            <a:r>
              <a:rPr lang="en-US" dirty="0">
                <a:latin typeface="Constantia" panose="02030602050306030303" pitchFamily="18" charset="0"/>
              </a:rPr>
              <a:t> chân Digital và </a:t>
            </a:r>
            <a:r>
              <a:rPr lang="en-US" dirty="0">
                <a:latin typeface="Times New Roman" panose="02020603050405020304" pitchFamily="18" charset="0"/>
                <a:cs typeface="Times New Roman" panose="02020603050405020304" pitchFamily="18" charset="0"/>
              </a:rPr>
              <a:t>6</a:t>
            </a:r>
            <a:r>
              <a:rPr lang="en-US" dirty="0">
                <a:latin typeface="Constantia" panose="02030602050306030303" pitchFamily="18" charset="0"/>
              </a:rPr>
              <a:t> chân Analog</a:t>
            </a:r>
          </a:p>
          <a:p>
            <a:pPr marL="457200" lvl="0" indent="-228600"/>
            <a:r>
              <a:rPr lang="en-US" dirty="0">
                <a:latin typeface="Constantia" panose="02030602050306030303" pitchFamily="18" charset="0"/>
              </a:rPr>
              <a:t>Năng l</a:t>
            </a:r>
            <a:r>
              <a:rPr lang="vi-VN" dirty="0">
                <a:latin typeface="Constantia" panose="02030602050306030303" pitchFamily="18" charset="0"/>
              </a:rPr>
              <a:t>ượng</a:t>
            </a:r>
            <a:r>
              <a:rPr lang="en-US" dirty="0">
                <a:latin typeface="Constantia" panose="02030602050306030303" pitchFamily="18" charset="0"/>
              </a:rPr>
              <a:t>: nguồn cấp khuyên dùng là </a:t>
            </a:r>
            <a:r>
              <a:rPr lang="en-US" dirty="0">
                <a:latin typeface="Times New Roman" panose="02020603050405020304" pitchFamily="18" charset="0"/>
                <a:cs typeface="Times New Roman" panose="02020603050405020304" pitchFamily="18" charset="0"/>
              </a:rPr>
              <a:t>7-12</a:t>
            </a:r>
            <a:r>
              <a:rPr lang="en-US" dirty="0">
                <a:latin typeface="Constantia" panose="02030602050306030303" pitchFamily="18" charset="0"/>
              </a:rPr>
              <a:t>V, giới hạn là </a:t>
            </a:r>
            <a:r>
              <a:rPr lang="en-US" dirty="0">
                <a:latin typeface="Times New Roman" panose="02020603050405020304" pitchFamily="18" charset="0"/>
                <a:cs typeface="Times New Roman" panose="02020603050405020304" pitchFamily="18" charset="0"/>
              </a:rPr>
              <a:t>6-20</a:t>
            </a:r>
            <a:r>
              <a:rPr lang="en-US" dirty="0">
                <a:latin typeface="Constantia" panose="02030602050306030303" pitchFamily="18" charset="0"/>
              </a:rPr>
              <a:t>V.</a:t>
            </a:r>
          </a:p>
          <a:p>
            <a:pPr marL="457200" lvl="0" indent="-228600"/>
            <a:endParaRPr lang="en" dirty="0">
              <a:latin typeface="Constantia" panose="02030602050306030303" pitchFamily="18" charset="0"/>
            </a:endParaRPr>
          </a:p>
          <a:p>
            <a:pPr lvl="0" rtl="0">
              <a:spcBef>
                <a:spcPts val="0"/>
              </a:spcBef>
              <a:buNone/>
            </a:pPr>
            <a:endParaRPr dirty="0">
              <a:latin typeface="Constantia" panose="02030602050306030303" pitchFamily="18" charset="0"/>
            </a:endParaRPr>
          </a:p>
        </p:txBody>
      </p:sp>
      <p:pic>
        <p:nvPicPr>
          <p:cNvPr id="4" name="Picture 3" descr="C:\Users\dongc\AppData\Local\Microsoft\Windows\INetCache\Content.Word\arduino_uno_r3.jpg">
            <a:extLst>
              <a:ext uri="{FF2B5EF4-FFF2-40B4-BE49-F238E27FC236}">
                <a16:creationId xmlns:a16="http://schemas.microsoft.com/office/drawing/2014/main" id="{2F1ECE4B-9D88-4449-BAFF-936CCEA6E9D1}"/>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071378" y="428662"/>
            <a:ext cx="2847975" cy="2009140"/>
          </a:xfrm>
          <a:prstGeom prst="rect">
            <a:avLst/>
          </a:prstGeom>
          <a:noFill/>
          <a:ln>
            <a:noFill/>
          </a:ln>
        </p:spPr>
      </p:pic>
    </p:spTree>
    <p:extLst>
      <p:ext uri="{BB962C8B-B14F-4D97-AF65-F5344CB8AC3E}">
        <p14:creationId xmlns:p14="http://schemas.microsoft.com/office/powerpoint/2010/main" val="239663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Shape 408"/>
          <p:cNvSpPr txBox="1">
            <a:spLocks noGrp="1"/>
          </p:cNvSpPr>
          <p:nvPr>
            <p:ph type="title"/>
          </p:nvPr>
        </p:nvSpPr>
        <p:spPr>
          <a:xfrm>
            <a:off x="144075" y="559475"/>
            <a:ext cx="2142000" cy="2630400"/>
          </a:xfrm>
          <a:prstGeom prst="rect">
            <a:avLst/>
          </a:prstGeom>
        </p:spPr>
        <p:txBody>
          <a:bodyPr lIns="91425" tIns="91425" rIns="91425" bIns="91425" anchor="ctr" anchorCtr="0">
            <a:noAutofit/>
          </a:bodyPr>
          <a:lstStyle/>
          <a:p>
            <a:pPr lvl="0" algn="ctr"/>
            <a:r>
              <a:rPr lang="en-US" sz="4000" b="1" dirty="0">
                <a:latin typeface="Amatic SC" panose="00000500000000000000" pitchFamily="2" charset="-79"/>
                <a:cs typeface="Amatic SC" panose="00000500000000000000" pitchFamily="2" charset="-79"/>
              </a:rPr>
              <a:t>Module sim 808</a:t>
            </a:r>
            <a:endParaRPr lang="en" sz="4000" b="1" dirty="0">
              <a:latin typeface="Amatic SC" panose="00000500000000000000" pitchFamily="2" charset="-79"/>
              <a:cs typeface="Amatic SC" panose="00000500000000000000" pitchFamily="2" charset="-79"/>
            </a:endParaRPr>
          </a:p>
        </p:txBody>
      </p:sp>
      <p:sp>
        <p:nvSpPr>
          <p:cNvPr id="409" name="Shape 409"/>
          <p:cNvSpPr txBox="1">
            <a:spLocks noGrp="1"/>
          </p:cNvSpPr>
          <p:nvPr>
            <p:ph type="body" idx="1"/>
          </p:nvPr>
        </p:nvSpPr>
        <p:spPr>
          <a:xfrm>
            <a:off x="2606041" y="2969776"/>
            <a:ext cx="5292300" cy="1745659"/>
          </a:xfrm>
          <a:prstGeom prst="rect">
            <a:avLst/>
          </a:prstGeom>
        </p:spPr>
        <p:txBody>
          <a:bodyPr lIns="91425" tIns="91425" rIns="91425" bIns="91425" anchor="t" anchorCtr="0">
            <a:noAutofit/>
          </a:bodyPr>
          <a:lstStyle/>
          <a:p>
            <a:pPr marL="457200" lvl="0" indent="-228600"/>
            <a:r>
              <a:rPr lang="en-US" dirty="0">
                <a:latin typeface="Constantia" panose="02030602050306030303" pitchFamily="18" charset="0"/>
              </a:rPr>
              <a:t>Có GPS với độ nhạy cao với </a:t>
            </a:r>
            <a:r>
              <a:rPr lang="en-US" dirty="0">
                <a:latin typeface="Times New Roman" panose="02020603050405020304" pitchFamily="18" charset="0"/>
                <a:cs typeface="Times New Roman" panose="02020603050405020304" pitchFamily="18" charset="0"/>
              </a:rPr>
              <a:t>22</a:t>
            </a:r>
            <a:r>
              <a:rPr lang="en-US" dirty="0">
                <a:latin typeface="Constantia" panose="02030602050306030303" pitchFamily="18" charset="0"/>
              </a:rPr>
              <a:t> kênh theo dõi và </a:t>
            </a:r>
            <a:r>
              <a:rPr lang="en-US" dirty="0">
                <a:latin typeface="Times New Roman" panose="02020603050405020304" pitchFamily="18" charset="0"/>
                <a:cs typeface="Times New Roman" panose="02020603050405020304" pitchFamily="18" charset="0"/>
              </a:rPr>
              <a:t>66</a:t>
            </a:r>
            <a:r>
              <a:rPr lang="en-US" dirty="0">
                <a:latin typeface="Constantia" panose="02030602050306030303" pitchFamily="18" charset="0"/>
              </a:rPr>
              <a:t> kênh tiếp nhận.</a:t>
            </a:r>
          </a:p>
          <a:p>
            <a:pPr marL="457200" lvl="0" indent="-228600"/>
            <a:r>
              <a:rPr lang="en-US" dirty="0">
                <a:latin typeface="Constantia" panose="02030602050306030303" pitchFamily="18" charset="0"/>
              </a:rPr>
              <a:t>Hỗ trợ công nghệ A-GPS</a:t>
            </a:r>
          </a:p>
          <a:p>
            <a:pPr marL="457200" lvl="0" indent="-228600"/>
            <a:r>
              <a:rPr lang="en-US" dirty="0">
                <a:latin typeface="Constantia" panose="02030602050306030303" pitchFamily="18" charset="0"/>
              </a:rPr>
              <a:t>Hỗ trợ GSM/GPRS</a:t>
            </a:r>
            <a:endParaRPr lang="en" dirty="0">
              <a:latin typeface="Constantia" panose="02030602050306030303" pitchFamily="18" charset="0"/>
            </a:endParaRPr>
          </a:p>
        </p:txBody>
      </p:sp>
      <p:pic>
        <p:nvPicPr>
          <p:cNvPr id="4" name="Picture 3" descr="C:\Users\dongc\AppData\Local\Microsoft\Windows\INetCache\Content.Word\sim808_front.png">
            <a:extLst>
              <a:ext uri="{FF2B5EF4-FFF2-40B4-BE49-F238E27FC236}">
                <a16:creationId xmlns:a16="http://schemas.microsoft.com/office/drawing/2014/main" id="{283333A5-9BC5-4499-A902-F430D2B06D1B}"/>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841378" y="352404"/>
            <a:ext cx="3437964" cy="2416125"/>
          </a:xfrm>
          <a:prstGeom prst="rect">
            <a:avLst/>
          </a:prstGeom>
          <a:noFill/>
          <a:ln>
            <a:noFill/>
          </a:ln>
        </p:spPr>
      </p:pic>
    </p:spTree>
    <p:extLst>
      <p:ext uri="{BB962C8B-B14F-4D97-AF65-F5344CB8AC3E}">
        <p14:creationId xmlns:p14="http://schemas.microsoft.com/office/powerpoint/2010/main" val="4025008969"/>
      </p:ext>
    </p:extLst>
  </p:cSld>
  <p:clrMapOvr>
    <a:masterClrMapping/>
  </p:clrMapOvr>
</p:sld>
</file>

<file path=ppt/theme/theme1.xml><?xml version="1.0" encoding="utf-8"?>
<a:theme xmlns:a="http://schemas.openxmlformats.org/drawingml/2006/main" name="Kent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254</TotalTime>
  <Words>2317</Words>
  <Application>Microsoft Office PowerPoint</Application>
  <PresentationFormat>On-screen Show (16:9)</PresentationFormat>
  <Paragraphs>141</Paragraphs>
  <Slides>21</Slides>
  <Notes>20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21</vt:i4>
      </vt:variant>
    </vt:vector>
  </HeadingPairs>
  <TitlesOfParts>
    <vt:vector size="31" baseType="lpstr">
      <vt:lpstr>Wingdings 3</vt:lpstr>
      <vt:lpstr>Constantia</vt:lpstr>
      <vt:lpstr>Viner Hand ITC</vt:lpstr>
      <vt:lpstr>Wingdings</vt:lpstr>
      <vt:lpstr>Arial</vt:lpstr>
      <vt:lpstr>Roboto Slab Light</vt:lpstr>
      <vt:lpstr>Times New Roman</vt:lpstr>
      <vt:lpstr>Amatic SC</vt:lpstr>
      <vt:lpstr>Lato Light</vt:lpstr>
      <vt:lpstr>Kent template</vt:lpstr>
      <vt:lpstr>Tìm hiểu lập trình mạch nhúng Và Phát triển ứng dụng IoT</vt:lpstr>
      <vt:lpstr>Công Phương Đông Dương Vũ Thái Cường</vt:lpstr>
      <vt:lpstr>Ứng dụng IoT phát triển ứng dụng giám sát phương tiện</vt:lpstr>
      <vt:lpstr>Chương 1. Tổng quan</vt:lpstr>
      <vt:lpstr>IoT là gì ?</vt:lpstr>
      <vt:lpstr>Ứng dụng IoT</vt:lpstr>
      <vt:lpstr>Hệ thống nhúng</vt:lpstr>
      <vt:lpstr>Arduino uno</vt:lpstr>
      <vt:lpstr>Module sim 808</vt:lpstr>
      <vt:lpstr>Chương 2. Mô tả hệ thống</vt:lpstr>
      <vt:lpstr>Quy trình làm việc</vt:lpstr>
      <vt:lpstr>Chương 3. Phân tích, thiết kế hệ thống</vt:lpstr>
      <vt:lpstr>Tiến trình  hệ thống</vt:lpstr>
      <vt:lpstr>Mô hình quan hệ</vt:lpstr>
      <vt:lpstr>Chương 4. Triển khai hệ thống</vt:lpstr>
      <vt:lpstr>Triển khai Server</vt:lpstr>
      <vt:lpstr>Triển khai phần cứng</vt:lpstr>
      <vt:lpstr>Triển khai phần cứng</vt:lpstr>
      <vt:lpstr>Triển khai CLIent</vt:lpstr>
      <vt:lpstr>Demo chương trình</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Tìm hiểu lập trình mạch nhúng Và Phát triển ứng dụng IoT</dc:title>
  <cp:lastModifiedBy>Đông Công Phương</cp:lastModifiedBy>
  <cp:revision>127</cp:revision>
  <dcterms:modified xsi:type="dcterms:W3CDTF">2017-05-22T00:44:02Z</dcterms:modified>
</cp:coreProperties>
</file>