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1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88" r:id="rId3"/>
    <p:sldId id="289" r:id="rId4"/>
    <p:sldId id="257" r:id="rId5"/>
    <p:sldId id="260" r:id="rId6"/>
    <p:sldId id="274" r:id="rId7"/>
    <p:sldId id="267" r:id="rId8"/>
    <p:sldId id="268" r:id="rId9"/>
    <p:sldId id="292" r:id="rId10"/>
    <p:sldId id="269" r:id="rId11"/>
    <p:sldId id="272" r:id="rId12"/>
    <p:sldId id="294" r:id="rId13"/>
    <p:sldId id="270" r:id="rId14"/>
    <p:sldId id="280" r:id="rId15"/>
    <p:sldId id="285" r:id="rId16"/>
    <p:sldId id="296" r:id="rId17"/>
    <p:sldId id="297" r:id="rId18"/>
    <p:sldId id="271" r:id="rId19"/>
    <p:sldId id="298" r:id="rId20"/>
    <p:sldId id="29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69B"/>
    <a:srgbClr val="7F7F7F"/>
    <a:srgbClr val="A5A5A5"/>
    <a:srgbClr val="CDD6DD"/>
    <a:srgbClr val="BBBEBF"/>
    <a:srgbClr val="7BA2B3"/>
    <a:srgbClr val="F5F7F9"/>
    <a:srgbClr val="EBF0F3"/>
    <a:srgbClr val="2C3460"/>
    <a:srgbClr val="A5A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5BB2-08EC-4F81-AE47-4D9F7C91345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4411-6D0A-49A7-81D8-9A845F50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6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9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22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0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429AB5E-EA89-4641-BC84-105E5740F0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5EA0788D-C927-4042-9DD3-1D63989EAA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29B0EE3A-BD8B-43D1-9ED3-9E5266CBB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572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2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08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99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93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429AB5E-EA89-4641-BC84-105E5740F0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5EA0788D-C927-4042-9DD3-1D63989EAA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29B0EE3A-BD8B-43D1-9ED3-9E5266CBB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416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6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4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7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7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429AB5E-EA89-4641-BC84-105E5740F0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5EA0788D-C927-4042-9DD3-1D63989EAA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29B0EE3A-BD8B-43D1-9ED3-9E5266CBB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92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3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7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9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429AB5E-EA89-4641-BC84-105E5740F0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5EA0788D-C927-4042-9DD3-1D63989EAA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29B0EE3A-BD8B-43D1-9ED3-9E5266CBB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68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5891B-9045-4676-8D3B-4B53AFF9B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63A3A-293A-4B5E-848C-AB8493505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27AD8-47B4-4008-9505-D9838447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A227A-788A-46FD-9B4F-FF83F75B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0876B-359D-456B-BA99-45E4F42D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CAF7-DE58-4041-86F9-0DE056F9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520C4-B5FD-4D4E-8915-AC24690F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FC08B-0C87-411C-9A71-54A1F649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22EC6-74C8-4673-97F6-7244721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0E81D-4602-471F-8123-2C0C40BF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513D-EDD3-44B6-A504-ECF8D4F79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8C932-9CF7-47C7-9115-453F079C5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A43B3-330A-4D39-8687-12084D51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A2B85-0E38-4C02-85D5-8837FF71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CC142-92E5-435E-8B08-96D4EA0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55096" y="0"/>
            <a:ext cx="7036904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F3570-8C1F-46C3-BD95-5D9A1B92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272169-EFB5-43B0-9736-91ADE2587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4663A-0E9C-48F1-9AA4-EB35BB44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ED0CF-37C7-48C2-83C4-9F866561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809AB-5A7E-4247-A780-1931F2F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8F0E1-CF4F-42F6-9CE3-88FC7198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75000-9D60-434C-BF06-DB7FAF9D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686CB-9793-4D64-BB43-D4F29608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5AD2F-ED73-4DBA-A1E8-A89E9CA7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749C9-08A8-4EAD-BD27-4F06221C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57C79-E757-43F3-9BB1-D2FCB3BD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270FB-C631-48B7-91A4-DC4E0275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E1237-ECB2-495F-BDCA-1DA23178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2B25B-F3E3-48C0-A184-09231D54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B9B00-DB96-4D74-9BFC-16ACB0D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0807B-BD5B-4ED4-BAED-4E8FCD4E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C9474-71D1-4453-94B9-229910AFF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4C30D-B986-40AC-BFCD-CEF27872B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2465D-8E02-40D1-BEA8-49E29D45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97D9E-2D90-4F4C-BEAA-F3517392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4CA81-D6C7-498A-B92E-289C160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CE0DD-C811-49F4-A274-5C378183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7B3F6-AA79-4A2D-ACFE-7E444168C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09224-F3F3-42FE-B2C0-BA8FF95C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56B230-11F8-41B2-8D09-FDBFDEA8E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B90E1-CC78-4163-91FC-49A693F39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F85BF-94F8-4255-91FB-2EEBE0F8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0A3DEE-3CC7-450F-85A0-F6FD490B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EEB73-F2C6-4094-AC4E-7561C51E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3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059B1-69FF-4973-9EE3-389D132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CCE4A2-87DD-484F-9F22-089CCEAE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A87B4-B0F8-46F1-8A6F-F9432C5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2E943B-0B4C-476C-911F-27F4046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C71B3-4AE1-4174-A700-3C96CB09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96ADC-0B74-4E45-9453-5441E1E5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DA46-D4BD-4F3F-AB8F-B08DEDA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5BA37-803C-4A60-94D8-13156826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5D4A5-4C61-43A0-88E1-04D8F940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753544-8D66-45FF-82F7-5C0E7687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562C6-AEB9-478A-BE8E-DA967AF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E4C1A-C8BF-443A-85B5-907EAA90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2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49F70-A747-4D89-9D40-960507C3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5962F-00FD-413C-8597-CE65AF9E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83D20-CE7A-4335-B27C-9BBFC2AD8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2034C-0E3E-4882-8550-5B8DB8E1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3164F-D4EF-4EEE-9AB9-723A4F52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C79A-74B8-476D-868A-E02E2DCF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35ABC-18F2-4DB3-8F43-38B3F9F0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D6101-2A32-45D9-A1F1-AD4EBA46F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C0382-D8C1-484F-B36B-B8C787C8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B31EA-602E-48EC-BC2D-DE2DBEB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55824-1A8B-4F63-A3FA-DB479331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BC941-B5D4-41EB-A1F5-C7F75884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351F5-C87C-4A85-9414-63095E23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0B5BDE-7CD7-4927-BB28-0B597949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3718C-5E35-4AC6-BF26-D6F0AD6D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5D510-5564-42EC-AFD2-BA586B1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F9EB4-5F94-43F7-BA5A-8B2ECE3B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D7767C-5B91-4A0E-B138-4BF296D86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1F71E-2313-4C48-8DF2-6C1F77C5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708F8-F759-4939-93BA-DBC172C6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086B-02DC-4CF1-9DBB-24CD9F04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FE415-359E-489E-9007-F172BFB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64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8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CE35-BE2C-4342-AE04-D22373E4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EF443-40F9-47DD-9225-733FA74F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13BD7-6A56-47DD-A04B-BFE12CDA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A29A8-F766-4F9C-B9D1-496A55A2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CBC3F-A4D8-4AEF-8A1A-631F0839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1033-51EE-43B9-88AE-3658AB09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49094-A879-432C-BC8F-28A6938E4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C9B74-08EC-43E2-A682-B540D285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AEE3C-10FC-4D0E-ACAB-78909C7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CA6BD-6124-40DC-8B90-F7CAA9D2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2A90E-3E0C-44F7-861A-FAA62716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B697F-8135-445B-A161-A253E3C7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985AE-8610-45BB-A4CF-4D625C6A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D620D-305B-4C62-B078-B26E37F2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000EF-4018-4866-97A1-FE8DBB6B2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BBF00B-C01C-4C6D-B5E2-5D48D81B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F2B73-2423-47CE-B8C6-67649BEF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E9A005-C1DB-4988-995B-CE76498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F20D7-3169-4686-BA18-913E8773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193A-1ED9-46FC-A5A8-55FA24F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7C928A-1B1D-4917-9DC1-5CCCEE8D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A4F29-67A1-4777-8F37-95C53B53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AE59D7-EC02-44AE-A977-BE7DC0DE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F3D888-88BF-406E-95B5-9CB73120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E5DB37-5FAB-4380-8877-F0A880A2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A1C7B-0491-4760-8C93-26F2AC30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F746-B31B-4C05-9AE9-EF142FCC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0E6DF-CC1C-4847-9A4A-373ADE5B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62E0A-BC31-49DE-AF52-8A46E154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5D8DE-86F7-4D47-9749-4E38449C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E496-CAC0-44C2-87CA-32A5815A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A4081-3514-4B86-90F8-C202301C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7BF5F-9996-4B11-8335-41F28C5E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0E4AC-6A82-4E5A-84AD-00D1AA6FF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2A69E-06C1-446D-A3A5-0DA5A28AD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C842A-6395-48F6-A71E-EF6F1049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ED9F0-EA58-4218-8FF2-FE415867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7FAC8-EBA3-42CC-BB6E-2E651810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55C26-F4AE-43EB-8BBF-9C6317F1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10819-B4C6-4FF7-BD9B-FE08CFAC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1ABCB-F06D-43B2-855D-C24893D3C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4575-D8E6-41F3-B145-1EC22026F12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930FB-2FE0-48D6-8499-C86E7FBC9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55602-1A1D-45B2-BF2C-67A234E92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D48B-383F-460A-9E26-9D9185712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13E62-FDC5-4E83-8530-53F8F562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7B16C-09AB-4786-8A04-2AB51E30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6416D-E56D-40D6-9BB9-508082E9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8411B-B7B5-444A-8DBE-238860E92751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4236-4C3A-4BEB-81F0-91B844C1C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E070-039F-4FBD-AA74-A649D9CC1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9B03-3023-4C52-83B5-53FC1DDD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8.xml"/><Relationship Id="rId4" Type="http://schemas.openxmlformats.org/officeDocument/2006/relationships/hyperlink" Target="http://jwb.sysu.edu.cn/%E4%BB%A5%E5%8F%8Ahttp:/jwb.sysu.edu.cn/%EF%BC%8C%E7%9C%8B%E5%88%B0%E4%BA%86%E6%9C%80%E6%96%B0%E7%9A%84%E5%85%B3%E4%BA%8E%E6%9C%9F%E6%9C%AB%E5%AE%89%E6%8E%92%E7%9A%84%E9%80%9A%E7%9F%A5%EF%BC%8C%E4%BA%8E%E6%98%AF%E5%B0%8F%E6%BD%98%E5%B0%86%E9%80%9A%E7%9F%A5%E8%BD%AC%E5%8F%91%E5%88%B0%E7%8F%AD%E7%BA%A7%E7%BE%A4%E4%B8%AD%EF%BC%8C%E5%BF%83%E6%83%B3%EF%BC%9A%E5%A6%82%E6%9E%9C%E5%AD%A6%E6%A0%A1%E4%B8%80%E5%8F%91%E9%80%9A%E7%9F%A5%E5%B0%B1%E8%87%AA%E5%8A%A8%E5%B0%86%E5%85%B6%E5%8F%91%E9%80%81%E7%BB%99%E6%89%80%E6%9C%89%E5%AD%A6%E7%94%9F%E9%82%A3%E8%AF%A5%E5%A4%9A%E5%A5%BD%E5%95%8A%E3%80%8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11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" Target="slide4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98643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文本框 2">
            <a:extLst>
              <a:ext uri="{FF2B5EF4-FFF2-40B4-BE49-F238E27FC236}">
                <a16:creationId xmlns:a16="http://schemas.microsoft.com/office/drawing/2014/main" id="{7D434963-D4BD-48B3-86CC-787F9F07E11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08323" y="2182080"/>
            <a:ext cx="3180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IT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项目管理</a:t>
            </a:r>
          </a:p>
        </p:txBody>
      </p:sp>
      <p:sp>
        <p:nvSpPr>
          <p:cNvPr id="8" name="PA_文本框 2">
            <a:extLst>
              <a:ext uri="{FF2B5EF4-FFF2-40B4-BE49-F238E27FC236}">
                <a16:creationId xmlns:a16="http://schemas.microsoft.com/office/drawing/2014/main" id="{7D434963-D4BD-48B3-86CC-787F9F07E11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29111" y="1666123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项目前期研究</a:t>
            </a:r>
          </a:p>
        </p:txBody>
      </p:sp>
      <p:sp>
        <p:nvSpPr>
          <p:cNvPr id="9" name="PA_文本框 2">
            <a:extLst>
              <a:ext uri="{FF2B5EF4-FFF2-40B4-BE49-F238E27FC236}">
                <a16:creationId xmlns:a16="http://schemas.microsoft.com/office/drawing/2014/main" id="{7D434963-D4BD-48B3-86CC-787F9F07E1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34445" y="4942972"/>
            <a:ext cx="1822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59869B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资料整合收集</a:t>
            </a:r>
            <a:endParaRPr lang="en-US" altLang="zh-CN" sz="1600" dirty="0">
              <a:solidFill>
                <a:srgbClr val="59869B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17309084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王鑫基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17343024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董轩宇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17343017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陈   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ctr"/>
            <a:r>
              <a:rPr lang="en-US" altLang="zh-CN" sz="1600" dirty="0">
                <a:solidFill>
                  <a:srgbClr val="59869B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PPT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17343071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梁宇凌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5" name="PA_椭圆 4"/>
          <p:cNvSpPr/>
          <p:nvPr>
            <p:custDataLst>
              <p:tags r:id="rId4"/>
            </p:custDataLst>
          </p:nvPr>
        </p:nvSpPr>
        <p:spPr>
          <a:xfrm>
            <a:off x="3936233" y="4668657"/>
            <a:ext cx="4378685" cy="4378685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59869B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PA_组合 2"/>
          <p:cNvGrpSpPr/>
          <p:nvPr>
            <p:custDataLst>
              <p:tags r:id="rId5"/>
            </p:custDataLst>
          </p:nvPr>
        </p:nvGrpSpPr>
        <p:grpSpPr>
          <a:xfrm>
            <a:off x="4440289" y="5260521"/>
            <a:ext cx="3423892" cy="3068911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17" name="椭圆 16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2" build="allAtOnce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1060558">
            <a:off x="718849" y="642570"/>
            <a:ext cx="3551723" cy="3551723"/>
          </a:xfrm>
          <a:prstGeom prst="ellipse">
            <a:avLst/>
          </a:prstGeom>
          <a:noFill/>
          <a:ln w="127000">
            <a:solidFill>
              <a:srgbClr val="575C91">
                <a:alpha val="2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17986466">
            <a:off x="719978" y="645151"/>
            <a:ext cx="3548014" cy="3548014"/>
          </a:xfrm>
          <a:prstGeom prst="arc">
            <a:avLst>
              <a:gd name="adj1" fmla="val 10766207"/>
              <a:gd name="adj2" fmla="val 0"/>
            </a:avLst>
          </a:prstGeom>
          <a:ln w="127000" cap="rnd">
            <a:solidFill>
              <a:srgbClr val="598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B2F89-C8CB-4AE2-B355-C061381D32F3}"/>
              </a:ext>
            </a:extLst>
          </p:cNvPr>
          <p:cNvSpPr/>
          <p:nvPr/>
        </p:nvSpPr>
        <p:spPr>
          <a:xfrm>
            <a:off x="2267834" y="1282251"/>
            <a:ext cx="8403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软件工程</a:t>
            </a:r>
            <a:r>
              <a:rPr lang="en-US" altLang="zh-CN" dirty="0">
                <a:solidFill>
                  <a:srgbClr val="59869B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班的班长小潘最近很忙。</a:t>
            </a:r>
            <a:endParaRPr lang="en-US" altLang="zh-CN" dirty="0">
              <a:solidFill>
                <a:srgbClr val="59869B"/>
              </a:solidFill>
              <a:latin typeface="-apple-system"/>
            </a:endParaRPr>
          </a:p>
          <a:p>
            <a:endParaRPr lang="en-US" altLang="zh-CN" dirty="0">
              <a:solidFill>
                <a:srgbClr val="59869B"/>
              </a:solidFill>
              <a:latin typeface="-apple-system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52D970-FBCC-4604-9F05-2F51E6D390F1}"/>
              </a:ext>
            </a:extLst>
          </p:cNvPr>
          <p:cNvSpPr/>
          <p:nvPr/>
        </p:nvSpPr>
        <p:spPr>
          <a:xfrm>
            <a:off x="2267834" y="1928582"/>
            <a:ext cx="9291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早上，小潘去食堂吃早饭时发现校园卡余额不足，于赶紧打开微信，搜索中山大学校园卡进行充值，但系统似乎出了问题，无法充值，小潘只能去路边买早餐了，急匆匆的跑去上课。</a:t>
            </a:r>
            <a:endParaRPr lang="en-US" altLang="zh-CN" dirty="0">
              <a:solidFill>
                <a:srgbClr val="59869B"/>
              </a:solidFill>
              <a:latin typeface="-apple-system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184406-EBEF-4692-8C3A-EE7258C0AE0C}"/>
              </a:ext>
            </a:extLst>
          </p:cNvPr>
          <p:cNvSpPr/>
          <p:nvPr/>
        </p:nvSpPr>
        <p:spPr>
          <a:xfrm>
            <a:off x="2267834" y="287153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59869B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课间，小潘想看看学校有什么最新通知，打开手机浏览器，访问</a:t>
            </a:r>
            <a:r>
              <a:rPr lang="en-US" altLang="zh-CN" dirty="0">
                <a:solidFill>
                  <a:srgbClr val="59869B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http://jwb.sysu.edu.cn/</a:t>
            </a:r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以及</a:t>
            </a:r>
            <a:r>
              <a:rPr lang="en-US" altLang="zh-CN" dirty="0">
                <a:solidFill>
                  <a:srgbClr val="59869B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http://jwb.sysu.edu.cn/</a:t>
            </a:r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，看到了最新的关于期末安排的通知，于是小潘将通知转发到班级群中，心想：如果学校一发通知就自动将其发送给所有学生那该多好啊。 </a:t>
            </a:r>
            <a:endParaRPr lang="en-US" altLang="zh-CN" dirty="0">
              <a:solidFill>
                <a:srgbClr val="59869B"/>
              </a:solidFill>
              <a:latin typeface="-apple-system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26CE39-B9B7-4FEF-BAAA-F1C6FF3EBA7D}"/>
              </a:ext>
            </a:extLst>
          </p:cNvPr>
          <p:cNvSpPr/>
          <p:nvPr/>
        </p:nvSpPr>
        <p:spPr>
          <a:xfrm>
            <a:off x="2267833" y="4151827"/>
            <a:ext cx="9291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59869B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课后，小潘想到要申请社团活动场地，需要填写并打印申请单去体育馆申请，然而这时图书馆打印正是高峰期，小潘等了</a:t>
            </a:r>
            <a:r>
              <a:rPr lang="en-US" altLang="zh-CN" dirty="0">
                <a:solidFill>
                  <a:srgbClr val="59869B"/>
                </a:solidFill>
                <a:latin typeface="-apple-system"/>
              </a:rPr>
              <a:t>15</a:t>
            </a:r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分钟才打印好一张申请单，赶紧跑去体育馆。想打印点东西好麻烦，申请场地也是。 由于下周一要出去参加比赛，小潘要请一天假。虽然可以在大学服务中心官网请假，但是这个网址找了好久才找到，而且请了假任课老师好像并不会收到通知，需要打印假条给任课老师。</a:t>
            </a:r>
            <a:endParaRPr lang="zh-CN" altLang="en-US" dirty="0">
              <a:solidFill>
                <a:srgbClr val="598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  <p:transition spd="slow" advClick="0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3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3" grpId="0"/>
          <p:bldP spid="19" grpId="0"/>
          <p:bldP spid="20" grpId="0"/>
          <p:bldP spid="2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655966" y="2648923"/>
            <a:ext cx="3551723" cy="3551723"/>
          </a:xfrm>
          <a:prstGeom prst="ellipse">
            <a:avLst/>
          </a:prstGeom>
          <a:noFill/>
          <a:ln w="127000">
            <a:solidFill>
              <a:schemeClr val="accent3">
                <a:alpha val="2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8592984">
            <a:off x="7657095" y="2651504"/>
            <a:ext cx="3548014" cy="3548014"/>
          </a:xfrm>
          <a:prstGeom prst="arc">
            <a:avLst>
              <a:gd name="adj1" fmla="val 10766207"/>
              <a:gd name="adj2" fmla="val 0"/>
            </a:avLst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799EDE-29A7-4092-B1F7-79CD706FD8A3}"/>
              </a:ext>
            </a:extLst>
          </p:cNvPr>
          <p:cNvSpPr/>
          <p:nvPr/>
        </p:nvSpPr>
        <p:spPr>
          <a:xfrm>
            <a:off x="1742981" y="1838080"/>
            <a:ext cx="8537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中午回到宿舍，小潘在叮宝校园上订了水，但无法在线支付，需要等水送来时支付现金，可一会儿又要去上课了，得等到什么时候呢。 晚上，小潘登录网络与信息技术中心想缴网费，但网站上服务分类有些繁杂，缴费服务有些难找。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34D3DB-9877-4827-81A8-4B1F24515634}"/>
              </a:ext>
            </a:extLst>
          </p:cNvPr>
          <p:cNvSpPr/>
          <p:nvPr/>
        </p:nvSpPr>
        <p:spPr>
          <a:xfrm>
            <a:off x="1742981" y="3521294"/>
            <a:ext cx="8537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小潘觉得目前中大人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IT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生活还存在诸多不便，很多服务使用手机访问不友好，并且各种公众号、网站、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比较杂乱，没有一个统一的平台管理中大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IT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服务，而且缺少校内娱乐社区，想要知道同学有啥推荐的好吃好玩的都难。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20892"/>
      </p:ext>
    </p:extLst>
  </p:cSld>
  <p:clrMapOvr>
    <a:masterClrMapping/>
  </p:clrMapOvr>
  <p:transition spd="slow" advClick="0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2" grpId="0"/>
          <p:bldP spid="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6852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17F8C3-B15E-44E6-A5C1-7E1EC2C1F9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84842" y="2797776"/>
            <a:ext cx="2906464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ABEECF-D744-4831-971B-85B67B9D8C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1152000 w 1152000"/>
              <a:gd name="connsiteY2" fmla="*/ 2343 h 1154343"/>
              <a:gd name="connsiteX3" fmla="*/ 1152000 w 1152000"/>
              <a:gd name="connsiteY3" fmla="*/ 1154343 h 1154343"/>
              <a:gd name="connsiteX4" fmla="*/ 0 w 1152000"/>
              <a:gd name="connsiteY4" fmla="*/ 1154343 h 1154343"/>
              <a:gd name="connsiteX5" fmla="*/ 0 w 1152000"/>
              <a:gd name="connsiteY5" fmla="*/ 2343 h 1154343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825732 w 1152000"/>
              <a:gd name="connsiteY2" fmla="*/ 1 h 1154343"/>
              <a:gd name="connsiteX3" fmla="*/ 1152000 w 1152000"/>
              <a:gd name="connsiteY3" fmla="*/ 2343 h 1154343"/>
              <a:gd name="connsiteX4" fmla="*/ 1152000 w 1152000"/>
              <a:gd name="connsiteY4" fmla="*/ 1154343 h 1154343"/>
              <a:gd name="connsiteX5" fmla="*/ 0 w 1152000"/>
              <a:gd name="connsiteY5" fmla="*/ 1154343 h 1154343"/>
              <a:gd name="connsiteX6" fmla="*/ 0 w 1152000"/>
              <a:gd name="connsiteY6" fmla="*/ 2343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  <a:gd name="connsiteX6" fmla="*/ 917172 w 1152000"/>
              <a:gd name="connsiteY6" fmla="*/ 91441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rgbClr val="535A8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7851-5DC9-4149-A894-68A29BDBE283}"/>
              </a:ext>
            </a:extLst>
          </p:cNvPr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</a:rPr>
              <a:t>03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</a:rPr>
              <a:t>part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610090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59291" y="1244719"/>
            <a:ext cx="2649838" cy="4368561"/>
            <a:chOff x="4710994" y="2020965"/>
            <a:chExt cx="2649838" cy="4368561"/>
          </a:xfrm>
        </p:grpSpPr>
        <p:sp>
          <p:nvSpPr>
            <p:cNvPr id="53" name="Freeform 5"/>
            <p:cNvSpPr/>
            <p:nvPr/>
          </p:nvSpPr>
          <p:spPr bwMode="auto">
            <a:xfrm>
              <a:off x="5668197" y="6203630"/>
              <a:ext cx="712603" cy="185896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5496977" y="6131880"/>
              <a:ext cx="1055043" cy="158175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5461102" y="5613328"/>
              <a:ext cx="1133315" cy="107624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5461102" y="5771503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5461102" y="5929677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5461102" y="6073176"/>
              <a:ext cx="1121901" cy="66857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5451318" y="5453522"/>
              <a:ext cx="1151253" cy="109255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solidFill>
              <a:srgbClr val="598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4710994" y="2924355"/>
              <a:ext cx="2649838" cy="779460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solidFill>
              <a:srgbClr val="7BA2B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5" name="Freeform 17"/>
            <p:cNvSpPr/>
            <p:nvPr/>
          </p:nvSpPr>
          <p:spPr bwMode="auto">
            <a:xfrm>
              <a:off x="4914828" y="4165294"/>
              <a:ext cx="1969849" cy="78761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69B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6" name="Freeform 18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solidFill>
              <a:srgbClr val="7BA2B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8" name="Freeform 20"/>
            <p:cNvSpPr/>
            <p:nvPr/>
          </p:nvSpPr>
          <p:spPr bwMode="auto">
            <a:xfrm>
              <a:off x="5185519" y="4659387"/>
              <a:ext cx="1488801" cy="694665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4710994" y="2020965"/>
              <a:ext cx="1554028" cy="1682850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7BA2B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5382830" y="4586007"/>
              <a:ext cx="1501847" cy="76804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rgbClr val="7BA2B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5382830" y="5248058"/>
              <a:ext cx="1291490" cy="105993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C55EC16-5D9A-43A4-BACA-C191CBE22F08}"/>
              </a:ext>
            </a:extLst>
          </p:cNvPr>
          <p:cNvSpPr/>
          <p:nvPr/>
        </p:nvSpPr>
        <p:spPr>
          <a:xfrm>
            <a:off x="4998064" y="2413337"/>
            <a:ext cx="57552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如上文所说，中山大学对学生提供的服务分散在各个官方平台，且很多在移动端都无入口，还需要自己打开不适配移动端的网站去找；也没有一个统一的获取信息平台；加上我们觉得中大没有一个可以用来分享生活、娱乐经验的面向校内社区。因此我们打算做一个移动端的应用，将服务系统入口、信息推送、社区以及其他实用服务功能整合一起。</a:t>
            </a:r>
            <a:endParaRPr lang="zh-CN" altLang="en-US" dirty="0">
              <a:solidFill>
                <a:srgbClr val="598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2166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E91DE6-BCF6-499B-A41A-D18F920A48BF}"/>
              </a:ext>
            </a:extLst>
          </p:cNvPr>
          <p:cNvGrpSpPr/>
          <p:nvPr/>
        </p:nvGrpSpPr>
        <p:grpSpPr>
          <a:xfrm>
            <a:off x="160519" y="195982"/>
            <a:ext cx="3020504" cy="580849"/>
            <a:chOff x="5389394" y="2281345"/>
            <a:chExt cx="3020504" cy="58084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061931" y="2281345"/>
              <a:ext cx="0" cy="580849"/>
            </a:xfrm>
            <a:prstGeom prst="line">
              <a:avLst/>
            </a:prstGeom>
            <a:ln w="57150">
              <a:solidFill>
                <a:srgbClr val="5986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193935" y="2398652"/>
              <a:ext cx="2215963" cy="346234"/>
            </a:xfrm>
            <a:prstGeom prst="rect">
              <a:avLst/>
            </a:prstGeom>
            <a:noFill/>
          </p:spPr>
          <p:txBody>
            <a:bodyPr wrap="none" lIns="68566" tIns="34283" rIns="68566" bIns="34283" rtlCol="0">
              <a:spAutoFit/>
            </a:bodyPr>
            <a:lstStyle/>
            <a:p>
              <a:r>
                <a:rPr lang="zh-CN" altLang="en-US" dirty="0">
                  <a:solidFill>
                    <a:srgbClr val="7F7F7F"/>
                  </a:solidFill>
                </a:rPr>
                <a:t>服务的需求以及实现</a:t>
              </a:r>
              <a:endParaRPr lang="id-ID" sz="1400" b="1" dirty="0">
                <a:solidFill>
                  <a:srgbClr val="7F7F7F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89394" y="2314154"/>
              <a:ext cx="540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charset="0"/>
                  <a:cs typeface="Lato Light" charset="0"/>
                </a:rPr>
                <a:t>01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cs typeface="Lato Light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C38A08D-442C-459F-9741-AB6F273A9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/>
          <a:stretch/>
        </p:blipFill>
        <p:spPr>
          <a:xfrm>
            <a:off x="3572900" y="834960"/>
            <a:ext cx="8204101" cy="556387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 rot="17386061">
            <a:off x="584690" y="2058305"/>
            <a:ext cx="2548623" cy="2741390"/>
            <a:chOff x="3402012" y="1331913"/>
            <a:chExt cx="2973388" cy="3149600"/>
          </a:xfrm>
          <a:solidFill>
            <a:srgbClr val="59869B"/>
          </a:solidFill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121150" y="2090738"/>
              <a:ext cx="1549400" cy="1844675"/>
            </a:xfrm>
            <a:custGeom>
              <a:avLst/>
              <a:gdLst>
                <a:gd name="T0" fmla="*/ 626 w 802"/>
                <a:gd name="T1" fmla="*/ 454 h 954"/>
                <a:gd name="T2" fmla="*/ 705 w 802"/>
                <a:gd name="T3" fmla="*/ 380 h 954"/>
                <a:gd name="T4" fmla="*/ 744 w 802"/>
                <a:gd name="T5" fmla="*/ 263 h 954"/>
                <a:gd name="T6" fmla="*/ 761 w 802"/>
                <a:gd name="T7" fmla="*/ 268 h 954"/>
                <a:gd name="T8" fmla="*/ 778 w 802"/>
                <a:gd name="T9" fmla="*/ 259 h 954"/>
                <a:gd name="T10" fmla="*/ 800 w 802"/>
                <a:gd name="T11" fmla="*/ 196 h 954"/>
                <a:gd name="T12" fmla="*/ 791 w 802"/>
                <a:gd name="T13" fmla="*/ 179 h 954"/>
                <a:gd name="T14" fmla="*/ 274 w 802"/>
                <a:gd name="T15" fmla="*/ 3 h 954"/>
                <a:gd name="T16" fmla="*/ 256 w 802"/>
                <a:gd name="T17" fmla="*/ 11 h 954"/>
                <a:gd name="T18" fmla="*/ 235 w 802"/>
                <a:gd name="T19" fmla="*/ 74 h 954"/>
                <a:gd name="T20" fmla="*/ 243 w 802"/>
                <a:gd name="T21" fmla="*/ 92 h 954"/>
                <a:gd name="T22" fmla="*/ 259 w 802"/>
                <a:gd name="T23" fmla="*/ 98 h 954"/>
                <a:gd name="T24" fmla="*/ 219 w 802"/>
                <a:gd name="T25" fmla="*/ 217 h 954"/>
                <a:gd name="T26" fmla="*/ 236 w 802"/>
                <a:gd name="T27" fmla="*/ 321 h 954"/>
                <a:gd name="T28" fmla="*/ 341 w 802"/>
                <a:gd name="T29" fmla="*/ 447 h 954"/>
                <a:gd name="T30" fmla="*/ 329 w 802"/>
                <a:gd name="T31" fmla="*/ 481 h 954"/>
                <a:gd name="T32" fmla="*/ 171 w 802"/>
                <a:gd name="T33" fmla="*/ 517 h 954"/>
                <a:gd name="T34" fmla="*/ 92 w 802"/>
                <a:gd name="T35" fmla="*/ 591 h 954"/>
                <a:gd name="T36" fmla="*/ 58 w 802"/>
                <a:gd name="T37" fmla="*/ 692 h 954"/>
                <a:gd name="T38" fmla="*/ 41 w 802"/>
                <a:gd name="T39" fmla="*/ 686 h 954"/>
                <a:gd name="T40" fmla="*/ 24 w 802"/>
                <a:gd name="T41" fmla="*/ 695 h 954"/>
                <a:gd name="T42" fmla="*/ 2 w 802"/>
                <a:gd name="T43" fmla="*/ 758 h 954"/>
                <a:gd name="T44" fmla="*/ 11 w 802"/>
                <a:gd name="T45" fmla="*/ 776 h 954"/>
                <a:gd name="T46" fmla="*/ 528 w 802"/>
                <a:gd name="T47" fmla="*/ 952 h 954"/>
                <a:gd name="T48" fmla="*/ 546 w 802"/>
                <a:gd name="T49" fmla="*/ 943 h 954"/>
                <a:gd name="T50" fmla="*/ 567 w 802"/>
                <a:gd name="T51" fmla="*/ 880 h 954"/>
                <a:gd name="T52" fmla="*/ 559 w 802"/>
                <a:gd name="T53" fmla="*/ 862 h 954"/>
                <a:gd name="T54" fmla="*/ 543 w 802"/>
                <a:gd name="T55" fmla="*/ 857 h 954"/>
                <a:gd name="T56" fmla="*/ 578 w 802"/>
                <a:gd name="T57" fmla="*/ 754 h 954"/>
                <a:gd name="T58" fmla="*/ 560 w 802"/>
                <a:gd name="T59" fmla="*/ 649 h 954"/>
                <a:gd name="T60" fmla="*/ 455 w 802"/>
                <a:gd name="T61" fmla="*/ 524 h 954"/>
                <a:gd name="T62" fmla="*/ 467 w 802"/>
                <a:gd name="T63" fmla="*/ 490 h 954"/>
                <a:gd name="T64" fmla="*/ 626 w 802"/>
                <a:gd name="T65" fmla="*/ 454 h 954"/>
                <a:gd name="T66" fmla="*/ 407 w 802"/>
                <a:gd name="T67" fmla="*/ 546 h 954"/>
                <a:gd name="T68" fmla="*/ 521 w 802"/>
                <a:gd name="T69" fmla="*/ 682 h 954"/>
                <a:gd name="T70" fmla="*/ 536 w 802"/>
                <a:gd name="T71" fmla="*/ 703 h 954"/>
                <a:gd name="T72" fmla="*/ 530 w 802"/>
                <a:gd name="T73" fmla="*/ 737 h 954"/>
                <a:gd name="T74" fmla="*/ 494 w 802"/>
                <a:gd name="T75" fmla="*/ 840 h 954"/>
                <a:gd name="T76" fmla="*/ 106 w 802"/>
                <a:gd name="T77" fmla="*/ 708 h 954"/>
                <a:gd name="T78" fmla="*/ 140 w 802"/>
                <a:gd name="T79" fmla="*/ 607 h 954"/>
                <a:gd name="T80" fmla="*/ 185 w 802"/>
                <a:gd name="T81" fmla="*/ 565 h 954"/>
                <a:gd name="T82" fmla="*/ 354 w 802"/>
                <a:gd name="T83" fmla="*/ 528 h 954"/>
                <a:gd name="T84" fmla="*/ 373 w 802"/>
                <a:gd name="T85" fmla="*/ 511 h 954"/>
                <a:gd name="T86" fmla="*/ 394 w 802"/>
                <a:gd name="T87" fmla="*/ 450 h 954"/>
                <a:gd name="T88" fmla="*/ 389 w 802"/>
                <a:gd name="T89" fmla="*/ 425 h 954"/>
                <a:gd name="T90" fmla="*/ 276 w 802"/>
                <a:gd name="T91" fmla="*/ 289 h 954"/>
                <a:gd name="T92" fmla="*/ 275 w 802"/>
                <a:gd name="T93" fmla="*/ 289 h 954"/>
                <a:gd name="T94" fmla="*/ 261 w 802"/>
                <a:gd name="T95" fmla="*/ 268 h 954"/>
                <a:gd name="T96" fmla="*/ 267 w 802"/>
                <a:gd name="T97" fmla="*/ 234 h 954"/>
                <a:gd name="T98" fmla="*/ 308 w 802"/>
                <a:gd name="T99" fmla="*/ 114 h 954"/>
                <a:gd name="T100" fmla="*/ 696 w 802"/>
                <a:gd name="T101" fmla="*/ 246 h 954"/>
                <a:gd name="T102" fmla="*/ 657 w 802"/>
                <a:gd name="T103" fmla="*/ 364 h 954"/>
                <a:gd name="T104" fmla="*/ 612 w 802"/>
                <a:gd name="T105" fmla="*/ 405 h 954"/>
                <a:gd name="T106" fmla="*/ 442 w 802"/>
                <a:gd name="T107" fmla="*/ 443 h 954"/>
                <a:gd name="T108" fmla="*/ 424 w 802"/>
                <a:gd name="T109" fmla="*/ 460 h 954"/>
                <a:gd name="T110" fmla="*/ 403 w 802"/>
                <a:gd name="T111" fmla="*/ 521 h 954"/>
                <a:gd name="T112" fmla="*/ 407 w 802"/>
                <a:gd name="T113" fmla="*/ 54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2" h="954">
                  <a:moveTo>
                    <a:pt x="626" y="454"/>
                  </a:moveTo>
                  <a:cubicBezTo>
                    <a:pt x="644" y="449"/>
                    <a:pt x="685" y="437"/>
                    <a:pt x="705" y="380"/>
                  </a:cubicBezTo>
                  <a:cubicBezTo>
                    <a:pt x="744" y="263"/>
                    <a:pt x="744" y="263"/>
                    <a:pt x="744" y="263"/>
                  </a:cubicBezTo>
                  <a:cubicBezTo>
                    <a:pt x="761" y="268"/>
                    <a:pt x="761" y="268"/>
                    <a:pt x="761" y="268"/>
                  </a:cubicBezTo>
                  <a:cubicBezTo>
                    <a:pt x="768" y="271"/>
                    <a:pt x="776" y="267"/>
                    <a:pt x="778" y="259"/>
                  </a:cubicBezTo>
                  <a:cubicBezTo>
                    <a:pt x="800" y="196"/>
                    <a:pt x="800" y="196"/>
                    <a:pt x="800" y="196"/>
                  </a:cubicBezTo>
                  <a:cubicBezTo>
                    <a:pt x="802" y="189"/>
                    <a:pt x="798" y="181"/>
                    <a:pt x="791" y="179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67" y="0"/>
                    <a:pt x="259" y="4"/>
                    <a:pt x="256" y="11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2" y="82"/>
                    <a:pt x="236" y="90"/>
                    <a:pt x="243" y="92"/>
                  </a:cubicBezTo>
                  <a:cubicBezTo>
                    <a:pt x="259" y="98"/>
                    <a:pt x="259" y="98"/>
                    <a:pt x="259" y="98"/>
                  </a:cubicBezTo>
                  <a:cubicBezTo>
                    <a:pt x="219" y="217"/>
                    <a:pt x="219" y="217"/>
                    <a:pt x="219" y="217"/>
                  </a:cubicBezTo>
                  <a:cubicBezTo>
                    <a:pt x="200" y="274"/>
                    <a:pt x="212" y="293"/>
                    <a:pt x="236" y="321"/>
                  </a:cubicBezTo>
                  <a:cubicBezTo>
                    <a:pt x="341" y="447"/>
                    <a:pt x="341" y="447"/>
                    <a:pt x="341" y="447"/>
                  </a:cubicBezTo>
                  <a:cubicBezTo>
                    <a:pt x="329" y="481"/>
                    <a:pt x="329" y="481"/>
                    <a:pt x="329" y="481"/>
                  </a:cubicBezTo>
                  <a:cubicBezTo>
                    <a:pt x="289" y="490"/>
                    <a:pt x="185" y="513"/>
                    <a:pt x="171" y="517"/>
                  </a:cubicBezTo>
                  <a:cubicBezTo>
                    <a:pt x="153" y="522"/>
                    <a:pt x="111" y="534"/>
                    <a:pt x="92" y="591"/>
                  </a:cubicBezTo>
                  <a:cubicBezTo>
                    <a:pt x="58" y="692"/>
                    <a:pt x="58" y="692"/>
                    <a:pt x="58" y="692"/>
                  </a:cubicBezTo>
                  <a:cubicBezTo>
                    <a:pt x="41" y="686"/>
                    <a:pt x="41" y="686"/>
                    <a:pt x="41" y="686"/>
                  </a:cubicBezTo>
                  <a:cubicBezTo>
                    <a:pt x="34" y="684"/>
                    <a:pt x="26" y="688"/>
                    <a:pt x="24" y="695"/>
                  </a:cubicBezTo>
                  <a:cubicBezTo>
                    <a:pt x="2" y="758"/>
                    <a:pt x="2" y="758"/>
                    <a:pt x="2" y="758"/>
                  </a:cubicBezTo>
                  <a:cubicBezTo>
                    <a:pt x="0" y="765"/>
                    <a:pt x="4" y="773"/>
                    <a:pt x="11" y="776"/>
                  </a:cubicBezTo>
                  <a:cubicBezTo>
                    <a:pt x="528" y="952"/>
                    <a:pt x="528" y="952"/>
                    <a:pt x="528" y="952"/>
                  </a:cubicBezTo>
                  <a:cubicBezTo>
                    <a:pt x="535" y="954"/>
                    <a:pt x="543" y="950"/>
                    <a:pt x="546" y="943"/>
                  </a:cubicBezTo>
                  <a:cubicBezTo>
                    <a:pt x="567" y="880"/>
                    <a:pt x="567" y="880"/>
                    <a:pt x="567" y="880"/>
                  </a:cubicBezTo>
                  <a:cubicBezTo>
                    <a:pt x="570" y="873"/>
                    <a:pt x="566" y="865"/>
                    <a:pt x="559" y="862"/>
                  </a:cubicBezTo>
                  <a:cubicBezTo>
                    <a:pt x="543" y="857"/>
                    <a:pt x="543" y="857"/>
                    <a:pt x="543" y="857"/>
                  </a:cubicBezTo>
                  <a:cubicBezTo>
                    <a:pt x="578" y="754"/>
                    <a:pt x="578" y="754"/>
                    <a:pt x="578" y="754"/>
                  </a:cubicBezTo>
                  <a:cubicBezTo>
                    <a:pt x="597" y="697"/>
                    <a:pt x="584" y="678"/>
                    <a:pt x="560" y="649"/>
                  </a:cubicBezTo>
                  <a:cubicBezTo>
                    <a:pt x="455" y="524"/>
                    <a:pt x="455" y="524"/>
                    <a:pt x="455" y="524"/>
                  </a:cubicBezTo>
                  <a:cubicBezTo>
                    <a:pt x="467" y="490"/>
                    <a:pt x="467" y="490"/>
                    <a:pt x="467" y="490"/>
                  </a:cubicBezTo>
                  <a:cubicBezTo>
                    <a:pt x="507" y="481"/>
                    <a:pt x="612" y="458"/>
                    <a:pt x="626" y="454"/>
                  </a:cubicBezTo>
                  <a:close/>
                  <a:moveTo>
                    <a:pt x="407" y="546"/>
                  </a:moveTo>
                  <a:cubicBezTo>
                    <a:pt x="521" y="682"/>
                    <a:pt x="521" y="682"/>
                    <a:pt x="521" y="682"/>
                  </a:cubicBezTo>
                  <a:cubicBezTo>
                    <a:pt x="530" y="692"/>
                    <a:pt x="534" y="698"/>
                    <a:pt x="536" y="703"/>
                  </a:cubicBezTo>
                  <a:cubicBezTo>
                    <a:pt x="537" y="709"/>
                    <a:pt x="535" y="721"/>
                    <a:pt x="530" y="737"/>
                  </a:cubicBezTo>
                  <a:cubicBezTo>
                    <a:pt x="494" y="840"/>
                    <a:pt x="494" y="840"/>
                    <a:pt x="494" y="840"/>
                  </a:cubicBezTo>
                  <a:cubicBezTo>
                    <a:pt x="106" y="708"/>
                    <a:pt x="106" y="708"/>
                    <a:pt x="106" y="708"/>
                  </a:cubicBezTo>
                  <a:cubicBezTo>
                    <a:pt x="140" y="607"/>
                    <a:pt x="140" y="607"/>
                    <a:pt x="140" y="607"/>
                  </a:cubicBezTo>
                  <a:cubicBezTo>
                    <a:pt x="151" y="575"/>
                    <a:pt x="170" y="570"/>
                    <a:pt x="185" y="565"/>
                  </a:cubicBezTo>
                  <a:cubicBezTo>
                    <a:pt x="196" y="562"/>
                    <a:pt x="292" y="541"/>
                    <a:pt x="354" y="528"/>
                  </a:cubicBezTo>
                  <a:cubicBezTo>
                    <a:pt x="363" y="526"/>
                    <a:pt x="370" y="519"/>
                    <a:pt x="373" y="511"/>
                  </a:cubicBezTo>
                  <a:cubicBezTo>
                    <a:pt x="394" y="450"/>
                    <a:pt x="394" y="450"/>
                    <a:pt x="394" y="450"/>
                  </a:cubicBezTo>
                  <a:cubicBezTo>
                    <a:pt x="397" y="441"/>
                    <a:pt x="395" y="432"/>
                    <a:pt x="389" y="425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5" y="289"/>
                    <a:pt x="275" y="289"/>
                    <a:pt x="275" y="289"/>
                  </a:cubicBezTo>
                  <a:cubicBezTo>
                    <a:pt x="267" y="278"/>
                    <a:pt x="262" y="273"/>
                    <a:pt x="261" y="268"/>
                  </a:cubicBezTo>
                  <a:cubicBezTo>
                    <a:pt x="259" y="261"/>
                    <a:pt x="261" y="250"/>
                    <a:pt x="267" y="234"/>
                  </a:cubicBezTo>
                  <a:cubicBezTo>
                    <a:pt x="308" y="114"/>
                    <a:pt x="308" y="114"/>
                    <a:pt x="308" y="114"/>
                  </a:cubicBezTo>
                  <a:cubicBezTo>
                    <a:pt x="696" y="246"/>
                    <a:pt x="696" y="246"/>
                    <a:pt x="696" y="246"/>
                  </a:cubicBezTo>
                  <a:cubicBezTo>
                    <a:pt x="657" y="364"/>
                    <a:pt x="657" y="364"/>
                    <a:pt x="657" y="364"/>
                  </a:cubicBezTo>
                  <a:cubicBezTo>
                    <a:pt x="646" y="396"/>
                    <a:pt x="626" y="401"/>
                    <a:pt x="612" y="405"/>
                  </a:cubicBezTo>
                  <a:cubicBezTo>
                    <a:pt x="600" y="409"/>
                    <a:pt x="504" y="430"/>
                    <a:pt x="442" y="443"/>
                  </a:cubicBezTo>
                  <a:cubicBezTo>
                    <a:pt x="434" y="445"/>
                    <a:pt x="426" y="451"/>
                    <a:pt x="424" y="46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0" y="530"/>
                    <a:pt x="402" y="539"/>
                    <a:pt x="407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4700587" y="2665413"/>
              <a:ext cx="603250" cy="254000"/>
            </a:xfrm>
            <a:custGeom>
              <a:avLst/>
              <a:gdLst>
                <a:gd name="T0" fmla="*/ 137 w 312"/>
                <a:gd name="T1" fmla="*/ 130 h 132"/>
                <a:gd name="T2" fmla="*/ 301 w 312"/>
                <a:gd name="T3" fmla="*/ 98 h 132"/>
                <a:gd name="T4" fmla="*/ 299 w 312"/>
                <a:gd name="T5" fmla="*/ 91 h 132"/>
                <a:gd name="T6" fmla="*/ 136 w 312"/>
                <a:gd name="T7" fmla="*/ 82 h 132"/>
                <a:gd name="T8" fmla="*/ 11 w 312"/>
                <a:gd name="T9" fmla="*/ 1 h 132"/>
                <a:gd name="T10" fmla="*/ 8 w 312"/>
                <a:gd name="T11" fmla="*/ 13 h 132"/>
                <a:gd name="T12" fmla="*/ 103 w 312"/>
                <a:gd name="T13" fmla="*/ 118 h 132"/>
                <a:gd name="T14" fmla="*/ 137 w 312"/>
                <a:gd name="T15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32">
                  <a:moveTo>
                    <a:pt x="137" y="130"/>
                  </a:moveTo>
                  <a:cubicBezTo>
                    <a:pt x="160" y="127"/>
                    <a:pt x="301" y="98"/>
                    <a:pt x="301" y="98"/>
                  </a:cubicBezTo>
                  <a:cubicBezTo>
                    <a:pt x="301" y="98"/>
                    <a:pt x="312" y="94"/>
                    <a:pt x="299" y="91"/>
                  </a:cubicBezTo>
                  <a:cubicBezTo>
                    <a:pt x="265" y="86"/>
                    <a:pt x="204" y="99"/>
                    <a:pt x="136" y="82"/>
                  </a:cubicBezTo>
                  <a:cubicBezTo>
                    <a:pt x="69" y="64"/>
                    <a:pt x="55" y="5"/>
                    <a:pt x="11" y="1"/>
                  </a:cubicBezTo>
                  <a:cubicBezTo>
                    <a:pt x="1" y="0"/>
                    <a:pt x="0" y="3"/>
                    <a:pt x="8" y="13"/>
                  </a:cubicBezTo>
                  <a:cubicBezTo>
                    <a:pt x="17" y="23"/>
                    <a:pt x="93" y="107"/>
                    <a:pt x="103" y="118"/>
                  </a:cubicBezTo>
                  <a:cubicBezTo>
                    <a:pt x="114" y="130"/>
                    <a:pt x="121" y="132"/>
                    <a:pt x="137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421187" y="3368675"/>
              <a:ext cx="590550" cy="290513"/>
            </a:xfrm>
            <a:custGeom>
              <a:avLst/>
              <a:gdLst>
                <a:gd name="T0" fmla="*/ 22 w 306"/>
                <a:gd name="T1" fmla="*/ 34 h 150"/>
                <a:gd name="T2" fmla="*/ 25 w 306"/>
                <a:gd name="T3" fmla="*/ 54 h 150"/>
                <a:gd name="T4" fmla="*/ 279 w 306"/>
                <a:gd name="T5" fmla="*/ 141 h 150"/>
                <a:gd name="T6" fmla="*/ 290 w 306"/>
                <a:gd name="T7" fmla="*/ 121 h 150"/>
                <a:gd name="T8" fmla="*/ 180 w 306"/>
                <a:gd name="T9" fmla="*/ 21 h 150"/>
                <a:gd name="T10" fmla="*/ 22 w 306"/>
                <a:gd name="T11" fmla="*/ 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150">
                  <a:moveTo>
                    <a:pt x="22" y="34"/>
                  </a:moveTo>
                  <a:cubicBezTo>
                    <a:pt x="8" y="40"/>
                    <a:pt x="0" y="46"/>
                    <a:pt x="25" y="54"/>
                  </a:cubicBezTo>
                  <a:cubicBezTo>
                    <a:pt x="46" y="61"/>
                    <a:pt x="253" y="132"/>
                    <a:pt x="279" y="141"/>
                  </a:cubicBezTo>
                  <a:cubicBezTo>
                    <a:pt x="306" y="150"/>
                    <a:pt x="298" y="137"/>
                    <a:pt x="290" y="121"/>
                  </a:cubicBezTo>
                  <a:cubicBezTo>
                    <a:pt x="274" y="91"/>
                    <a:pt x="240" y="42"/>
                    <a:pt x="180" y="21"/>
                  </a:cubicBezTo>
                  <a:cubicBezTo>
                    <a:pt x="116" y="0"/>
                    <a:pt x="54" y="19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894262" y="2957513"/>
              <a:ext cx="30163" cy="34925"/>
            </a:xfrm>
            <a:custGeom>
              <a:avLst/>
              <a:gdLst>
                <a:gd name="T0" fmla="*/ 11 w 16"/>
                <a:gd name="T1" fmla="*/ 1 h 18"/>
                <a:gd name="T2" fmla="*/ 1 w 16"/>
                <a:gd name="T3" fmla="*/ 7 h 18"/>
                <a:gd name="T4" fmla="*/ 5 w 16"/>
                <a:gd name="T5" fmla="*/ 17 h 18"/>
                <a:gd name="T6" fmla="*/ 14 w 16"/>
                <a:gd name="T7" fmla="*/ 11 h 18"/>
                <a:gd name="T8" fmla="*/ 11 w 16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1" y="1"/>
                  </a:moveTo>
                  <a:cubicBezTo>
                    <a:pt x="7" y="0"/>
                    <a:pt x="3" y="2"/>
                    <a:pt x="1" y="7"/>
                  </a:cubicBezTo>
                  <a:cubicBezTo>
                    <a:pt x="0" y="11"/>
                    <a:pt x="2" y="16"/>
                    <a:pt x="5" y="17"/>
                  </a:cubicBezTo>
                  <a:cubicBezTo>
                    <a:pt x="9" y="18"/>
                    <a:pt x="13" y="16"/>
                    <a:pt x="14" y="11"/>
                  </a:cubicBezTo>
                  <a:cubicBezTo>
                    <a:pt x="16" y="7"/>
                    <a:pt x="14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72037" y="3021013"/>
              <a:ext cx="31750" cy="36513"/>
            </a:xfrm>
            <a:custGeom>
              <a:avLst/>
              <a:gdLst>
                <a:gd name="T0" fmla="*/ 10 w 16"/>
                <a:gd name="T1" fmla="*/ 1 h 19"/>
                <a:gd name="T2" fmla="*/ 1 w 16"/>
                <a:gd name="T3" fmla="*/ 7 h 19"/>
                <a:gd name="T4" fmla="*/ 5 w 16"/>
                <a:gd name="T5" fmla="*/ 17 h 19"/>
                <a:gd name="T6" fmla="*/ 14 w 16"/>
                <a:gd name="T7" fmla="*/ 11 h 19"/>
                <a:gd name="T8" fmla="*/ 10 w 16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0" y="1"/>
                  </a:move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1" y="16"/>
                    <a:pt x="5" y="17"/>
                  </a:cubicBezTo>
                  <a:cubicBezTo>
                    <a:pt x="8" y="19"/>
                    <a:pt x="12" y="16"/>
                    <a:pt x="14" y="11"/>
                  </a:cubicBezTo>
                  <a:cubicBezTo>
                    <a:pt x="16" y="7"/>
                    <a:pt x="14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849812" y="3084513"/>
              <a:ext cx="30163" cy="36513"/>
            </a:xfrm>
            <a:custGeom>
              <a:avLst/>
              <a:gdLst>
                <a:gd name="T0" fmla="*/ 5 w 16"/>
                <a:gd name="T1" fmla="*/ 18 h 19"/>
                <a:gd name="T2" fmla="*/ 15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5" y="12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3" y="3"/>
                    <a:pt x="2" y="7"/>
                  </a:cubicBezTo>
                  <a:cubicBezTo>
                    <a:pt x="0" y="12"/>
                    <a:pt x="2" y="16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27587" y="31480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7" y="0"/>
                    <a:pt x="3" y="3"/>
                    <a:pt x="2" y="7"/>
                  </a:cubicBezTo>
                  <a:cubicBezTo>
                    <a:pt x="0" y="12"/>
                    <a:pt x="2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806950" y="32115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2 h 19"/>
                <a:gd name="T6" fmla="*/ 1 w 16"/>
                <a:gd name="T7" fmla="*/ 8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8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2"/>
                  </a:cubicBezTo>
                  <a:cubicBezTo>
                    <a:pt x="7" y="0"/>
                    <a:pt x="3" y="3"/>
                    <a:pt x="1" y="8"/>
                  </a:cubicBezTo>
                  <a:cubicBezTo>
                    <a:pt x="0" y="12"/>
                    <a:pt x="1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3137" y="3278188"/>
              <a:ext cx="31750" cy="34925"/>
            </a:xfrm>
            <a:custGeom>
              <a:avLst/>
              <a:gdLst>
                <a:gd name="T0" fmla="*/ 6 w 16"/>
                <a:gd name="T1" fmla="*/ 17 h 18"/>
                <a:gd name="T2" fmla="*/ 15 w 16"/>
                <a:gd name="T3" fmla="*/ 11 h 18"/>
                <a:gd name="T4" fmla="*/ 11 w 16"/>
                <a:gd name="T5" fmla="*/ 1 h 18"/>
                <a:gd name="T6" fmla="*/ 2 w 16"/>
                <a:gd name="T7" fmla="*/ 7 h 18"/>
                <a:gd name="T8" fmla="*/ 6 w 16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6" y="17"/>
                  </a:moveTo>
                  <a:cubicBezTo>
                    <a:pt x="9" y="18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4" y="2"/>
                    <a:pt x="2" y="7"/>
                  </a:cubicBezTo>
                  <a:cubicBezTo>
                    <a:pt x="0" y="11"/>
                    <a:pt x="2" y="16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762500" y="3341688"/>
              <a:ext cx="31750" cy="36513"/>
            </a:xfrm>
            <a:custGeom>
              <a:avLst/>
              <a:gdLst>
                <a:gd name="T0" fmla="*/ 5 w 16"/>
                <a:gd name="T1" fmla="*/ 17 h 19"/>
                <a:gd name="T2" fmla="*/ 15 w 16"/>
                <a:gd name="T3" fmla="*/ 11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7"/>
                  </a:moveTo>
                  <a:cubicBezTo>
                    <a:pt x="9" y="19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2" y="16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402012" y="1331913"/>
              <a:ext cx="2293938" cy="3149600"/>
            </a:xfrm>
            <a:custGeom>
              <a:avLst/>
              <a:gdLst>
                <a:gd name="T0" fmla="*/ 1086 w 1187"/>
                <a:gd name="T1" fmla="*/ 1423 h 1630"/>
                <a:gd name="T2" fmla="*/ 1052 w 1187"/>
                <a:gd name="T3" fmla="*/ 1441 h 1630"/>
                <a:gd name="T4" fmla="*/ 1046 w 1187"/>
                <a:gd name="T5" fmla="*/ 1444 h 1630"/>
                <a:gd name="T6" fmla="*/ 1041 w 1187"/>
                <a:gd name="T7" fmla="*/ 1446 h 1630"/>
                <a:gd name="T8" fmla="*/ 882 w 1187"/>
                <a:gd name="T9" fmla="*/ 1496 h 1630"/>
                <a:gd name="T10" fmla="*/ 880 w 1187"/>
                <a:gd name="T11" fmla="*/ 1497 h 1630"/>
                <a:gd name="T12" fmla="*/ 841 w 1187"/>
                <a:gd name="T13" fmla="*/ 1502 h 1630"/>
                <a:gd name="T14" fmla="*/ 841 w 1187"/>
                <a:gd name="T15" fmla="*/ 1502 h 1630"/>
                <a:gd name="T16" fmla="*/ 769 w 1187"/>
                <a:gd name="T17" fmla="*/ 1506 h 1630"/>
                <a:gd name="T18" fmla="*/ 160 w 1187"/>
                <a:gd name="T19" fmla="*/ 1076 h 1630"/>
                <a:gd name="T20" fmla="*/ 157 w 1187"/>
                <a:gd name="T21" fmla="*/ 1065 h 1630"/>
                <a:gd name="T22" fmla="*/ 124 w 1187"/>
                <a:gd name="T23" fmla="*/ 862 h 1630"/>
                <a:gd name="T24" fmla="*/ 157 w 1187"/>
                <a:gd name="T25" fmla="*/ 658 h 1630"/>
                <a:gd name="T26" fmla="*/ 158 w 1187"/>
                <a:gd name="T27" fmla="*/ 654 h 1630"/>
                <a:gd name="T28" fmla="*/ 162 w 1187"/>
                <a:gd name="T29" fmla="*/ 643 h 1630"/>
                <a:gd name="T30" fmla="*/ 164 w 1187"/>
                <a:gd name="T31" fmla="*/ 638 h 1630"/>
                <a:gd name="T32" fmla="*/ 614 w 1187"/>
                <a:gd name="T33" fmla="*/ 236 h 1630"/>
                <a:gd name="T34" fmla="*/ 614 w 1187"/>
                <a:gd name="T35" fmla="*/ 236 h 1630"/>
                <a:gd name="T36" fmla="*/ 623 w 1187"/>
                <a:gd name="T37" fmla="*/ 233 h 1630"/>
                <a:gd name="T38" fmla="*/ 624 w 1187"/>
                <a:gd name="T39" fmla="*/ 233 h 1630"/>
                <a:gd name="T40" fmla="*/ 765 w 1187"/>
                <a:gd name="T41" fmla="*/ 217 h 1630"/>
                <a:gd name="T42" fmla="*/ 766 w 1187"/>
                <a:gd name="T43" fmla="*/ 283 h 1630"/>
                <a:gd name="T44" fmla="*/ 795 w 1187"/>
                <a:gd name="T45" fmla="*/ 296 h 1630"/>
                <a:gd name="T46" fmla="*/ 935 w 1187"/>
                <a:gd name="T47" fmla="*/ 178 h 1630"/>
                <a:gd name="T48" fmla="*/ 934 w 1187"/>
                <a:gd name="T49" fmla="*/ 130 h 1630"/>
                <a:gd name="T50" fmla="*/ 792 w 1187"/>
                <a:gd name="T51" fmla="*/ 13 h 1630"/>
                <a:gd name="T52" fmla="*/ 764 w 1187"/>
                <a:gd name="T53" fmla="*/ 27 h 1630"/>
                <a:gd name="T54" fmla="*/ 764 w 1187"/>
                <a:gd name="T55" fmla="*/ 93 h 1630"/>
                <a:gd name="T56" fmla="*/ 225 w 1187"/>
                <a:gd name="T57" fmla="*/ 318 h 1630"/>
                <a:gd name="T58" fmla="*/ 185 w 1187"/>
                <a:gd name="T59" fmla="*/ 362 h 1630"/>
                <a:gd name="T60" fmla="*/ 184 w 1187"/>
                <a:gd name="T61" fmla="*/ 362 h 1630"/>
                <a:gd name="T62" fmla="*/ 183 w 1187"/>
                <a:gd name="T63" fmla="*/ 364 h 1630"/>
                <a:gd name="T64" fmla="*/ 1 w 1187"/>
                <a:gd name="T65" fmla="*/ 839 h 1630"/>
                <a:gd name="T66" fmla="*/ 0 w 1187"/>
                <a:gd name="T67" fmla="*/ 843 h 1630"/>
                <a:gd name="T68" fmla="*/ 0 w 1187"/>
                <a:gd name="T69" fmla="*/ 861 h 1630"/>
                <a:gd name="T70" fmla="*/ 1 w 1187"/>
                <a:gd name="T71" fmla="*/ 890 h 1630"/>
                <a:gd name="T72" fmla="*/ 1 w 1187"/>
                <a:gd name="T73" fmla="*/ 893 h 1630"/>
                <a:gd name="T74" fmla="*/ 160 w 1187"/>
                <a:gd name="T75" fmla="*/ 1331 h 1630"/>
                <a:gd name="T76" fmla="*/ 161 w 1187"/>
                <a:gd name="T77" fmla="*/ 1332 h 1630"/>
                <a:gd name="T78" fmla="*/ 191 w 1187"/>
                <a:gd name="T79" fmla="*/ 1368 h 1630"/>
                <a:gd name="T80" fmla="*/ 193 w 1187"/>
                <a:gd name="T81" fmla="*/ 1370 h 1630"/>
                <a:gd name="T82" fmla="*/ 225 w 1187"/>
                <a:gd name="T83" fmla="*/ 1405 h 1630"/>
                <a:gd name="T84" fmla="*/ 639 w 1187"/>
                <a:gd name="T85" fmla="*/ 1619 h 1630"/>
                <a:gd name="T86" fmla="*/ 640 w 1187"/>
                <a:gd name="T87" fmla="*/ 1619 h 1630"/>
                <a:gd name="T88" fmla="*/ 641 w 1187"/>
                <a:gd name="T89" fmla="*/ 1619 h 1630"/>
                <a:gd name="T90" fmla="*/ 769 w 1187"/>
                <a:gd name="T91" fmla="*/ 1630 h 1630"/>
                <a:gd name="T92" fmla="*/ 1093 w 1187"/>
                <a:gd name="T93" fmla="*/ 1558 h 1630"/>
                <a:gd name="T94" fmla="*/ 1099 w 1187"/>
                <a:gd name="T95" fmla="*/ 1555 h 1630"/>
                <a:gd name="T96" fmla="*/ 1106 w 1187"/>
                <a:gd name="T97" fmla="*/ 1552 h 1630"/>
                <a:gd name="T98" fmla="*/ 1147 w 1187"/>
                <a:gd name="T99" fmla="*/ 1530 h 1630"/>
                <a:gd name="T100" fmla="*/ 1171 w 1187"/>
                <a:gd name="T101" fmla="*/ 1446 h 1630"/>
                <a:gd name="T102" fmla="*/ 1086 w 1187"/>
                <a:gd name="T103" fmla="*/ 1423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7" h="1630">
                  <a:moveTo>
                    <a:pt x="1086" y="1423"/>
                  </a:moveTo>
                  <a:cubicBezTo>
                    <a:pt x="1075" y="1429"/>
                    <a:pt x="1063" y="1435"/>
                    <a:pt x="1052" y="1441"/>
                  </a:cubicBezTo>
                  <a:cubicBezTo>
                    <a:pt x="1050" y="1442"/>
                    <a:pt x="1048" y="1443"/>
                    <a:pt x="1046" y="1444"/>
                  </a:cubicBezTo>
                  <a:cubicBezTo>
                    <a:pt x="1044" y="1445"/>
                    <a:pt x="1042" y="1445"/>
                    <a:pt x="1041" y="1446"/>
                  </a:cubicBezTo>
                  <a:cubicBezTo>
                    <a:pt x="990" y="1470"/>
                    <a:pt x="937" y="1487"/>
                    <a:pt x="882" y="1496"/>
                  </a:cubicBezTo>
                  <a:cubicBezTo>
                    <a:pt x="881" y="1496"/>
                    <a:pt x="881" y="1497"/>
                    <a:pt x="880" y="1497"/>
                  </a:cubicBezTo>
                  <a:cubicBezTo>
                    <a:pt x="867" y="1499"/>
                    <a:pt x="854" y="1501"/>
                    <a:pt x="841" y="1502"/>
                  </a:cubicBezTo>
                  <a:cubicBezTo>
                    <a:pt x="841" y="1502"/>
                    <a:pt x="841" y="1502"/>
                    <a:pt x="841" y="1502"/>
                  </a:cubicBezTo>
                  <a:cubicBezTo>
                    <a:pt x="817" y="1505"/>
                    <a:pt x="793" y="1506"/>
                    <a:pt x="769" y="1506"/>
                  </a:cubicBezTo>
                  <a:cubicBezTo>
                    <a:pt x="488" y="1506"/>
                    <a:pt x="249" y="1326"/>
                    <a:pt x="160" y="1076"/>
                  </a:cubicBezTo>
                  <a:cubicBezTo>
                    <a:pt x="159" y="1072"/>
                    <a:pt x="158" y="1068"/>
                    <a:pt x="157" y="1065"/>
                  </a:cubicBezTo>
                  <a:cubicBezTo>
                    <a:pt x="135" y="1001"/>
                    <a:pt x="124" y="932"/>
                    <a:pt x="124" y="862"/>
                  </a:cubicBezTo>
                  <a:cubicBezTo>
                    <a:pt x="124" y="791"/>
                    <a:pt x="135" y="722"/>
                    <a:pt x="157" y="658"/>
                  </a:cubicBezTo>
                  <a:cubicBezTo>
                    <a:pt x="157" y="657"/>
                    <a:pt x="158" y="655"/>
                    <a:pt x="158" y="654"/>
                  </a:cubicBezTo>
                  <a:cubicBezTo>
                    <a:pt x="159" y="650"/>
                    <a:pt x="161" y="647"/>
                    <a:pt x="162" y="643"/>
                  </a:cubicBezTo>
                  <a:cubicBezTo>
                    <a:pt x="163" y="641"/>
                    <a:pt x="163" y="639"/>
                    <a:pt x="164" y="638"/>
                  </a:cubicBezTo>
                  <a:cubicBezTo>
                    <a:pt x="238" y="440"/>
                    <a:pt x="406" y="287"/>
                    <a:pt x="614" y="236"/>
                  </a:cubicBezTo>
                  <a:cubicBezTo>
                    <a:pt x="614" y="236"/>
                    <a:pt x="614" y="236"/>
                    <a:pt x="614" y="236"/>
                  </a:cubicBezTo>
                  <a:cubicBezTo>
                    <a:pt x="617" y="235"/>
                    <a:pt x="620" y="234"/>
                    <a:pt x="623" y="233"/>
                  </a:cubicBezTo>
                  <a:cubicBezTo>
                    <a:pt x="624" y="233"/>
                    <a:pt x="624" y="233"/>
                    <a:pt x="624" y="233"/>
                  </a:cubicBezTo>
                  <a:cubicBezTo>
                    <a:pt x="670" y="223"/>
                    <a:pt x="717" y="217"/>
                    <a:pt x="765" y="217"/>
                  </a:cubicBezTo>
                  <a:cubicBezTo>
                    <a:pt x="766" y="283"/>
                    <a:pt x="766" y="283"/>
                    <a:pt x="766" y="283"/>
                  </a:cubicBezTo>
                  <a:cubicBezTo>
                    <a:pt x="766" y="304"/>
                    <a:pt x="779" y="310"/>
                    <a:pt x="795" y="296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950" y="164"/>
                    <a:pt x="950" y="143"/>
                    <a:pt x="934" y="130"/>
                  </a:cubicBezTo>
                  <a:cubicBezTo>
                    <a:pt x="792" y="13"/>
                    <a:pt x="792" y="13"/>
                    <a:pt x="792" y="13"/>
                  </a:cubicBezTo>
                  <a:cubicBezTo>
                    <a:pt x="776" y="0"/>
                    <a:pt x="763" y="7"/>
                    <a:pt x="764" y="27"/>
                  </a:cubicBezTo>
                  <a:cubicBezTo>
                    <a:pt x="764" y="93"/>
                    <a:pt x="764" y="93"/>
                    <a:pt x="764" y="93"/>
                  </a:cubicBezTo>
                  <a:cubicBezTo>
                    <a:pt x="561" y="94"/>
                    <a:pt x="369" y="174"/>
                    <a:pt x="225" y="318"/>
                  </a:cubicBezTo>
                  <a:cubicBezTo>
                    <a:pt x="211" y="332"/>
                    <a:pt x="197" y="347"/>
                    <a:pt x="185" y="362"/>
                  </a:cubicBezTo>
                  <a:cubicBezTo>
                    <a:pt x="184" y="362"/>
                    <a:pt x="184" y="362"/>
                    <a:pt x="184" y="362"/>
                  </a:cubicBezTo>
                  <a:cubicBezTo>
                    <a:pt x="184" y="363"/>
                    <a:pt x="183" y="364"/>
                    <a:pt x="183" y="364"/>
                  </a:cubicBezTo>
                  <a:cubicBezTo>
                    <a:pt x="70" y="497"/>
                    <a:pt x="6" y="663"/>
                    <a:pt x="1" y="839"/>
                  </a:cubicBezTo>
                  <a:cubicBezTo>
                    <a:pt x="0" y="840"/>
                    <a:pt x="0" y="842"/>
                    <a:pt x="0" y="843"/>
                  </a:cubicBezTo>
                  <a:cubicBezTo>
                    <a:pt x="0" y="849"/>
                    <a:pt x="0" y="855"/>
                    <a:pt x="0" y="861"/>
                  </a:cubicBezTo>
                  <a:cubicBezTo>
                    <a:pt x="0" y="871"/>
                    <a:pt x="0" y="880"/>
                    <a:pt x="1" y="890"/>
                  </a:cubicBezTo>
                  <a:cubicBezTo>
                    <a:pt x="1" y="891"/>
                    <a:pt x="1" y="892"/>
                    <a:pt x="1" y="893"/>
                  </a:cubicBezTo>
                  <a:cubicBezTo>
                    <a:pt x="7" y="1054"/>
                    <a:pt x="63" y="1205"/>
                    <a:pt x="160" y="1331"/>
                  </a:cubicBezTo>
                  <a:cubicBezTo>
                    <a:pt x="160" y="1331"/>
                    <a:pt x="161" y="1332"/>
                    <a:pt x="161" y="1332"/>
                  </a:cubicBezTo>
                  <a:cubicBezTo>
                    <a:pt x="171" y="1345"/>
                    <a:pt x="181" y="1357"/>
                    <a:pt x="191" y="1368"/>
                  </a:cubicBezTo>
                  <a:cubicBezTo>
                    <a:pt x="192" y="1369"/>
                    <a:pt x="192" y="1370"/>
                    <a:pt x="193" y="1370"/>
                  </a:cubicBezTo>
                  <a:cubicBezTo>
                    <a:pt x="203" y="1382"/>
                    <a:pt x="214" y="1394"/>
                    <a:pt x="225" y="1405"/>
                  </a:cubicBezTo>
                  <a:cubicBezTo>
                    <a:pt x="339" y="1519"/>
                    <a:pt x="483" y="1593"/>
                    <a:pt x="639" y="1619"/>
                  </a:cubicBezTo>
                  <a:cubicBezTo>
                    <a:pt x="639" y="1619"/>
                    <a:pt x="640" y="1619"/>
                    <a:pt x="640" y="1619"/>
                  </a:cubicBezTo>
                  <a:cubicBezTo>
                    <a:pt x="641" y="1619"/>
                    <a:pt x="641" y="1619"/>
                    <a:pt x="641" y="1619"/>
                  </a:cubicBezTo>
                  <a:cubicBezTo>
                    <a:pt x="683" y="1626"/>
                    <a:pt x="725" y="1630"/>
                    <a:pt x="769" y="1630"/>
                  </a:cubicBezTo>
                  <a:cubicBezTo>
                    <a:pt x="882" y="1630"/>
                    <a:pt x="991" y="1606"/>
                    <a:pt x="1093" y="1558"/>
                  </a:cubicBezTo>
                  <a:cubicBezTo>
                    <a:pt x="1095" y="1557"/>
                    <a:pt x="1097" y="1556"/>
                    <a:pt x="1099" y="1555"/>
                  </a:cubicBezTo>
                  <a:cubicBezTo>
                    <a:pt x="1101" y="1554"/>
                    <a:pt x="1104" y="1553"/>
                    <a:pt x="1106" y="1552"/>
                  </a:cubicBezTo>
                  <a:cubicBezTo>
                    <a:pt x="1120" y="1545"/>
                    <a:pt x="1134" y="1538"/>
                    <a:pt x="1147" y="1530"/>
                  </a:cubicBezTo>
                  <a:cubicBezTo>
                    <a:pt x="1177" y="1513"/>
                    <a:pt x="1187" y="1476"/>
                    <a:pt x="1171" y="1446"/>
                  </a:cubicBezTo>
                  <a:cubicBezTo>
                    <a:pt x="1154" y="1416"/>
                    <a:pt x="1116" y="1406"/>
                    <a:pt x="1086" y="14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5837237" y="2033588"/>
              <a:ext cx="320675" cy="320675"/>
            </a:xfrm>
            <a:custGeom>
              <a:avLst/>
              <a:gdLst>
                <a:gd name="T0" fmla="*/ 44 w 166"/>
                <a:gd name="T1" fmla="*/ 139 h 166"/>
                <a:gd name="T2" fmla="*/ 95 w 166"/>
                <a:gd name="T3" fmla="*/ 166 h 166"/>
                <a:gd name="T4" fmla="*/ 130 w 166"/>
                <a:gd name="T5" fmla="*/ 156 h 166"/>
                <a:gd name="T6" fmla="*/ 146 w 166"/>
                <a:gd name="T7" fmla="*/ 70 h 166"/>
                <a:gd name="T8" fmla="*/ 119 w 166"/>
                <a:gd name="T9" fmla="*/ 32 h 166"/>
                <a:gd name="T10" fmla="*/ 33 w 166"/>
                <a:gd name="T11" fmla="*/ 20 h 166"/>
                <a:gd name="T12" fmla="*/ 21 w 166"/>
                <a:gd name="T13" fmla="*/ 107 h 166"/>
                <a:gd name="T14" fmla="*/ 44 w 166"/>
                <a:gd name="T15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66">
                  <a:moveTo>
                    <a:pt x="44" y="139"/>
                  </a:moveTo>
                  <a:cubicBezTo>
                    <a:pt x="56" y="157"/>
                    <a:pt x="75" y="166"/>
                    <a:pt x="95" y="166"/>
                  </a:cubicBezTo>
                  <a:cubicBezTo>
                    <a:pt x="107" y="166"/>
                    <a:pt x="119" y="163"/>
                    <a:pt x="130" y="156"/>
                  </a:cubicBezTo>
                  <a:cubicBezTo>
                    <a:pt x="158" y="137"/>
                    <a:pt x="166" y="98"/>
                    <a:pt x="146" y="70"/>
                  </a:cubicBezTo>
                  <a:cubicBezTo>
                    <a:pt x="138" y="57"/>
                    <a:pt x="129" y="44"/>
                    <a:pt x="119" y="32"/>
                  </a:cubicBezTo>
                  <a:cubicBezTo>
                    <a:pt x="98" y="5"/>
                    <a:pt x="60" y="0"/>
                    <a:pt x="33" y="20"/>
                  </a:cubicBezTo>
                  <a:cubicBezTo>
                    <a:pt x="5" y="41"/>
                    <a:pt x="0" y="80"/>
                    <a:pt x="21" y="107"/>
                  </a:cubicBezTo>
                  <a:cubicBezTo>
                    <a:pt x="29" y="117"/>
                    <a:pt x="37" y="128"/>
                    <a:pt x="4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054725" y="2444750"/>
              <a:ext cx="287338" cy="334963"/>
            </a:xfrm>
            <a:custGeom>
              <a:avLst/>
              <a:gdLst>
                <a:gd name="T0" fmla="*/ 10 w 149"/>
                <a:gd name="T1" fmla="*/ 88 h 173"/>
                <a:gd name="T2" fmla="*/ 21 w 149"/>
                <a:gd name="T3" fmla="*/ 126 h 173"/>
                <a:gd name="T4" fmla="*/ 81 w 149"/>
                <a:gd name="T5" fmla="*/ 173 h 173"/>
                <a:gd name="T6" fmla="*/ 96 w 149"/>
                <a:gd name="T7" fmla="*/ 171 h 173"/>
                <a:gd name="T8" fmla="*/ 141 w 149"/>
                <a:gd name="T9" fmla="*/ 96 h 173"/>
                <a:gd name="T10" fmla="*/ 128 w 149"/>
                <a:gd name="T11" fmla="*/ 51 h 173"/>
                <a:gd name="T12" fmla="*/ 50 w 149"/>
                <a:gd name="T13" fmla="*/ 11 h 173"/>
                <a:gd name="T14" fmla="*/ 10 w 149"/>
                <a:gd name="T15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73">
                  <a:moveTo>
                    <a:pt x="10" y="88"/>
                  </a:moveTo>
                  <a:cubicBezTo>
                    <a:pt x="14" y="101"/>
                    <a:pt x="18" y="113"/>
                    <a:pt x="21" y="126"/>
                  </a:cubicBezTo>
                  <a:cubicBezTo>
                    <a:pt x="28" y="154"/>
                    <a:pt x="53" y="173"/>
                    <a:pt x="81" y="173"/>
                  </a:cubicBezTo>
                  <a:cubicBezTo>
                    <a:pt x="86" y="173"/>
                    <a:pt x="91" y="172"/>
                    <a:pt x="96" y="171"/>
                  </a:cubicBezTo>
                  <a:cubicBezTo>
                    <a:pt x="129" y="162"/>
                    <a:pt x="149" y="129"/>
                    <a:pt x="141" y="96"/>
                  </a:cubicBezTo>
                  <a:cubicBezTo>
                    <a:pt x="137" y="80"/>
                    <a:pt x="133" y="65"/>
                    <a:pt x="128" y="51"/>
                  </a:cubicBezTo>
                  <a:cubicBezTo>
                    <a:pt x="118" y="18"/>
                    <a:pt x="83" y="0"/>
                    <a:pt x="50" y="11"/>
                  </a:cubicBezTo>
                  <a:cubicBezTo>
                    <a:pt x="18" y="21"/>
                    <a:pt x="0" y="56"/>
                    <a:pt x="1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730875" y="3757613"/>
              <a:ext cx="323850" cy="314325"/>
            </a:xfrm>
            <a:custGeom>
              <a:avLst/>
              <a:gdLst>
                <a:gd name="T0" fmla="*/ 138 w 167"/>
                <a:gd name="T1" fmla="*/ 22 h 163"/>
                <a:gd name="T2" fmla="*/ 51 w 167"/>
                <a:gd name="T3" fmla="*/ 29 h 163"/>
                <a:gd name="T4" fmla="*/ 24 w 167"/>
                <a:gd name="T5" fmla="*/ 58 h 163"/>
                <a:gd name="T6" fmla="*/ 25 w 167"/>
                <a:gd name="T7" fmla="*/ 145 h 163"/>
                <a:gd name="T8" fmla="*/ 68 w 167"/>
                <a:gd name="T9" fmla="*/ 163 h 163"/>
                <a:gd name="T10" fmla="*/ 113 w 167"/>
                <a:gd name="T11" fmla="*/ 144 h 163"/>
                <a:gd name="T12" fmla="*/ 144 w 167"/>
                <a:gd name="T13" fmla="*/ 110 h 163"/>
                <a:gd name="T14" fmla="*/ 138 w 167"/>
                <a:gd name="T15" fmla="*/ 2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3">
                  <a:moveTo>
                    <a:pt x="138" y="22"/>
                  </a:moveTo>
                  <a:cubicBezTo>
                    <a:pt x="112" y="0"/>
                    <a:pt x="73" y="3"/>
                    <a:pt x="51" y="29"/>
                  </a:cubicBezTo>
                  <a:cubicBezTo>
                    <a:pt x="42" y="39"/>
                    <a:pt x="33" y="48"/>
                    <a:pt x="24" y="58"/>
                  </a:cubicBezTo>
                  <a:cubicBezTo>
                    <a:pt x="0" y="82"/>
                    <a:pt x="1" y="121"/>
                    <a:pt x="25" y="145"/>
                  </a:cubicBezTo>
                  <a:cubicBezTo>
                    <a:pt x="37" y="157"/>
                    <a:pt x="53" y="163"/>
                    <a:pt x="68" y="163"/>
                  </a:cubicBezTo>
                  <a:cubicBezTo>
                    <a:pt x="85" y="163"/>
                    <a:pt x="101" y="156"/>
                    <a:pt x="113" y="144"/>
                  </a:cubicBezTo>
                  <a:cubicBezTo>
                    <a:pt x="124" y="133"/>
                    <a:pt x="134" y="121"/>
                    <a:pt x="144" y="110"/>
                  </a:cubicBezTo>
                  <a:cubicBezTo>
                    <a:pt x="167" y="84"/>
                    <a:pt x="164" y="45"/>
                    <a:pt x="13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122987" y="2916238"/>
              <a:ext cx="252413" cy="325438"/>
            </a:xfrm>
            <a:custGeom>
              <a:avLst/>
              <a:gdLst>
                <a:gd name="T0" fmla="*/ 69 w 130"/>
                <a:gd name="T1" fmla="*/ 1 h 168"/>
                <a:gd name="T2" fmla="*/ 5 w 130"/>
                <a:gd name="T3" fmla="*/ 61 h 168"/>
                <a:gd name="T4" fmla="*/ 3 w 130"/>
                <a:gd name="T5" fmla="*/ 101 h 168"/>
                <a:gd name="T6" fmla="*/ 59 w 130"/>
                <a:gd name="T7" fmla="*/ 168 h 168"/>
                <a:gd name="T8" fmla="*/ 64 w 130"/>
                <a:gd name="T9" fmla="*/ 168 h 168"/>
                <a:gd name="T10" fmla="*/ 126 w 130"/>
                <a:gd name="T11" fmla="*/ 112 h 168"/>
                <a:gd name="T12" fmla="*/ 129 w 130"/>
                <a:gd name="T13" fmla="*/ 65 h 168"/>
                <a:gd name="T14" fmla="*/ 69 w 130"/>
                <a:gd name="T15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68">
                  <a:moveTo>
                    <a:pt x="69" y="1"/>
                  </a:moveTo>
                  <a:cubicBezTo>
                    <a:pt x="35" y="0"/>
                    <a:pt x="6" y="27"/>
                    <a:pt x="5" y="61"/>
                  </a:cubicBezTo>
                  <a:cubicBezTo>
                    <a:pt x="5" y="74"/>
                    <a:pt x="4" y="88"/>
                    <a:pt x="3" y="101"/>
                  </a:cubicBezTo>
                  <a:cubicBezTo>
                    <a:pt x="0" y="135"/>
                    <a:pt x="25" y="165"/>
                    <a:pt x="59" y="168"/>
                  </a:cubicBezTo>
                  <a:cubicBezTo>
                    <a:pt x="61" y="168"/>
                    <a:pt x="62" y="168"/>
                    <a:pt x="64" y="168"/>
                  </a:cubicBezTo>
                  <a:cubicBezTo>
                    <a:pt x="96" y="168"/>
                    <a:pt x="123" y="144"/>
                    <a:pt x="126" y="112"/>
                  </a:cubicBezTo>
                  <a:cubicBezTo>
                    <a:pt x="127" y="96"/>
                    <a:pt x="128" y="81"/>
                    <a:pt x="129" y="65"/>
                  </a:cubicBezTo>
                  <a:cubicBezTo>
                    <a:pt x="130" y="31"/>
                    <a:pt x="103" y="2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989637" y="3359150"/>
              <a:ext cx="306388" cy="330200"/>
            </a:xfrm>
            <a:custGeom>
              <a:avLst/>
              <a:gdLst>
                <a:gd name="T0" fmla="*/ 110 w 158"/>
                <a:gd name="T1" fmla="*/ 12 h 171"/>
                <a:gd name="T2" fmla="*/ 30 w 158"/>
                <a:gd name="T3" fmla="*/ 47 h 171"/>
                <a:gd name="T4" fmla="*/ 15 w 158"/>
                <a:gd name="T5" fmla="*/ 83 h 171"/>
                <a:gd name="T6" fmla="*/ 45 w 158"/>
                <a:gd name="T7" fmla="*/ 165 h 171"/>
                <a:gd name="T8" fmla="*/ 71 w 158"/>
                <a:gd name="T9" fmla="*/ 171 h 171"/>
                <a:gd name="T10" fmla="*/ 127 w 158"/>
                <a:gd name="T11" fmla="*/ 135 h 171"/>
                <a:gd name="T12" fmla="*/ 145 w 158"/>
                <a:gd name="T13" fmla="*/ 92 h 171"/>
                <a:gd name="T14" fmla="*/ 110 w 158"/>
                <a:gd name="T15" fmla="*/ 1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71">
                  <a:moveTo>
                    <a:pt x="110" y="12"/>
                  </a:moveTo>
                  <a:cubicBezTo>
                    <a:pt x="78" y="0"/>
                    <a:pt x="43" y="15"/>
                    <a:pt x="30" y="47"/>
                  </a:cubicBezTo>
                  <a:cubicBezTo>
                    <a:pt x="25" y="59"/>
                    <a:pt x="20" y="71"/>
                    <a:pt x="15" y="83"/>
                  </a:cubicBezTo>
                  <a:cubicBezTo>
                    <a:pt x="0" y="114"/>
                    <a:pt x="14" y="151"/>
                    <a:pt x="45" y="165"/>
                  </a:cubicBezTo>
                  <a:cubicBezTo>
                    <a:pt x="53" y="169"/>
                    <a:pt x="62" y="171"/>
                    <a:pt x="71" y="171"/>
                  </a:cubicBezTo>
                  <a:cubicBezTo>
                    <a:pt x="94" y="171"/>
                    <a:pt x="116" y="158"/>
                    <a:pt x="127" y="135"/>
                  </a:cubicBezTo>
                  <a:cubicBezTo>
                    <a:pt x="133" y="121"/>
                    <a:pt x="140" y="107"/>
                    <a:pt x="145" y="92"/>
                  </a:cubicBezTo>
                  <a:cubicBezTo>
                    <a:pt x="158" y="60"/>
                    <a:pt x="142" y="24"/>
                    <a:pt x="11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495925" y="1716088"/>
              <a:ext cx="339725" cy="303213"/>
            </a:xfrm>
            <a:custGeom>
              <a:avLst/>
              <a:gdLst>
                <a:gd name="T0" fmla="*/ 156 w 176"/>
                <a:gd name="T1" fmla="*/ 132 h 157"/>
                <a:gd name="T2" fmla="*/ 143 w 176"/>
                <a:gd name="T3" fmla="*/ 45 h 157"/>
                <a:gd name="T4" fmla="*/ 105 w 176"/>
                <a:gd name="T5" fmla="*/ 19 h 157"/>
                <a:gd name="T6" fmla="*/ 19 w 176"/>
                <a:gd name="T7" fmla="*/ 37 h 157"/>
                <a:gd name="T8" fmla="*/ 37 w 176"/>
                <a:gd name="T9" fmla="*/ 122 h 157"/>
                <a:gd name="T10" fmla="*/ 69 w 176"/>
                <a:gd name="T11" fmla="*/ 145 h 157"/>
                <a:gd name="T12" fmla="*/ 106 w 176"/>
                <a:gd name="T13" fmla="*/ 157 h 157"/>
                <a:gd name="T14" fmla="*/ 156 w 176"/>
                <a:gd name="T15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57">
                  <a:moveTo>
                    <a:pt x="156" y="132"/>
                  </a:moveTo>
                  <a:cubicBezTo>
                    <a:pt x="176" y="104"/>
                    <a:pt x="170" y="66"/>
                    <a:pt x="143" y="45"/>
                  </a:cubicBezTo>
                  <a:cubicBezTo>
                    <a:pt x="130" y="36"/>
                    <a:pt x="118" y="27"/>
                    <a:pt x="105" y="19"/>
                  </a:cubicBezTo>
                  <a:cubicBezTo>
                    <a:pt x="76" y="0"/>
                    <a:pt x="38" y="8"/>
                    <a:pt x="19" y="37"/>
                  </a:cubicBezTo>
                  <a:cubicBezTo>
                    <a:pt x="0" y="65"/>
                    <a:pt x="9" y="104"/>
                    <a:pt x="37" y="122"/>
                  </a:cubicBezTo>
                  <a:cubicBezTo>
                    <a:pt x="48" y="129"/>
                    <a:pt x="59" y="137"/>
                    <a:pt x="69" y="145"/>
                  </a:cubicBezTo>
                  <a:cubicBezTo>
                    <a:pt x="81" y="153"/>
                    <a:pt x="93" y="157"/>
                    <a:pt x="106" y="157"/>
                  </a:cubicBezTo>
                  <a:cubicBezTo>
                    <a:pt x="125" y="157"/>
                    <a:pt x="144" y="148"/>
                    <a:pt x="156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272236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E91DE6-BCF6-499B-A41A-D18F920A48BF}"/>
              </a:ext>
            </a:extLst>
          </p:cNvPr>
          <p:cNvGrpSpPr/>
          <p:nvPr/>
        </p:nvGrpSpPr>
        <p:grpSpPr>
          <a:xfrm>
            <a:off x="163726" y="195982"/>
            <a:ext cx="2017023" cy="580849"/>
            <a:chOff x="5392601" y="2281345"/>
            <a:chExt cx="2017023" cy="58084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061931" y="2281345"/>
              <a:ext cx="0" cy="580849"/>
            </a:xfrm>
            <a:prstGeom prst="line">
              <a:avLst/>
            </a:prstGeom>
            <a:ln w="57150">
              <a:solidFill>
                <a:srgbClr val="5986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193935" y="2398652"/>
              <a:ext cx="1215689" cy="284679"/>
            </a:xfrm>
            <a:prstGeom prst="rect">
              <a:avLst/>
            </a:prstGeom>
            <a:noFill/>
          </p:spPr>
          <p:txBody>
            <a:bodyPr wrap="none" lIns="68566" tIns="34283" rIns="68566" bIns="34283" rtlCol="0">
              <a:spAutoFit/>
            </a:bodyPr>
            <a:lstStyle/>
            <a:p>
              <a:r>
                <a:rPr lang="zh-CN" altLang="en-US" sz="1400" b="1" dirty="0">
                  <a:solidFill>
                    <a:srgbClr val="7F7F7F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应用实现板块</a:t>
              </a:r>
              <a:endParaRPr lang="id-ID" sz="1400" b="1" dirty="0">
                <a:solidFill>
                  <a:srgbClr val="7F7F7F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92601" y="2314154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charset="0"/>
                  <a:cs typeface="Lato Light" charset="0"/>
                </a:rPr>
                <a:t>0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charset="0"/>
                  <a:cs typeface="Lato Light" charset="0"/>
                </a:rPr>
                <a:t>2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cs typeface="Lato Light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81591">
            <a:off x="9038701" y="2106123"/>
            <a:ext cx="2548623" cy="2741390"/>
            <a:chOff x="3402012" y="1331913"/>
            <a:chExt cx="2973388" cy="3149600"/>
          </a:xfrm>
          <a:solidFill>
            <a:srgbClr val="59869B"/>
          </a:solidFill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121150" y="2090738"/>
              <a:ext cx="1549400" cy="1844675"/>
            </a:xfrm>
            <a:custGeom>
              <a:avLst/>
              <a:gdLst>
                <a:gd name="T0" fmla="*/ 626 w 802"/>
                <a:gd name="T1" fmla="*/ 454 h 954"/>
                <a:gd name="T2" fmla="*/ 705 w 802"/>
                <a:gd name="T3" fmla="*/ 380 h 954"/>
                <a:gd name="T4" fmla="*/ 744 w 802"/>
                <a:gd name="T5" fmla="*/ 263 h 954"/>
                <a:gd name="T6" fmla="*/ 761 w 802"/>
                <a:gd name="T7" fmla="*/ 268 h 954"/>
                <a:gd name="T8" fmla="*/ 778 w 802"/>
                <a:gd name="T9" fmla="*/ 259 h 954"/>
                <a:gd name="T10" fmla="*/ 800 w 802"/>
                <a:gd name="T11" fmla="*/ 196 h 954"/>
                <a:gd name="T12" fmla="*/ 791 w 802"/>
                <a:gd name="T13" fmla="*/ 179 h 954"/>
                <a:gd name="T14" fmla="*/ 274 w 802"/>
                <a:gd name="T15" fmla="*/ 3 h 954"/>
                <a:gd name="T16" fmla="*/ 256 w 802"/>
                <a:gd name="T17" fmla="*/ 11 h 954"/>
                <a:gd name="T18" fmla="*/ 235 w 802"/>
                <a:gd name="T19" fmla="*/ 74 h 954"/>
                <a:gd name="T20" fmla="*/ 243 w 802"/>
                <a:gd name="T21" fmla="*/ 92 h 954"/>
                <a:gd name="T22" fmla="*/ 259 w 802"/>
                <a:gd name="T23" fmla="*/ 98 h 954"/>
                <a:gd name="T24" fmla="*/ 219 w 802"/>
                <a:gd name="T25" fmla="*/ 217 h 954"/>
                <a:gd name="T26" fmla="*/ 236 w 802"/>
                <a:gd name="T27" fmla="*/ 321 h 954"/>
                <a:gd name="T28" fmla="*/ 341 w 802"/>
                <a:gd name="T29" fmla="*/ 447 h 954"/>
                <a:gd name="T30" fmla="*/ 329 w 802"/>
                <a:gd name="T31" fmla="*/ 481 h 954"/>
                <a:gd name="T32" fmla="*/ 171 w 802"/>
                <a:gd name="T33" fmla="*/ 517 h 954"/>
                <a:gd name="T34" fmla="*/ 92 w 802"/>
                <a:gd name="T35" fmla="*/ 591 h 954"/>
                <a:gd name="T36" fmla="*/ 58 w 802"/>
                <a:gd name="T37" fmla="*/ 692 h 954"/>
                <a:gd name="T38" fmla="*/ 41 w 802"/>
                <a:gd name="T39" fmla="*/ 686 h 954"/>
                <a:gd name="T40" fmla="*/ 24 w 802"/>
                <a:gd name="T41" fmla="*/ 695 h 954"/>
                <a:gd name="T42" fmla="*/ 2 w 802"/>
                <a:gd name="T43" fmla="*/ 758 h 954"/>
                <a:gd name="T44" fmla="*/ 11 w 802"/>
                <a:gd name="T45" fmla="*/ 776 h 954"/>
                <a:gd name="T46" fmla="*/ 528 w 802"/>
                <a:gd name="T47" fmla="*/ 952 h 954"/>
                <a:gd name="T48" fmla="*/ 546 w 802"/>
                <a:gd name="T49" fmla="*/ 943 h 954"/>
                <a:gd name="T50" fmla="*/ 567 w 802"/>
                <a:gd name="T51" fmla="*/ 880 h 954"/>
                <a:gd name="T52" fmla="*/ 559 w 802"/>
                <a:gd name="T53" fmla="*/ 862 h 954"/>
                <a:gd name="T54" fmla="*/ 543 w 802"/>
                <a:gd name="T55" fmla="*/ 857 h 954"/>
                <a:gd name="T56" fmla="*/ 578 w 802"/>
                <a:gd name="T57" fmla="*/ 754 h 954"/>
                <a:gd name="T58" fmla="*/ 560 w 802"/>
                <a:gd name="T59" fmla="*/ 649 h 954"/>
                <a:gd name="T60" fmla="*/ 455 w 802"/>
                <a:gd name="T61" fmla="*/ 524 h 954"/>
                <a:gd name="T62" fmla="*/ 467 w 802"/>
                <a:gd name="T63" fmla="*/ 490 h 954"/>
                <a:gd name="T64" fmla="*/ 626 w 802"/>
                <a:gd name="T65" fmla="*/ 454 h 954"/>
                <a:gd name="T66" fmla="*/ 407 w 802"/>
                <a:gd name="T67" fmla="*/ 546 h 954"/>
                <a:gd name="T68" fmla="*/ 521 w 802"/>
                <a:gd name="T69" fmla="*/ 682 h 954"/>
                <a:gd name="T70" fmla="*/ 536 w 802"/>
                <a:gd name="T71" fmla="*/ 703 h 954"/>
                <a:gd name="T72" fmla="*/ 530 w 802"/>
                <a:gd name="T73" fmla="*/ 737 h 954"/>
                <a:gd name="T74" fmla="*/ 494 w 802"/>
                <a:gd name="T75" fmla="*/ 840 h 954"/>
                <a:gd name="T76" fmla="*/ 106 w 802"/>
                <a:gd name="T77" fmla="*/ 708 h 954"/>
                <a:gd name="T78" fmla="*/ 140 w 802"/>
                <a:gd name="T79" fmla="*/ 607 h 954"/>
                <a:gd name="T80" fmla="*/ 185 w 802"/>
                <a:gd name="T81" fmla="*/ 565 h 954"/>
                <a:gd name="T82" fmla="*/ 354 w 802"/>
                <a:gd name="T83" fmla="*/ 528 h 954"/>
                <a:gd name="T84" fmla="*/ 373 w 802"/>
                <a:gd name="T85" fmla="*/ 511 h 954"/>
                <a:gd name="T86" fmla="*/ 394 w 802"/>
                <a:gd name="T87" fmla="*/ 450 h 954"/>
                <a:gd name="T88" fmla="*/ 389 w 802"/>
                <a:gd name="T89" fmla="*/ 425 h 954"/>
                <a:gd name="T90" fmla="*/ 276 w 802"/>
                <a:gd name="T91" fmla="*/ 289 h 954"/>
                <a:gd name="T92" fmla="*/ 275 w 802"/>
                <a:gd name="T93" fmla="*/ 289 h 954"/>
                <a:gd name="T94" fmla="*/ 261 w 802"/>
                <a:gd name="T95" fmla="*/ 268 h 954"/>
                <a:gd name="T96" fmla="*/ 267 w 802"/>
                <a:gd name="T97" fmla="*/ 234 h 954"/>
                <a:gd name="T98" fmla="*/ 308 w 802"/>
                <a:gd name="T99" fmla="*/ 114 h 954"/>
                <a:gd name="T100" fmla="*/ 696 w 802"/>
                <a:gd name="T101" fmla="*/ 246 h 954"/>
                <a:gd name="T102" fmla="*/ 657 w 802"/>
                <a:gd name="T103" fmla="*/ 364 h 954"/>
                <a:gd name="T104" fmla="*/ 612 w 802"/>
                <a:gd name="T105" fmla="*/ 405 h 954"/>
                <a:gd name="T106" fmla="*/ 442 w 802"/>
                <a:gd name="T107" fmla="*/ 443 h 954"/>
                <a:gd name="T108" fmla="*/ 424 w 802"/>
                <a:gd name="T109" fmla="*/ 460 h 954"/>
                <a:gd name="T110" fmla="*/ 403 w 802"/>
                <a:gd name="T111" fmla="*/ 521 h 954"/>
                <a:gd name="T112" fmla="*/ 407 w 802"/>
                <a:gd name="T113" fmla="*/ 54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2" h="954">
                  <a:moveTo>
                    <a:pt x="626" y="454"/>
                  </a:moveTo>
                  <a:cubicBezTo>
                    <a:pt x="644" y="449"/>
                    <a:pt x="685" y="437"/>
                    <a:pt x="705" y="380"/>
                  </a:cubicBezTo>
                  <a:cubicBezTo>
                    <a:pt x="744" y="263"/>
                    <a:pt x="744" y="263"/>
                    <a:pt x="744" y="263"/>
                  </a:cubicBezTo>
                  <a:cubicBezTo>
                    <a:pt x="761" y="268"/>
                    <a:pt x="761" y="268"/>
                    <a:pt x="761" y="268"/>
                  </a:cubicBezTo>
                  <a:cubicBezTo>
                    <a:pt x="768" y="271"/>
                    <a:pt x="776" y="267"/>
                    <a:pt x="778" y="259"/>
                  </a:cubicBezTo>
                  <a:cubicBezTo>
                    <a:pt x="800" y="196"/>
                    <a:pt x="800" y="196"/>
                    <a:pt x="800" y="196"/>
                  </a:cubicBezTo>
                  <a:cubicBezTo>
                    <a:pt x="802" y="189"/>
                    <a:pt x="798" y="181"/>
                    <a:pt x="791" y="179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67" y="0"/>
                    <a:pt x="259" y="4"/>
                    <a:pt x="256" y="11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2" y="82"/>
                    <a:pt x="236" y="90"/>
                    <a:pt x="243" y="92"/>
                  </a:cubicBezTo>
                  <a:cubicBezTo>
                    <a:pt x="259" y="98"/>
                    <a:pt x="259" y="98"/>
                    <a:pt x="259" y="98"/>
                  </a:cubicBezTo>
                  <a:cubicBezTo>
                    <a:pt x="219" y="217"/>
                    <a:pt x="219" y="217"/>
                    <a:pt x="219" y="217"/>
                  </a:cubicBezTo>
                  <a:cubicBezTo>
                    <a:pt x="200" y="274"/>
                    <a:pt x="212" y="293"/>
                    <a:pt x="236" y="321"/>
                  </a:cubicBezTo>
                  <a:cubicBezTo>
                    <a:pt x="341" y="447"/>
                    <a:pt x="341" y="447"/>
                    <a:pt x="341" y="447"/>
                  </a:cubicBezTo>
                  <a:cubicBezTo>
                    <a:pt x="329" y="481"/>
                    <a:pt x="329" y="481"/>
                    <a:pt x="329" y="481"/>
                  </a:cubicBezTo>
                  <a:cubicBezTo>
                    <a:pt x="289" y="490"/>
                    <a:pt x="185" y="513"/>
                    <a:pt x="171" y="517"/>
                  </a:cubicBezTo>
                  <a:cubicBezTo>
                    <a:pt x="153" y="522"/>
                    <a:pt x="111" y="534"/>
                    <a:pt x="92" y="591"/>
                  </a:cubicBezTo>
                  <a:cubicBezTo>
                    <a:pt x="58" y="692"/>
                    <a:pt x="58" y="692"/>
                    <a:pt x="58" y="692"/>
                  </a:cubicBezTo>
                  <a:cubicBezTo>
                    <a:pt x="41" y="686"/>
                    <a:pt x="41" y="686"/>
                    <a:pt x="41" y="686"/>
                  </a:cubicBezTo>
                  <a:cubicBezTo>
                    <a:pt x="34" y="684"/>
                    <a:pt x="26" y="688"/>
                    <a:pt x="24" y="695"/>
                  </a:cubicBezTo>
                  <a:cubicBezTo>
                    <a:pt x="2" y="758"/>
                    <a:pt x="2" y="758"/>
                    <a:pt x="2" y="758"/>
                  </a:cubicBezTo>
                  <a:cubicBezTo>
                    <a:pt x="0" y="765"/>
                    <a:pt x="4" y="773"/>
                    <a:pt x="11" y="776"/>
                  </a:cubicBezTo>
                  <a:cubicBezTo>
                    <a:pt x="528" y="952"/>
                    <a:pt x="528" y="952"/>
                    <a:pt x="528" y="952"/>
                  </a:cubicBezTo>
                  <a:cubicBezTo>
                    <a:pt x="535" y="954"/>
                    <a:pt x="543" y="950"/>
                    <a:pt x="546" y="943"/>
                  </a:cubicBezTo>
                  <a:cubicBezTo>
                    <a:pt x="567" y="880"/>
                    <a:pt x="567" y="880"/>
                    <a:pt x="567" y="880"/>
                  </a:cubicBezTo>
                  <a:cubicBezTo>
                    <a:pt x="570" y="873"/>
                    <a:pt x="566" y="865"/>
                    <a:pt x="559" y="862"/>
                  </a:cubicBezTo>
                  <a:cubicBezTo>
                    <a:pt x="543" y="857"/>
                    <a:pt x="543" y="857"/>
                    <a:pt x="543" y="857"/>
                  </a:cubicBezTo>
                  <a:cubicBezTo>
                    <a:pt x="578" y="754"/>
                    <a:pt x="578" y="754"/>
                    <a:pt x="578" y="754"/>
                  </a:cubicBezTo>
                  <a:cubicBezTo>
                    <a:pt x="597" y="697"/>
                    <a:pt x="584" y="678"/>
                    <a:pt x="560" y="649"/>
                  </a:cubicBezTo>
                  <a:cubicBezTo>
                    <a:pt x="455" y="524"/>
                    <a:pt x="455" y="524"/>
                    <a:pt x="455" y="524"/>
                  </a:cubicBezTo>
                  <a:cubicBezTo>
                    <a:pt x="467" y="490"/>
                    <a:pt x="467" y="490"/>
                    <a:pt x="467" y="490"/>
                  </a:cubicBezTo>
                  <a:cubicBezTo>
                    <a:pt x="507" y="481"/>
                    <a:pt x="612" y="458"/>
                    <a:pt x="626" y="454"/>
                  </a:cubicBezTo>
                  <a:close/>
                  <a:moveTo>
                    <a:pt x="407" y="546"/>
                  </a:moveTo>
                  <a:cubicBezTo>
                    <a:pt x="521" y="682"/>
                    <a:pt x="521" y="682"/>
                    <a:pt x="521" y="682"/>
                  </a:cubicBezTo>
                  <a:cubicBezTo>
                    <a:pt x="530" y="692"/>
                    <a:pt x="534" y="698"/>
                    <a:pt x="536" y="703"/>
                  </a:cubicBezTo>
                  <a:cubicBezTo>
                    <a:pt x="537" y="709"/>
                    <a:pt x="535" y="721"/>
                    <a:pt x="530" y="737"/>
                  </a:cubicBezTo>
                  <a:cubicBezTo>
                    <a:pt x="494" y="840"/>
                    <a:pt x="494" y="840"/>
                    <a:pt x="494" y="840"/>
                  </a:cubicBezTo>
                  <a:cubicBezTo>
                    <a:pt x="106" y="708"/>
                    <a:pt x="106" y="708"/>
                    <a:pt x="106" y="708"/>
                  </a:cubicBezTo>
                  <a:cubicBezTo>
                    <a:pt x="140" y="607"/>
                    <a:pt x="140" y="607"/>
                    <a:pt x="140" y="607"/>
                  </a:cubicBezTo>
                  <a:cubicBezTo>
                    <a:pt x="151" y="575"/>
                    <a:pt x="170" y="570"/>
                    <a:pt x="185" y="565"/>
                  </a:cubicBezTo>
                  <a:cubicBezTo>
                    <a:pt x="196" y="562"/>
                    <a:pt x="292" y="541"/>
                    <a:pt x="354" y="528"/>
                  </a:cubicBezTo>
                  <a:cubicBezTo>
                    <a:pt x="363" y="526"/>
                    <a:pt x="370" y="519"/>
                    <a:pt x="373" y="511"/>
                  </a:cubicBezTo>
                  <a:cubicBezTo>
                    <a:pt x="394" y="450"/>
                    <a:pt x="394" y="450"/>
                    <a:pt x="394" y="450"/>
                  </a:cubicBezTo>
                  <a:cubicBezTo>
                    <a:pt x="397" y="441"/>
                    <a:pt x="395" y="432"/>
                    <a:pt x="389" y="425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5" y="289"/>
                    <a:pt x="275" y="289"/>
                    <a:pt x="275" y="289"/>
                  </a:cubicBezTo>
                  <a:cubicBezTo>
                    <a:pt x="267" y="278"/>
                    <a:pt x="262" y="273"/>
                    <a:pt x="261" y="268"/>
                  </a:cubicBezTo>
                  <a:cubicBezTo>
                    <a:pt x="259" y="261"/>
                    <a:pt x="261" y="250"/>
                    <a:pt x="267" y="234"/>
                  </a:cubicBezTo>
                  <a:cubicBezTo>
                    <a:pt x="308" y="114"/>
                    <a:pt x="308" y="114"/>
                    <a:pt x="308" y="114"/>
                  </a:cubicBezTo>
                  <a:cubicBezTo>
                    <a:pt x="696" y="246"/>
                    <a:pt x="696" y="246"/>
                    <a:pt x="696" y="246"/>
                  </a:cubicBezTo>
                  <a:cubicBezTo>
                    <a:pt x="657" y="364"/>
                    <a:pt x="657" y="364"/>
                    <a:pt x="657" y="364"/>
                  </a:cubicBezTo>
                  <a:cubicBezTo>
                    <a:pt x="646" y="396"/>
                    <a:pt x="626" y="401"/>
                    <a:pt x="612" y="405"/>
                  </a:cubicBezTo>
                  <a:cubicBezTo>
                    <a:pt x="600" y="409"/>
                    <a:pt x="504" y="430"/>
                    <a:pt x="442" y="443"/>
                  </a:cubicBezTo>
                  <a:cubicBezTo>
                    <a:pt x="434" y="445"/>
                    <a:pt x="426" y="451"/>
                    <a:pt x="424" y="46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0" y="530"/>
                    <a:pt x="402" y="539"/>
                    <a:pt x="407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4700587" y="2665413"/>
              <a:ext cx="603250" cy="254000"/>
            </a:xfrm>
            <a:custGeom>
              <a:avLst/>
              <a:gdLst>
                <a:gd name="T0" fmla="*/ 137 w 312"/>
                <a:gd name="T1" fmla="*/ 130 h 132"/>
                <a:gd name="T2" fmla="*/ 301 w 312"/>
                <a:gd name="T3" fmla="*/ 98 h 132"/>
                <a:gd name="T4" fmla="*/ 299 w 312"/>
                <a:gd name="T5" fmla="*/ 91 h 132"/>
                <a:gd name="T6" fmla="*/ 136 w 312"/>
                <a:gd name="T7" fmla="*/ 82 h 132"/>
                <a:gd name="T8" fmla="*/ 11 w 312"/>
                <a:gd name="T9" fmla="*/ 1 h 132"/>
                <a:gd name="T10" fmla="*/ 8 w 312"/>
                <a:gd name="T11" fmla="*/ 13 h 132"/>
                <a:gd name="T12" fmla="*/ 103 w 312"/>
                <a:gd name="T13" fmla="*/ 118 h 132"/>
                <a:gd name="T14" fmla="*/ 137 w 312"/>
                <a:gd name="T15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32">
                  <a:moveTo>
                    <a:pt x="137" y="130"/>
                  </a:moveTo>
                  <a:cubicBezTo>
                    <a:pt x="160" y="127"/>
                    <a:pt x="301" y="98"/>
                    <a:pt x="301" y="98"/>
                  </a:cubicBezTo>
                  <a:cubicBezTo>
                    <a:pt x="301" y="98"/>
                    <a:pt x="312" y="94"/>
                    <a:pt x="299" y="91"/>
                  </a:cubicBezTo>
                  <a:cubicBezTo>
                    <a:pt x="265" y="86"/>
                    <a:pt x="204" y="99"/>
                    <a:pt x="136" y="82"/>
                  </a:cubicBezTo>
                  <a:cubicBezTo>
                    <a:pt x="69" y="64"/>
                    <a:pt x="55" y="5"/>
                    <a:pt x="11" y="1"/>
                  </a:cubicBezTo>
                  <a:cubicBezTo>
                    <a:pt x="1" y="0"/>
                    <a:pt x="0" y="3"/>
                    <a:pt x="8" y="13"/>
                  </a:cubicBezTo>
                  <a:cubicBezTo>
                    <a:pt x="17" y="23"/>
                    <a:pt x="93" y="107"/>
                    <a:pt x="103" y="118"/>
                  </a:cubicBezTo>
                  <a:cubicBezTo>
                    <a:pt x="114" y="130"/>
                    <a:pt x="121" y="132"/>
                    <a:pt x="137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421187" y="3368675"/>
              <a:ext cx="590550" cy="290513"/>
            </a:xfrm>
            <a:custGeom>
              <a:avLst/>
              <a:gdLst>
                <a:gd name="T0" fmla="*/ 22 w 306"/>
                <a:gd name="T1" fmla="*/ 34 h 150"/>
                <a:gd name="T2" fmla="*/ 25 w 306"/>
                <a:gd name="T3" fmla="*/ 54 h 150"/>
                <a:gd name="T4" fmla="*/ 279 w 306"/>
                <a:gd name="T5" fmla="*/ 141 h 150"/>
                <a:gd name="T6" fmla="*/ 290 w 306"/>
                <a:gd name="T7" fmla="*/ 121 h 150"/>
                <a:gd name="T8" fmla="*/ 180 w 306"/>
                <a:gd name="T9" fmla="*/ 21 h 150"/>
                <a:gd name="T10" fmla="*/ 22 w 306"/>
                <a:gd name="T11" fmla="*/ 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150">
                  <a:moveTo>
                    <a:pt x="22" y="34"/>
                  </a:moveTo>
                  <a:cubicBezTo>
                    <a:pt x="8" y="40"/>
                    <a:pt x="0" y="46"/>
                    <a:pt x="25" y="54"/>
                  </a:cubicBezTo>
                  <a:cubicBezTo>
                    <a:pt x="46" y="61"/>
                    <a:pt x="253" y="132"/>
                    <a:pt x="279" y="141"/>
                  </a:cubicBezTo>
                  <a:cubicBezTo>
                    <a:pt x="306" y="150"/>
                    <a:pt x="298" y="137"/>
                    <a:pt x="290" y="121"/>
                  </a:cubicBezTo>
                  <a:cubicBezTo>
                    <a:pt x="274" y="91"/>
                    <a:pt x="240" y="42"/>
                    <a:pt x="180" y="21"/>
                  </a:cubicBezTo>
                  <a:cubicBezTo>
                    <a:pt x="116" y="0"/>
                    <a:pt x="54" y="19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894262" y="2957513"/>
              <a:ext cx="30163" cy="34925"/>
            </a:xfrm>
            <a:custGeom>
              <a:avLst/>
              <a:gdLst>
                <a:gd name="T0" fmla="*/ 11 w 16"/>
                <a:gd name="T1" fmla="*/ 1 h 18"/>
                <a:gd name="T2" fmla="*/ 1 w 16"/>
                <a:gd name="T3" fmla="*/ 7 h 18"/>
                <a:gd name="T4" fmla="*/ 5 w 16"/>
                <a:gd name="T5" fmla="*/ 17 h 18"/>
                <a:gd name="T6" fmla="*/ 14 w 16"/>
                <a:gd name="T7" fmla="*/ 11 h 18"/>
                <a:gd name="T8" fmla="*/ 11 w 16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1" y="1"/>
                  </a:moveTo>
                  <a:cubicBezTo>
                    <a:pt x="7" y="0"/>
                    <a:pt x="3" y="2"/>
                    <a:pt x="1" y="7"/>
                  </a:cubicBezTo>
                  <a:cubicBezTo>
                    <a:pt x="0" y="11"/>
                    <a:pt x="2" y="16"/>
                    <a:pt x="5" y="17"/>
                  </a:cubicBezTo>
                  <a:cubicBezTo>
                    <a:pt x="9" y="18"/>
                    <a:pt x="13" y="16"/>
                    <a:pt x="14" y="11"/>
                  </a:cubicBezTo>
                  <a:cubicBezTo>
                    <a:pt x="16" y="7"/>
                    <a:pt x="14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72037" y="3021013"/>
              <a:ext cx="31750" cy="36513"/>
            </a:xfrm>
            <a:custGeom>
              <a:avLst/>
              <a:gdLst>
                <a:gd name="T0" fmla="*/ 10 w 16"/>
                <a:gd name="T1" fmla="*/ 1 h 19"/>
                <a:gd name="T2" fmla="*/ 1 w 16"/>
                <a:gd name="T3" fmla="*/ 7 h 19"/>
                <a:gd name="T4" fmla="*/ 5 w 16"/>
                <a:gd name="T5" fmla="*/ 17 h 19"/>
                <a:gd name="T6" fmla="*/ 14 w 16"/>
                <a:gd name="T7" fmla="*/ 11 h 19"/>
                <a:gd name="T8" fmla="*/ 10 w 16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0" y="1"/>
                  </a:move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1" y="16"/>
                    <a:pt x="5" y="17"/>
                  </a:cubicBezTo>
                  <a:cubicBezTo>
                    <a:pt x="8" y="19"/>
                    <a:pt x="12" y="16"/>
                    <a:pt x="14" y="11"/>
                  </a:cubicBezTo>
                  <a:cubicBezTo>
                    <a:pt x="16" y="7"/>
                    <a:pt x="14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849812" y="3084513"/>
              <a:ext cx="30163" cy="36513"/>
            </a:xfrm>
            <a:custGeom>
              <a:avLst/>
              <a:gdLst>
                <a:gd name="T0" fmla="*/ 5 w 16"/>
                <a:gd name="T1" fmla="*/ 18 h 19"/>
                <a:gd name="T2" fmla="*/ 15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5" y="12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3" y="3"/>
                    <a:pt x="2" y="7"/>
                  </a:cubicBezTo>
                  <a:cubicBezTo>
                    <a:pt x="0" y="12"/>
                    <a:pt x="2" y="16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27587" y="31480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7" y="0"/>
                    <a:pt x="3" y="3"/>
                    <a:pt x="2" y="7"/>
                  </a:cubicBezTo>
                  <a:cubicBezTo>
                    <a:pt x="0" y="12"/>
                    <a:pt x="2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806950" y="32115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2 h 19"/>
                <a:gd name="T6" fmla="*/ 1 w 16"/>
                <a:gd name="T7" fmla="*/ 8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8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2"/>
                  </a:cubicBezTo>
                  <a:cubicBezTo>
                    <a:pt x="7" y="0"/>
                    <a:pt x="3" y="3"/>
                    <a:pt x="1" y="8"/>
                  </a:cubicBezTo>
                  <a:cubicBezTo>
                    <a:pt x="0" y="12"/>
                    <a:pt x="1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3137" y="3278188"/>
              <a:ext cx="31750" cy="34925"/>
            </a:xfrm>
            <a:custGeom>
              <a:avLst/>
              <a:gdLst>
                <a:gd name="T0" fmla="*/ 6 w 16"/>
                <a:gd name="T1" fmla="*/ 17 h 18"/>
                <a:gd name="T2" fmla="*/ 15 w 16"/>
                <a:gd name="T3" fmla="*/ 11 h 18"/>
                <a:gd name="T4" fmla="*/ 11 w 16"/>
                <a:gd name="T5" fmla="*/ 1 h 18"/>
                <a:gd name="T6" fmla="*/ 2 w 16"/>
                <a:gd name="T7" fmla="*/ 7 h 18"/>
                <a:gd name="T8" fmla="*/ 6 w 16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6" y="17"/>
                  </a:moveTo>
                  <a:cubicBezTo>
                    <a:pt x="9" y="18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4" y="2"/>
                    <a:pt x="2" y="7"/>
                  </a:cubicBezTo>
                  <a:cubicBezTo>
                    <a:pt x="0" y="11"/>
                    <a:pt x="2" y="16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762500" y="3341688"/>
              <a:ext cx="31750" cy="36513"/>
            </a:xfrm>
            <a:custGeom>
              <a:avLst/>
              <a:gdLst>
                <a:gd name="T0" fmla="*/ 5 w 16"/>
                <a:gd name="T1" fmla="*/ 17 h 19"/>
                <a:gd name="T2" fmla="*/ 15 w 16"/>
                <a:gd name="T3" fmla="*/ 11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7"/>
                  </a:moveTo>
                  <a:cubicBezTo>
                    <a:pt x="9" y="19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2" y="16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402012" y="1331913"/>
              <a:ext cx="2293938" cy="3149600"/>
            </a:xfrm>
            <a:custGeom>
              <a:avLst/>
              <a:gdLst>
                <a:gd name="T0" fmla="*/ 1086 w 1187"/>
                <a:gd name="T1" fmla="*/ 1423 h 1630"/>
                <a:gd name="T2" fmla="*/ 1052 w 1187"/>
                <a:gd name="T3" fmla="*/ 1441 h 1630"/>
                <a:gd name="T4" fmla="*/ 1046 w 1187"/>
                <a:gd name="T5" fmla="*/ 1444 h 1630"/>
                <a:gd name="T6" fmla="*/ 1041 w 1187"/>
                <a:gd name="T7" fmla="*/ 1446 h 1630"/>
                <a:gd name="T8" fmla="*/ 882 w 1187"/>
                <a:gd name="T9" fmla="*/ 1496 h 1630"/>
                <a:gd name="T10" fmla="*/ 880 w 1187"/>
                <a:gd name="T11" fmla="*/ 1497 h 1630"/>
                <a:gd name="T12" fmla="*/ 841 w 1187"/>
                <a:gd name="T13" fmla="*/ 1502 h 1630"/>
                <a:gd name="T14" fmla="*/ 841 w 1187"/>
                <a:gd name="T15" fmla="*/ 1502 h 1630"/>
                <a:gd name="T16" fmla="*/ 769 w 1187"/>
                <a:gd name="T17" fmla="*/ 1506 h 1630"/>
                <a:gd name="T18" fmla="*/ 160 w 1187"/>
                <a:gd name="T19" fmla="*/ 1076 h 1630"/>
                <a:gd name="T20" fmla="*/ 157 w 1187"/>
                <a:gd name="T21" fmla="*/ 1065 h 1630"/>
                <a:gd name="T22" fmla="*/ 124 w 1187"/>
                <a:gd name="T23" fmla="*/ 862 h 1630"/>
                <a:gd name="T24" fmla="*/ 157 w 1187"/>
                <a:gd name="T25" fmla="*/ 658 h 1630"/>
                <a:gd name="T26" fmla="*/ 158 w 1187"/>
                <a:gd name="T27" fmla="*/ 654 h 1630"/>
                <a:gd name="T28" fmla="*/ 162 w 1187"/>
                <a:gd name="T29" fmla="*/ 643 h 1630"/>
                <a:gd name="T30" fmla="*/ 164 w 1187"/>
                <a:gd name="T31" fmla="*/ 638 h 1630"/>
                <a:gd name="T32" fmla="*/ 614 w 1187"/>
                <a:gd name="T33" fmla="*/ 236 h 1630"/>
                <a:gd name="T34" fmla="*/ 614 w 1187"/>
                <a:gd name="T35" fmla="*/ 236 h 1630"/>
                <a:gd name="T36" fmla="*/ 623 w 1187"/>
                <a:gd name="T37" fmla="*/ 233 h 1630"/>
                <a:gd name="T38" fmla="*/ 624 w 1187"/>
                <a:gd name="T39" fmla="*/ 233 h 1630"/>
                <a:gd name="T40" fmla="*/ 765 w 1187"/>
                <a:gd name="T41" fmla="*/ 217 h 1630"/>
                <a:gd name="T42" fmla="*/ 766 w 1187"/>
                <a:gd name="T43" fmla="*/ 283 h 1630"/>
                <a:gd name="T44" fmla="*/ 795 w 1187"/>
                <a:gd name="T45" fmla="*/ 296 h 1630"/>
                <a:gd name="T46" fmla="*/ 935 w 1187"/>
                <a:gd name="T47" fmla="*/ 178 h 1630"/>
                <a:gd name="T48" fmla="*/ 934 w 1187"/>
                <a:gd name="T49" fmla="*/ 130 h 1630"/>
                <a:gd name="T50" fmla="*/ 792 w 1187"/>
                <a:gd name="T51" fmla="*/ 13 h 1630"/>
                <a:gd name="T52" fmla="*/ 764 w 1187"/>
                <a:gd name="T53" fmla="*/ 27 h 1630"/>
                <a:gd name="T54" fmla="*/ 764 w 1187"/>
                <a:gd name="T55" fmla="*/ 93 h 1630"/>
                <a:gd name="T56" fmla="*/ 225 w 1187"/>
                <a:gd name="T57" fmla="*/ 318 h 1630"/>
                <a:gd name="T58" fmla="*/ 185 w 1187"/>
                <a:gd name="T59" fmla="*/ 362 h 1630"/>
                <a:gd name="T60" fmla="*/ 184 w 1187"/>
                <a:gd name="T61" fmla="*/ 362 h 1630"/>
                <a:gd name="T62" fmla="*/ 183 w 1187"/>
                <a:gd name="T63" fmla="*/ 364 h 1630"/>
                <a:gd name="T64" fmla="*/ 1 w 1187"/>
                <a:gd name="T65" fmla="*/ 839 h 1630"/>
                <a:gd name="T66" fmla="*/ 0 w 1187"/>
                <a:gd name="T67" fmla="*/ 843 h 1630"/>
                <a:gd name="T68" fmla="*/ 0 w 1187"/>
                <a:gd name="T69" fmla="*/ 861 h 1630"/>
                <a:gd name="T70" fmla="*/ 1 w 1187"/>
                <a:gd name="T71" fmla="*/ 890 h 1630"/>
                <a:gd name="T72" fmla="*/ 1 w 1187"/>
                <a:gd name="T73" fmla="*/ 893 h 1630"/>
                <a:gd name="T74" fmla="*/ 160 w 1187"/>
                <a:gd name="T75" fmla="*/ 1331 h 1630"/>
                <a:gd name="T76" fmla="*/ 161 w 1187"/>
                <a:gd name="T77" fmla="*/ 1332 h 1630"/>
                <a:gd name="T78" fmla="*/ 191 w 1187"/>
                <a:gd name="T79" fmla="*/ 1368 h 1630"/>
                <a:gd name="T80" fmla="*/ 193 w 1187"/>
                <a:gd name="T81" fmla="*/ 1370 h 1630"/>
                <a:gd name="T82" fmla="*/ 225 w 1187"/>
                <a:gd name="T83" fmla="*/ 1405 h 1630"/>
                <a:gd name="T84" fmla="*/ 639 w 1187"/>
                <a:gd name="T85" fmla="*/ 1619 h 1630"/>
                <a:gd name="T86" fmla="*/ 640 w 1187"/>
                <a:gd name="T87" fmla="*/ 1619 h 1630"/>
                <a:gd name="T88" fmla="*/ 641 w 1187"/>
                <a:gd name="T89" fmla="*/ 1619 h 1630"/>
                <a:gd name="T90" fmla="*/ 769 w 1187"/>
                <a:gd name="T91" fmla="*/ 1630 h 1630"/>
                <a:gd name="T92" fmla="*/ 1093 w 1187"/>
                <a:gd name="T93" fmla="*/ 1558 h 1630"/>
                <a:gd name="T94" fmla="*/ 1099 w 1187"/>
                <a:gd name="T95" fmla="*/ 1555 h 1630"/>
                <a:gd name="T96" fmla="*/ 1106 w 1187"/>
                <a:gd name="T97" fmla="*/ 1552 h 1630"/>
                <a:gd name="T98" fmla="*/ 1147 w 1187"/>
                <a:gd name="T99" fmla="*/ 1530 h 1630"/>
                <a:gd name="T100" fmla="*/ 1171 w 1187"/>
                <a:gd name="T101" fmla="*/ 1446 h 1630"/>
                <a:gd name="T102" fmla="*/ 1086 w 1187"/>
                <a:gd name="T103" fmla="*/ 1423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7" h="1630">
                  <a:moveTo>
                    <a:pt x="1086" y="1423"/>
                  </a:moveTo>
                  <a:cubicBezTo>
                    <a:pt x="1075" y="1429"/>
                    <a:pt x="1063" y="1435"/>
                    <a:pt x="1052" y="1441"/>
                  </a:cubicBezTo>
                  <a:cubicBezTo>
                    <a:pt x="1050" y="1442"/>
                    <a:pt x="1048" y="1443"/>
                    <a:pt x="1046" y="1444"/>
                  </a:cubicBezTo>
                  <a:cubicBezTo>
                    <a:pt x="1044" y="1445"/>
                    <a:pt x="1042" y="1445"/>
                    <a:pt x="1041" y="1446"/>
                  </a:cubicBezTo>
                  <a:cubicBezTo>
                    <a:pt x="990" y="1470"/>
                    <a:pt x="937" y="1487"/>
                    <a:pt x="882" y="1496"/>
                  </a:cubicBezTo>
                  <a:cubicBezTo>
                    <a:pt x="881" y="1496"/>
                    <a:pt x="881" y="1497"/>
                    <a:pt x="880" y="1497"/>
                  </a:cubicBezTo>
                  <a:cubicBezTo>
                    <a:pt x="867" y="1499"/>
                    <a:pt x="854" y="1501"/>
                    <a:pt x="841" y="1502"/>
                  </a:cubicBezTo>
                  <a:cubicBezTo>
                    <a:pt x="841" y="1502"/>
                    <a:pt x="841" y="1502"/>
                    <a:pt x="841" y="1502"/>
                  </a:cubicBezTo>
                  <a:cubicBezTo>
                    <a:pt x="817" y="1505"/>
                    <a:pt x="793" y="1506"/>
                    <a:pt x="769" y="1506"/>
                  </a:cubicBezTo>
                  <a:cubicBezTo>
                    <a:pt x="488" y="1506"/>
                    <a:pt x="249" y="1326"/>
                    <a:pt x="160" y="1076"/>
                  </a:cubicBezTo>
                  <a:cubicBezTo>
                    <a:pt x="159" y="1072"/>
                    <a:pt x="158" y="1068"/>
                    <a:pt x="157" y="1065"/>
                  </a:cubicBezTo>
                  <a:cubicBezTo>
                    <a:pt x="135" y="1001"/>
                    <a:pt x="124" y="932"/>
                    <a:pt x="124" y="862"/>
                  </a:cubicBezTo>
                  <a:cubicBezTo>
                    <a:pt x="124" y="791"/>
                    <a:pt x="135" y="722"/>
                    <a:pt x="157" y="658"/>
                  </a:cubicBezTo>
                  <a:cubicBezTo>
                    <a:pt x="157" y="657"/>
                    <a:pt x="158" y="655"/>
                    <a:pt x="158" y="654"/>
                  </a:cubicBezTo>
                  <a:cubicBezTo>
                    <a:pt x="159" y="650"/>
                    <a:pt x="161" y="647"/>
                    <a:pt x="162" y="643"/>
                  </a:cubicBezTo>
                  <a:cubicBezTo>
                    <a:pt x="163" y="641"/>
                    <a:pt x="163" y="639"/>
                    <a:pt x="164" y="638"/>
                  </a:cubicBezTo>
                  <a:cubicBezTo>
                    <a:pt x="238" y="440"/>
                    <a:pt x="406" y="287"/>
                    <a:pt x="614" y="236"/>
                  </a:cubicBezTo>
                  <a:cubicBezTo>
                    <a:pt x="614" y="236"/>
                    <a:pt x="614" y="236"/>
                    <a:pt x="614" y="236"/>
                  </a:cubicBezTo>
                  <a:cubicBezTo>
                    <a:pt x="617" y="235"/>
                    <a:pt x="620" y="234"/>
                    <a:pt x="623" y="233"/>
                  </a:cubicBezTo>
                  <a:cubicBezTo>
                    <a:pt x="624" y="233"/>
                    <a:pt x="624" y="233"/>
                    <a:pt x="624" y="233"/>
                  </a:cubicBezTo>
                  <a:cubicBezTo>
                    <a:pt x="670" y="223"/>
                    <a:pt x="717" y="217"/>
                    <a:pt x="765" y="217"/>
                  </a:cubicBezTo>
                  <a:cubicBezTo>
                    <a:pt x="766" y="283"/>
                    <a:pt x="766" y="283"/>
                    <a:pt x="766" y="283"/>
                  </a:cubicBezTo>
                  <a:cubicBezTo>
                    <a:pt x="766" y="304"/>
                    <a:pt x="779" y="310"/>
                    <a:pt x="795" y="296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950" y="164"/>
                    <a:pt x="950" y="143"/>
                    <a:pt x="934" y="130"/>
                  </a:cubicBezTo>
                  <a:cubicBezTo>
                    <a:pt x="792" y="13"/>
                    <a:pt x="792" y="13"/>
                    <a:pt x="792" y="13"/>
                  </a:cubicBezTo>
                  <a:cubicBezTo>
                    <a:pt x="776" y="0"/>
                    <a:pt x="763" y="7"/>
                    <a:pt x="764" y="27"/>
                  </a:cubicBezTo>
                  <a:cubicBezTo>
                    <a:pt x="764" y="93"/>
                    <a:pt x="764" y="93"/>
                    <a:pt x="764" y="93"/>
                  </a:cubicBezTo>
                  <a:cubicBezTo>
                    <a:pt x="561" y="94"/>
                    <a:pt x="369" y="174"/>
                    <a:pt x="225" y="318"/>
                  </a:cubicBezTo>
                  <a:cubicBezTo>
                    <a:pt x="211" y="332"/>
                    <a:pt x="197" y="347"/>
                    <a:pt x="185" y="362"/>
                  </a:cubicBezTo>
                  <a:cubicBezTo>
                    <a:pt x="184" y="362"/>
                    <a:pt x="184" y="362"/>
                    <a:pt x="184" y="362"/>
                  </a:cubicBezTo>
                  <a:cubicBezTo>
                    <a:pt x="184" y="363"/>
                    <a:pt x="183" y="364"/>
                    <a:pt x="183" y="364"/>
                  </a:cubicBezTo>
                  <a:cubicBezTo>
                    <a:pt x="70" y="497"/>
                    <a:pt x="6" y="663"/>
                    <a:pt x="1" y="839"/>
                  </a:cubicBezTo>
                  <a:cubicBezTo>
                    <a:pt x="0" y="840"/>
                    <a:pt x="0" y="842"/>
                    <a:pt x="0" y="843"/>
                  </a:cubicBezTo>
                  <a:cubicBezTo>
                    <a:pt x="0" y="849"/>
                    <a:pt x="0" y="855"/>
                    <a:pt x="0" y="861"/>
                  </a:cubicBezTo>
                  <a:cubicBezTo>
                    <a:pt x="0" y="871"/>
                    <a:pt x="0" y="880"/>
                    <a:pt x="1" y="890"/>
                  </a:cubicBezTo>
                  <a:cubicBezTo>
                    <a:pt x="1" y="891"/>
                    <a:pt x="1" y="892"/>
                    <a:pt x="1" y="893"/>
                  </a:cubicBezTo>
                  <a:cubicBezTo>
                    <a:pt x="7" y="1054"/>
                    <a:pt x="63" y="1205"/>
                    <a:pt x="160" y="1331"/>
                  </a:cubicBezTo>
                  <a:cubicBezTo>
                    <a:pt x="160" y="1331"/>
                    <a:pt x="161" y="1332"/>
                    <a:pt x="161" y="1332"/>
                  </a:cubicBezTo>
                  <a:cubicBezTo>
                    <a:pt x="171" y="1345"/>
                    <a:pt x="181" y="1357"/>
                    <a:pt x="191" y="1368"/>
                  </a:cubicBezTo>
                  <a:cubicBezTo>
                    <a:pt x="192" y="1369"/>
                    <a:pt x="192" y="1370"/>
                    <a:pt x="193" y="1370"/>
                  </a:cubicBezTo>
                  <a:cubicBezTo>
                    <a:pt x="203" y="1382"/>
                    <a:pt x="214" y="1394"/>
                    <a:pt x="225" y="1405"/>
                  </a:cubicBezTo>
                  <a:cubicBezTo>
                    <a:pt x="339" y="1519"/>
                    <a:pt x="483" y="1593"/>
                    <a:pt x="639" y="1619"/>
                  </a:cubicBezTo>
                  <a:cubicBezTo>
                    <a:pt x="639" y="1619"/>
                    <a:pt x="640" y="1619"/>
                    <a:pt x="640" y="1619"/>
                  </a:cubicBezTo>
                  <a:cubicBezTo>
                    <a:pt x="641" y="1619"/>
                    <a:pt x="641" y="1619"/>
                    <a:pt x="641" y="1619"/>
                  </a:cubicBezTo>
                  <a:cubicBezTo>
                    <a:pt x="683" y="1626"/>
                    <a:pt x="725" y="1630"/>
                    <a:pt x="769" y="1630"/>
                  </a:cubicBezTo>
                  <a:cubicBezTo>
                    <a:pt x="882" y="1630"/>
                    <a:pt x="991" y="1606"/>
                    <a:pt x="1093" y="1558"/>
                  </a:cubicBezTo>
                  <a:cubicBezTo>
                    <a:pt x="1095" y="1557"/>
                    <a:pt x="1097" y="1556"/>
                    <a:pt x="1099" y="1555"/>
                  </a:cubicBezTo>
                  <a:cubicBezTo>
                    <a:pt x="1101" y="1554"/>
                    <a:pt x="1104" y="1553"/>
                    <a:pt x="1106" y="1552"/>
                  </a:cubicBezTo>
                  <a:cubicBezTo>
                    <a:pt x="1120" y="1545"/>
                    <a:pt x="1134" y="1538"/>
                    <a:pt x="1147" y="1530"/>
                  </a:cubicBezTo>
                  <a:cubicBezTo>
                    <a:pt x="1177" y="1513"/>
                    <a:pt x="1187" y="1476"/>
                    <a:pt x="1171" y="1446"/>
                  </a:cubicBezTo>
                  <a:cubicBezTo>
                    <a:pt x="1154" y="1416"/>
                    <a:pt x="1116" y="1406"/>
                    <a:pt x="1086" y="14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5837237" y="2033588"/>
              <a:ext cx="320675" cy="320675"/>
            </a:xfrm>
            <a:custGeom>
              <a:avLst/>
              <a:gdLst>
                <a:gd name="T0" fmla="*/ 44 w 166"/>
                <a:gd name="T1" fmla="*/ 139 h 166"/>
                <a:gd name="T2" fmla="*/ 95 w 166"/>
                <a:gd name="T3" fmla="*/ 166 h 166"/>
                <a:gd name="T4" fmla="*/ 130 w 166"/>
                <a:gd name="T5" fmla="*/ 156 h 166"/>
                <a:gd name="T6" fmla="*/ 146 w 166"/>
                <a:gd name="T7" fmla="*/ 70 h 166"/>
                <a:gd name="T8" fmla="*/ 119 w 166"/>
                <a:gd name="T9" fmla="*/ 32 h 166"/>
                <a:gd name="T10" fmla="*/ 33 w 166"/>
                <a:gd name="T11" fmla="*/ 20 h 166"/>
                <a:gd name="T12" fmla="*/ 21 w 166"/>
                <a:gd name="T13" fmla="*/ 107 h 166"/>
                <a:gd name="T14" fmla="*/ 44 w 166"/>
                <a:gd name="T15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66">
                  <a:moveTo>
                    <a:pt x="44" y="139"/>
                  </a:moveTo>
                  <a:cubicBezTo>
                    <a:pt x="56" y="157"/>
                    <a:pt x="75" y="166"/>
                    <a:pt x="95" y="166"/>
                  </a:cubicBezTo>
                  <a:cubicBezTo>
                    <a:pt x="107" y="166"/>
                    <a:pt x="119" y="163"/>
                    <a:pt x="130" y="156"/>
                  </a:cubicBezTo>
                  <a:cubicBezTo>
                    <a:pt x="158" y="137"/>
                    <a:pt x="166" y="98"/>
                    <a:pt x="146" y="70"/>
                  </a:cubicBezTo>
                  <a:cubicBezTo>
                    <a:pt x="138" y="57"/>
                    <a:pt x="129" y="44"/>
                    <a:pt x="119" y="32"/>
                  </a:cubicBezTo>
                  <a:cubicBezTo>
                    <a:pt x="98" y="5"/>
                    <a:pt x="60" y="0"/>
                    <a:pt x="33" y="20"/>
                  </a:cubicBezTo>
                  <a:cubicBezTo>
                    <a:pt x="5" y="41"/>
                    <a:pt x="0" y="80"/>
                    <a:pt x="21" y="107"/>
                  </a:cubicBezTo>
                  <a:cubicBezTo>
                    <a:pt x="29" y="117"/>
                    <a:pt x="37" y="128"/>
                    <a:pt x="4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054725" y="2444750"/>
              <a:ext cx="287338" cy="334963"/>
            </a:xfrm>
            <a:custGeom>
              <a:avLst/>
              <a:gdLst>
                <a:gd name="T0" fmla="*/ 10 w 149"/>
                <a:gd name="T1" fmla="*/ 88 h 173"/>
                <a:gd name="T2" fmla="*/ 21 w 149"/>
                <a:gd name="T3" fmla="*/ 126 h 173"/>
                <a:gd name="T4" fmla="*/ 81 w 149"/>
                <a:gd name="T5" fmla="*/ 173 h 173"/>
                <a:gd name="T6" fmla="*/ 96 w 149"/>
                <a:gd name="T7" fmla="*/ 171 h 173"/>
                <a:gd name="T8" fmla="*/ 141 w 149"/>
                <a:gd name="T9" fmla="*/ 96 h 173"/>
                <a:gd name="T10" fmla="*/ 128 w 149"/>
                <a:gd name="T11" fmla="*/ 51 h 173"/>
                <a:gd name="T12" fmla="*/ 50 w 149"/>
                <a:gd name="T13" fmla="*/ 11 h 173"/>
                <a:gd name="T14" fmla="*/ 10 w 149"/>
                <a:gd name="T15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73">
                  <a:moveTo>
                    <a:pt x="10" y="88"/>
                  </a:moveTo>
                  <a:cubicBezTo>
                    <a:pt x="14" y="101"/>
                    <a:pt x="18" y="113"/>
                    <a:pt x="21" y="126"/>
                  </a:cubicBezTo>
                  <a:cubicBezTo>
                    <a:pt x="28" y="154"/>
                    <a:pt x="53" y="173"/>
                    <a:pt x="81" y="173"/>
                  </a:cubicBezTo>
                  <a:cubicBezTo>
                    <a:pt x="86" y="173"/>
                    <a:pt x="91" y="172"/>
                    <a:pt x="96" y="171"/>
                  </a:cubicBezTo>
                  <a:cubicBezTo>
                    <a:pt x="129" y="162"/>
                    <a:pt x="149" y="129"/>
                    <a:pt x="141" y="96"/>
                  </a:cubicBezTo>
                  <a:cubicBezTo>
                    <a:pt x="137" y="80"/>
                    <a:pt x="133" y="65"/>
                    <a:pt x="128" y="51"/>
                  </a:cubicBezTo>
                  <a:cubicBezTo>
                    <a:pt x="118" y="18"/>
                    <a:pt x="83" y="0"/>
                    <a:pt x="50" y="11"/>
                  </a:cubicBezTo>
                  <a:cubicBezTo>
                    <a:pt x="18" y="21"/>
                    <a:pt x="0" y="56"/>
                    <a:pt x="1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730875" y="3757613"/>
              <a:ext cx="323850" cy="314325"/>
            </a:xfrm>
            <a:custGeom>
              <a:avLst/>
              <a:gdLst>
                <a:gd name="T0" fmla="*/ 138 w 167"/>
                <a:gd name="T1" fmla="*/ 22 h 163"/>
                <a:gd name="T2" fmla="*/ 51 w 167"/>
                <a:gd name="T3" fmla="*/ 29 h 163"/>
                <a:gd name="T4" fmla="*/ 24 w 167"/>
                <a:gd name="T5" fmla="*/ 58 h 163"/>
                <a:gd name="T6" fmla="*/ 25 w 167"/>
                <a:gd name="T7" fmla="*/ 145 h 163"/>
                <a:gd name="T8" fmla="*/ 68 w 167"/>
                <a:gd name="T9" fmla="*/ 163 h 163"/>
                <a:gd name="T10" fmla="*/ 113 w 167"/>
                <a:gd name="T11" fmla="*/ 144 h 163"/>
                <a:gd name="T12" fmla="*/ 144 w 167"/>
                <a:gd name="T13" fmla="*/ 110 h 163"/>
                <a:gd name="T14" fmla="*/ 138 w 167"/>
                <a:gd name="T15" fmla="*/ 2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3">
                  <a:moveTo>
                    <a:pt x="138" y="22"/>
                  </a:moveTo>
                  <a:cubicBezTo>
                    <a:pt x="112" y="0"/>
                    <a:pt x="73" y="3"/>
                    <a:pt x="51" y="29"/>
                  </a:cubicBezTo>
                  <a:cubicBezTo>
                    <a:pt x="42" y="39"/>
                    <a:pt x="33" y="48"/>
                    <a:pt x="24" y="58"/>
                  </a:cubicBezTo>
                  <a:cubicBezTo>
                    <a:pt x="0" y="82"/>
                    <a:pt x="1" y="121"/>
                    <a:pt x="25" y="145"/>
                  </a:cubicBezTo>
                  <a:cubicBezTo>
                    <a:pt x="37" y="157"/>
                    <a:pt x="53" y="163"/>
                    <a:pt x="68" y="163"/>
                  </a:cubicBezTo>
                  <a:cubicBezTo>
                    <a:pt x="85" y="163"/>
                    <a:pt x="101" y="156"/>
                    <a:pt x="113" y="144"/>
                  </a:cubicBezTo>
                  <a:cubicBezTo>
                    <a:pt x="124" y="133"/>
                    <a:pt x="134" y="121"/>
                    <a:pt x="144" y="110"/>
                  </a:cubicBezTo>
                  <a:cubicBezTo>
                    <a:pt x="167" y="84"/>
                    <a:pt x="164" y="45"/>
                    <a:pt x="13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122987" y="2916238"/>
              <a:ext cx="252413" cy="325438"/>
            </a:xfrm>
            <a:custGeom>
              <a:avLst/>
              <a:gdLst>
                <a:gd name="T0" fmla="*/ 69 w 130"/>
                <a:gd name="T1" fmla="*/ 1 h 168"/>
                <a:gd name="T2" fmla="*/ 5 w 130"/>
                <a:gd name="T3" fmla="*/ 61 h 168"/>
                <a:gd name="T4" fmla="*/ 3 w 130"/>
                <a:gd name="T5" fmla="*/ 101 h 168"/>
                <a:gd name="T6" fmla="*/ 59 w 130"/>
                <a:gd name="T7" fmla="*/ 168 h 168"/>
                <a:gd name="T8" fmla="*/ 64 w 130"/>
                <a:gd name="T9" fmla="*/ 168 h 168"/>
                <a:gd name="T10" fmla="*/ 126 w 130"/>
                <a:gd name="T11" fmla="*/ 112 h 168"/>
                <a:gd name="T12" fmla="*/ 129 w 130"/>
                <a:gd name="T13" fmla="*/ 65 h 168"/>
                <a:gd name="T14" fmla="*/ 69 w 130"/>
                <a:gd name="T15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68">
                  <a:moveTo>
                    <a:pt x="69" y="1"/>
                  </a:moveTo>
                  <a:cubicBezTo>
                    <a:pt x="35" y="0"/>
                    <a:pt x="6" y="27"/>
                    <a:pt x="5" y="61"/>
                  </a:cubicBezTo>
                  <a:cubicBezTo>
                    <a:pt x="5" y="74"/>
                    <a:pt x="4" y="88"/>
                    <a:pt x="3" y="101"/>
                  </a:cubicBezTo>
                  <a:cubicBezTo>
                    <a:pt x="0" y="135"/>
                    <a:pt x="25" y="165"/>
                    <a:pt x="59" y="168"/>
                  </a:cubicBezTo>
                  <a:cubicBezTo>
                    <a:pt x="61" y="168"/>
                    <a:pt x="62" y="168"/>
                    <a:pt x="64" y="168"/>
                  </a:cubicBezTo>
                  <a:cubicBezTo>
                    <a:pt x="96" y="168"/>
                    <a:pt x="123" y="144"/>
                    <a:pt x="126" y="112"/>
                  </a:cubicBezTo>
                  <a:cubicBezTo>
                    <a:pt x="127" y="96"/>
                    <a:pt x="128" y="81"/>
                    <a:pt x="129" y="65"/>
                  </a:cubicBezTo>
                  <a:cubicBezTo>
                    <a:pt x="130" y="31"/>
                    <a:pt x="103" y="2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989637" y="3359150"/>
              <a:ext cx="306388" cy="330200"/>
            </a:xfrm>
            <a:custGeom>
              <a:avLst/>
              <a:gdLst>
                <a:gd name="T0" fmla="*/ 110 w 158"/>
                <a:gd name="T1" fmla="*/ 12 h 171"/>
                <a:gd name="T2" fmla="*/ 30 w 158"/>
                <a:gd name="T3" fmla="*/ 47 h 171"/>
                <a:gd name="T4" fmla="*/ 15 w 158"/>
                <a:gd name="T5" fmla="*/ 83 h 171"/>
                <a:gd name="T6" fmla="*/ 45 w 158"/>
                <a:gd name="T7" fmla="*/ 165 h 171"/>
                <a:gd name="T8" fmla="*/ 71 w 158"/>
                <a:gd name="T9" fmla="*/ 171 h 171"/>
                <a:gd name="T10" fmla="*/ 127 w 158"/>
                <a:gd name="T11" fmla="*/ 135 h 171"/>
                <a:gd name="T12" fmla="*/ 145 w 158"/>
                <a:gd name="T13" fmla="*/ 92 h 171"/>
                <a:gd name="T14" fmla="*/ 110 w 158"/>
                <a:gd name="T15" fmla="*/ 1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71">
                  <a:moveTo>
                    <a:pt x="110" y="12"/>
                  </a:moveTo>
                  <a:cubicBezTo>
                    <a:pt x="78" y="0"/>
                    <a:pt x="43" y="15"/>
                    <a:pt x="30" y="47"/>
                  </a:cubicBezTo>
                  <a:cubicBezTo>
                    <a:pt x="25" y="59"/>
                    <a:pt x="20" y="71"/>
                    <a:pt x="15" y="83"/>
                  </a:cubicBezTo>
                  <a:cubicBezTo>
                    <a:pt x="0" y="114"/>
                    <a:pt x="14" y="151"/>
                    <a:pt x="45" y="165"/>
                  </a:cubicBezTo>
                  <a:cubicBezTo>
                    <a:pt x="53" y="169"/>
                    <a:pt x="62" y="171"/>
                    <a:pt x="71" y="171"/>
                  </a:cubicBezTo>
                  <a:cubicBezTo>
                    <a:pt x="94" y="171"/>
                    <a:pt x="116" y="158"/>
                    <a:pt x="127" y="135"/>
                  </a:cubicBezTo>
                  <a:cubicBezTo>
                    <a:pt x="133" y="121"/>
                    <a:pt x="140" y="107"/>
                    <a:pt x="145" y="92"/>
                  </a:cubicBezTo>
                  <a:cubicBezTo>
                    <a:pt x="158" y="60"/>
                    <a:pt x="142" y="24"/>
                    <a:pt x="11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495925" y="1716088"/>
              <a:ext cx="339725" cy="303213"/>
            </a:xfrm>
            <a:custGeom>
              <a:avLst/>
              <a:gdLst>
                <a:gd name="T0" fmla="*/ 156 w 176"/>
                <a:gd name="T1" fmla="*/ 132 h 157"/>
                <a:gd name="T2" fmla="*/ 143 w 176"/>
                <a:gd name="T3" fmla="*/ 45 h 157"/>
                <a:gd name="T4" fmla="*/ 105 w 176"/>
                <a:gd name="T5" fmla="*/ 19 h 157"/>
                <a:gd name="T6" fmla="*/ 19 w 176"/>
                <a:gd name="T7" fmla="*/ 37 h 157"/>
                <a:gd name="T8" fmla="*/ 37 w 176"/>
                <a:gd name="T9" fmla="*/ 122 h 157"/>
                <a:gd name="T10" fmla="*/ 69 w 176"/>
                <a:gd name="T11" fmla="*/ 145 h 157"/>
                <a:gd name="T12" fmla="*/ 106 w 176"/>
                <a:gd name="T13" fmla="*/ 157 h 157"/>
                <a:gd name="T14" fmla="*/ 156 w 176"/>
                <a:gd name="T15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57">
                  <a:moveTo>
                    <a:pt x="156" y="132"/>
                  </a:moveTo>
                  <a:cubicBezTo>
                    <a:pt x="176" y="104"/>
                    <a:pt x="170" y="66"/>
                    <a:pt x="143" y="45"/>
                  </a:cubicBezTo>
                  <a:cubicBezTo>
                    <a:pt x="130" y="36"/>
                    <a:pt x="118" y="27"/>
                    <a:pt x="105" y="19"/>
                  </a:cubicBezTo>
                  <a:cubicBezTo>
                    <a:pt x="76" y="0"/>
                    <a:pt x="38" y="8"/>
                    <a:pt x="19" y="37"/>
                  </a:cubicBezTo>
                  <a:cubicBezTo>
                    <a:pt x="0" y="65"/>
                    <a:pt x="9" y="104"/>
                    <a:pt x="37" y="122"/>
                  </a:cubicBezTo>
                  <a:cubicBezTo>
                    <a:pt x="48" y="129"/>
                    <a:pt x="59" y="137"/>
                    <a:pt x="69" y="145"/>
                  </a:cubicBezTo>
                  <a:cubicBezTo>
                    <a:pt x="81" y="153"/>
                    <a:pt x="93" y="157"/>
                    <a:pt x="106" y="157"/>
                  </a:cubicBezTo>
                  <a:cubicBezTo>
                    <a:pt x="125" y="157"/>
                    <a:pt x="144" y="148"/>
                    <a:pt x="156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57DD73C-FC33-4F3A-9207-BADF413ED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r="4272" b="9366"/>
          <a:stretch/>
        </p:blipFill>
        <p:spPr>
          <a:xfrm>
            <a:off x="493802" y="1317006"/>
            <a:ext cx="8050275" cy="43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3728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E91DE6-BCF6-499B-A41A-D18F920A48BF}"/>
              </a:ext>
            </a:extLst>
          </p:cNvPr>
          <p:cNvGrpSpPr/>
          <p:nvPr/>
        </p:nvGrpSpPr>
        <p:grpSpPr>
          <a:xfrm>
            <a:off x="163726" y="195982"/>
            <a:ext cx="1657950" cy="580849"/>
            <a:chOff x="5392601" y="2281345"/>
            <a:chExt cx="1657950" cy="58084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061931" y="2281345"/>
              <a:ext cx="0" cy="580849"/>
            </a:xfrm>
            <a:prstGeom prst="line">
              <a:avLst/>
            </a:prstGeom>
            <a:ln w="57150">
              <a:solidFill>
                <a:srgbClr val="5986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193935" y="2398652"/>
              <a:ext cx="856616" cy="284679"/>
            </a:xfrm>
            <a:prstGeom prst="rect">
              <a:avLst/>
            </a:prstGeom>
            <a:noFill/>
          </p:spPr>
          <p:txBody>
            <a:bodyPr wrap="none" lIns="68566" tIns="34283" rIns="68566" bIns="34283" rtlCol="0">
              <a:spAutoFit/>
            </a:bodyPr>
            <a:lstStyle/>
            <a:p>
              <a:r>
                <a:rPr lang="zh-CN" altLang="en-US" sz="1400" b="1" dirty="0">
                  <a:solidFill>
                    <a:srgbClr val="7F7F7F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应用原型</a:t>
              </a:r>
              <a:endParaRPr lang="id-ID" sz="1400" b="1" dirty="0">
                <a:solidFill>
                  <a:srgbClr val="7F7F7F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92601" y="2314154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charset="0"/>
                  <a:cs typeface="Lato Light" charset="0"/>
                </a:rPr>
                <a:t>0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charset="0"/>
                  <a:cs typeface="Lato Light" charset="0"/>
                </a:rPr>
                <a:t>3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charset="0"/>
                <a:cs typeface="Lato Light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7748858">
            <a:off x="1558253" y="2058304"/>
            <a:ext cx="2548623" cy="2741390"/>
            <a:chOff x="3402012" y="1331913"/>
            <a:chExt cx="2973388" cy="3149600"/>
          </a:xfrm>
          <a:solidFill>
            <a:srgbClr val="59869B"/>
          </a:solidFill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121150" y="2090738"/>
              <a:ext cx="1549400" cy="1844675"/>
            </a:xfrm>
            <a:custGeom>
              <a:avLst/>
              <a:gdLst>
                <a:gd name="T0" fmla="*/ 626 w 802"/>
                <a:gd name="T1" fmla="*/ 454 h 954"/>
                <a:gd name="T2" fmla="*/ 705 w 802"/>
                <a:gd name="T3" fmla="*/ 380 h 954"/>
                <a:gd name="T4" fmla="*/ 744 w 802"/>
                <a:gd name="T5" fmla="*/ 263 h 954"/>
                <a:gd name="T6" fmla="*/ 761 w 802"/>
                <a:gd name="T7" fmla="*/ 268 h 954"/>
                <a:gd name="T8" fmla="*/ 778 w 802"/>
                <a:gd name="T9" fmla="*/ 259 h 954"/>
                <a:gd name="T10" fmla="*/ 800 w 802"/>
                <a:gd name="T11" fmla="*/ 196 h 954"/>
                <a:gd name="T12" fmla="*/ 791 w 802"/>
                <a:gd name="T13" fmla="*/ 179 h 954"/>
                <a:gd name="T14" fmla="*/ 274 w 802"/>
                <a:gd name="T15" fmla="*/ 3 h 954"/>
                <a:gd name="T16" fmla="*/ 256 w 802"/>
                <a:gd name="T17" fmla="*/ 11 h 954"/>
                <a:gd name="T18" fmla="*/ 235 w 802"/>
                <a:gd name="T19" fmla="*/ 74 h 954"/>
                <a:gd name="T20" fmla="*/ 243 w 802"/>
                <a:gd name="T21" fmla="*/ 92 h 954"/>
                <a:gd name="T22" fmla="*/ 259 w 802"/>
                <a:gd name="T23" fmla="*/ 98 h 954"/>
                <a:gd name="T24" fmla="*/ 219 w 802"/>
                <a:gd name="T25" fmla="*/ 217 h 954"/>
                <a:gd name="T26" fmla="*/ 236 w 802"/>
                <a:gd name="T27" fmla="*/ 321 h 954"/>
                <a:gd name="T28" fmla="*/ 341 w 802"/>
                <a:gd name="T29" fmla="*/ 447 h 954"/>
                <a:gd name="T30" fmla="*/ 329 w 802"/>
                <a:gd name="T31" fmla="*/ 481 h 954"/>
                <a:gd name="T32" fmla="*/ 171 w 802"/>
                <a:gd name="T33" fmla="*/ 517 h 954"/>
                <a:gd name="T34" fmla="*/ 92 w 802"/>
                <a:gd name="T35" fmla="*/ 591 h 954"/>
                <a:gd name="T36" fmla="*/ 58 w 802"/>
                <a:gd name="T37" fmla="*/ 692 h 954"/>
                <a:gd name="T38" fmla="*/ 41 w 802"/>
                <a:gd name="T39" fmla="*/ 686 h 954"/>
                <a:gd name="T40" fmla="*/ 24 w 802"/>
                <a:gd name="T41" fmla="*/ 695 h 954"/>
                <a:gd name="T42" fmla="*/ 2 w 802"/>
                <a:gd name="T43" fmla="*/ 758 h 954"/>
                <a:gd name="T44" fmla="*/ 11 w 802"/>
                <a:gd name="T45" fmla="*/ 776 h 954"/>
                <a:gd name="T46" fmla="*/ 528 w 802"/>
                <a:gd name="T47" fmla="*/ 952 h 954"/>
                <a:gd name="T48" fmla="*/ 546 w 802"/>
                <a:gd name="T49" fmla="*/ 943 h 954"/>
                <a:gd name="T50" fmla="*/ 567 w 802"/>
                <a:gd name="T51" fmla="*/ 880 h 954"/>
                <a:gd name="T52" fmla="*/ 559 w 802"/>
                <a:gd name="T53" fmla="*/ 862 h 954"/>
                <a:gd name="T54" fmla="*/ 543 w 802"/>
                <a:gd name="T55" fmla="*/ 857 h 954"/>
                <a:gd name="T56" fmla="*/ 578 w 802"/>
                <a:gd name="T57" fmla="*/ 754 h 954"/>
                <a:gd name="T58" fmla="*/ 560 w 802"/>
                <a:gd name="T59" fmla="*/ 649 h 954"/>
                <a:gd name="T60" fmla="*/ 455 w 802"/>
                <a:gd name="T61" fmla="*/ 524 h 954"/>
                <a:gd name="T62" fmla="*/ 467 w 802"/>
                <a:gd name="T63" fmla="*/ 490 h 954"/>
                <a:gd name="T64" fmla="*/ 626 w 802"/>
                <a:gd name="T65" fmla="*/ 454 h 954"/>
                <a:gd name="T66" fmla="*/ 407 w 802"/>
                <a:gd name="T67" fmla="*/ 546 h 954"/>
                <a:gd name="T68" fmla="*/ 521 w 802"/>
                <a:gd name="T69" fmla="*/ 682 h 954"/>
                <a:gd name="T70" fmla="*/ 536 w 802"/>
                <a:gd name="T71" fmla="*/ 703 h 954"/>
                <a:gd name="T72" fmla="*/ 530 w 802"/>
                <a:gd name="T73" fmla="*/ 737 h 954"/>
                <a:gd name="T74" fmla="*/ 494 w 802"/>
                <a:gd name="T75" fmla="*/ 840 h 954"/>
                <a:gd name="T76" fmla="*/ 106 w 802"/>
                <a:gd name="T77" fmla="*/ 708 h 954"/>
                <a:gd name="T78" fmla="*/ 140 w 802"/>
                <a:gd name="T79" fmla="*/ 607 h 954"/>
                <a:gd name="T80" fmla="*/ 185 w 802"/>
                <a:gd name="T81" fmla="*/ 565 h 954"/>
                <a:gd name="T82" fmla="*/ 354 w 802"/>
                <a:gd name="T83" fmla="*/ 528 h 954"/>
                <a:gd name="T84" fmla="*/ 373 w 802"/>
                <a:gd name="T85" fmla="*/ 511 h 954"/>
                <a:gd name="T86" fmla="*/ 394 w 802"/>
                <a:gd name="T87" fmla="*/ 450 h 954"/>
                <a:gd name="T88" fmla="*/ 389 w 802"/>
                <a:gd name="T89" fmla="*/ 425 h 954"/>
                <a:gd name="T90" fmla="*/ 276 w 802"/>
                <a:gd name="T91" fmla="*/ 289 h 954"/>
                <a:gd name="T92" fmla="*/ 275 w 802"/>
                <a:gd name="T93" fmla="*/ 289 h 954"/>
                <a:gd name="T94" fmla="*/ 261 w 802"/>
                <a:gd name="T95" fmla="*/ 268 h 954"/>
                <a:gd name="T96" fmla="*/ 267 w 802"/>
                <a:gd name="T97" fmla="*/ 234 h 954"/>
                <a:gd name="T98" fmla="*/ 308 w 802"/>
                <a:gd name="T99" fmla="*/ 114 h 954"/>
                <a:gd name="T100" fmla="*/ 696 w 802"/>
                <a:gd name="T101" fmla="*/ 246 h 954"/>
                <a:gd name="T102" fmla="*/ 657 w 802"/>
                <a:gd name="T103" fmla="*/ 364 h 954"/>
                <a:gd name="T104" fmla="*/ 612 w 802"/>
                <a:gd name="T105" fmla="*/ 405 h 954"/>
                <a:gd name="T106" fmla="*/ 442 w 802"/>
                <a:gd name="T107" fmla="*/ 443 h 954"/>
                <a:gd name="T108" fmla="*/ 424 w 802"/>
                <a:gd name="T109" fmla="*/ 460 h 954"/>
                <a:gd name="T110" fmla="*/ 403 w 802"/>
                <a:gd name="T111" fmla="*/ 521 h 954"/>
                <a:gd name="T112" fmla="*/ 407 w 802"/>
                <a:gd name="T113" fmla="*/ 54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2" h="954">
                  <a:moveTo>
                    <a:pt x="626" y="454"/>
                  </a:moveTo>
                  <a:cubicBezTo>
                    <a:pt x="644" y="449"/>
                    <a:pt x="685" y="437"/>
                    <a:pt x="705" y="380"/>
                  </a:cubicBezTo>
                  <a:cubicBezTo>
                    <a:pt x="744" y="263"/>
                    <a:pt x="744" y="263"/>
                    <a:pt x="744" y="263"/>
                  </a:cubicBezTo>
                  <a:cubicBezTo>
                    <a:pt x="761" y="268"/>
                    <a:pt x="761" y="268"/>
                    <a:pt x="761" y="268"/>
                  </a:cubicBezTo>
                  <a:cubicBezTo>
                    <a:pt x="768" y="271"/>
                    <a:pt x="776" y="267"/>
                    <a:pt x="778" y="259"/>
                  </a:cubicBezTo>
                  <a:cubicBezTo>
                    <a:pt x="800" y="196"/>
                    <a:pt x="800" y="196"/>
                    <a:pt x="800" y="196"/>
                  </a:cubicBezTo>
                  <a:cubicBezTo>
                    <a:pt x="802" y="189"/>
                    <a:pt x="798" y="181"/>
                    <a:pt x="791" y="179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67" y="0"/>
                    <a:pt x="259" y="4"/>
                    <a:pt x="256" y="11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2" y="82"/>
                    <a:pt x="236" y="90"/>
                    <a:pt x="243" y="92"/>
                  </a:cubicBezTo>
                  <a:cubicBezTo>
                    <a:pt x="259" y="98"/>
                    <a:pt x="259" y="98"/>
                    <a:pt x="259" y="98"/>
                  </a:cubicBezTo>
                  <a:cubicBezTo>
                    <a:pt x="219" y="217"/>
                    <a:pt x="219" y="217"/>
                    <a:pt x="219" y="217"/>
                  </a:cubicBezTo>
                  <a:cubicBezTo>
                    <a:pt x="200" y="274"/>
                    <a:pt x="212" y="293"/>
                    <a:pt x="236" y="321"/>
                  </a:cubicBezTo>
                  <a:cubicBezTo>
                    <a:pt x="341" y="447"/>
                    <a:pt x="341" y="447"/>
                    <a:pt x="341" y="447"/>
                  </a:cubicBezTo>
                  <a:cubicBezTo>
                    <a:pt x="329" y="481"/>
                    <a:pt x="329" y="481"/>
                    <a:pt x="329" y="481"/>
                  </a:cubicBezTo>
                  <a:cubicBezTo>
                    <a:pt x="289" y="490"/>
                    <a:pt x="185" y="513"/>
                    <a:pt x="171" y="517"/>
                  </a:cubicBezTo>
                  <a:cubicBezTo>
                    <a:pt x="153" y="522"/>
                    <a:pt x="111" y="534"/>
                    <a:pt x="92" y="591"/>
                  </a:cubicBezTo>
                  <a:cubicBezTo>
                    <a:pt x="58" y="692"/>
                    <a:pt x="58" y="692"/>
                    <a:pt x="58" y="692"/>
                  </a:cubicBezTo>
                  <a:cubicBezTo>
                    <a:pt x="41" y="686"/>
                    <a:pt x="41" y="686"/>
                    <a:pt x="41" y="686"/>
                  </a:cubicBezTo>
                  <a:cubicBezTo>
                    <a:pt x="34" y="684"/>
                    <a:pt x="26" y="688"/>
                    <a:pt x="24" y="695"/>
                  </a:cubicBezTo>
                  <a:cubicBezTo>
                    <a:pt x="2" y="758"/>
                    <a:pt x="2" y="758"/>
                    <a:pt x="2" y="758"/>
                  </a:cubicBezTo>
                  <a:cubicBezTo>
                    <a:pt x="0" y="765"/>
                    <a:pt x="4" y="773"/>
                    <a:pt x="11" y="776"/>
                  </a:cubicBezTo>
                  <a:cubicBezTo>
                    <a:pt x="528" y="952"/>
                    <a:pt x="528" y="952"/>
                    <a:pt x="528" y="952"/>
                  </a:cubicBezTo>
                  <a:cubicBezTo>
                    <a:pt x="535" y="954"/>
                    <a:pt x="543" y="950"/>
                    <a:pt x="546" y="943"/>
                  </a:cubicBezTo>
                  <a:cubicBezTo>
                    <a:pt x="567" y="880"/>
                    <a:pt x="567" y="880"/>
                    <a:pt x="567" y="880"/>
                  </a:cubicBezTo>
                  <a:cubicBezTo>
                    <a:pt x="570" y="873"/>
                    <a:pt x="566" y="865"/>
                    <a:pt x="559" y="862"/>
                  </a:cubicBezTo>
                  <a:cubicBezTo>
                    <a:pt x="543" y="857"/>
                    <a:pt x="543" y="857"/>
                    <a:pt x="543" y="857"/>
                  </a:cubicBezTo>
                  <a:cubicBezTo>
                    <a:pt x="578" y="754"/>
                    <a:pt x="578" y="754"/>
                    <a:pt x="578" y="754"/>
                  </a:cubicBezTo>
                  <a:cubicBezTo>
                    <a:pt x="597" y="697"/>
                    <a:pt x="584" y="678"/>
                    <a:pt x="560" y="649"/>
                  </a:cubicBezTo>
                  <a:cubicBezTo>
                    <a:pt x="455" y="524"/>
                    <a:pt x="455" y="524"/>
                    <a:pt x="455" y="524"/>
                  </a:cubicBezTo>
                  <a:cubicBezTo>
                    <a:pt x="467" y="490"/>
                    <a:pt x="467" y="490"/>
                    <a:pt x="467" y="490"/>
                  </a:cubicBezTo>
                  <a:cubicBezTo>
                    <a:pt x="507" y="481"/>
                    <a:pt x="612" y="458"/>
                    <a:pt x="626" y="454"/>
                  </a:cubicBezTo>
                  <a:close/>
                  <a:moveTo>
                    <a:pt x="407" y="546"/>
                  </a:moveTo>
                  <a:cubicBezTo>
                    <a:pt x="521" y="682"/>
                    <a:pt x="521" y="682"/>
                    <a:pt x="521" y="682"/>
                  </a:cubicBezTo>
                  <a:cubicBezTo>
                    <a:pt x="530" y="692"/>
                    <a:pt x="534" y="698"/>
                    <a:pt x="536" y="703"/>
                  </a:cubicBezTo>
                  <a:cubicBezTo>
                    <a:pt x="537" y="709"/>
                    <a:pt x="535" y="721"/>
                    <a:pt x="530" y="737"/>
                  </a:cubicBezTo>
                  <a:cubicBezTo>
                    <a:pt x="494" y="840"/>
                    <a:pt x="494" y="840"/>
                    <a:pt x="494" y="840"/>
                  </a:cubicBezTo>
                  <a:cubicBezTo>
                    <a:pt x="106" y="708"/>
                    <a:pt x="106" y="708"/>
                    <a:pt x="106" y="708"/>
                  </a:cubicBezTo>
                  <a:cubicBezTo>
                    <a:pt x="140" y="607"/>
                    <a:pt x="140" y="607"/>
                    <a:pt x="140" y="607"/>
                  </a:cubicBezTo>
                  <a:cubicBezTo>
                    <a:pt x="151" y="575"/>
                    <a:pt x="170" y="570"/>
                    <a:pt x="185" y="565"/>
                  </a:cubicBezTo>
                  <a:cubicBezTo>
                    <a:pt x="196" y="562"/>
                    <a:pt x="292" y="541"/>
                    <a:pt x="354" y="528"/>
                  </a:cubicBezTo>
                  <a:cubicBezTo>
                    <a:pt x="363" y="526"/>
                    <a:pt x="370" y="519"/>
                    <a:pt x="373" y="511"/>
                  </a:cubicBezTo>
                  <a:cubicBezTo>
                    <a:pt x="394" y="450"/>
                    <a:pt x="394" y="450"/>
                    <a:pt x="394" y="450"/>
                  </a:cubicBezTo>
                  <a:cubicBezTo>
                    <a:pt x="397" y="441"/>
                    <a:pt x="395" y="432"/>
                    <a:pt x="389" y="425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5" y="289"/>
                    <a:pt x="275" y="289"/>
                    <a:pt x="275" y="289"/>
                  </a:cubicBezTo>
                  <a:cubicBezTo>
                    <a:pt x="267" y="278"/>
                    <a:pt x="262" y="273"/>
                    <a:pt x="261" y="268"/>
                  </a:cubicBezTo>
                  <a:cubicBezTo>
                    <a:pt x="259" y="261"/>
                    <a:pt x="261" y="250"/>
                    <a:pt x="267" y="234"/>
                  </a:cubicBezTo>
                  <a:cubicBezTo>
                    <a:pt x="308" y="114"/>
                    <a:pt x="308" y="114"/>
                    <a:pt x="308" y="114"/>
                  </a:cubicBezTo>
                  <a:cubicBezTo>
                    <a:pt x="696" y="246"/>
                    <a:pt x="696" y="246"/>
                    <a:pt x="696" y="246"/>
                  </a:cubicBezTo>
                  <a:cubicBezTo>
                    <a:pt x="657" y="364"/>
                    <a:pt x="657" y="364"/>
                    <a:pt x="657" y="364"/>
                  </a:cubicBezTo>
                  <a:cubicBezTo>
                    <a:pt x="646" y="396"/>
                    <a:pt x="626" y="401"/>
                    <a:pt x="612" y="405"/>
                  </a:cubicBezTo>
                  <a:cubicBezTo>
                    <a:pt x="600" y="409"/>
                    <a:pt x="504" y="430"/>
                    <a:pt x="442" y="443"/>
                  </a:cubicBezTo>
                  <a:cubicBezTo>
                    <a:pt x="434" y="445"/>
                    <a:pt x="426" y="451"/>
                    <a:pt x="424" y="46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0" y="530"/>
                    <a:pt x="402" y="539"/>
                    <a:pt x="407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4700587" y="2665413"/>
              <a:ext cx="603250" cy="254000"/>
            </a:xfrm>
            <a:custGeom>
              <a:avLst/>
              <a:gdLst>
                <a:gd name="T0" fmla="*/ 137 w 312"/>
                <a:gd name="T1" fmla="*/ 130 h 132"/>
                <a:gd name="T2" fmla="*/ 301 w 312"/>
                <a:gd name="T3" fmla="*/ 98 h 132"/>
                <a:gd name="T4" fmla="*/ 299 w 312"/>
                <a:gd name="T5" fmla="*/ 91 h 132"/>
                <a:gd name="T6" fmla="*/ 136 w 312"/>
                <a:gd name="T7" fmla="*/ 82 h 132"/>
                <a:gd name="T8" fmla="*/ 11 w 312"/>
                <a:gd name="T9" fmla="*/ 1 h 132"/>
                <a:gd name="T10" fmla="*/ 8 w 312"/>
                <a:gd name="T11" fmla="*/ 13 h 132"/>
                <a:gd name="T12" fmla="*/ 103 w 312"/>
                <a:gd name="T13" fmla="*/ 118 h 132"/>
                <a:gd name="T14" fmla="*/ 137 w 312"/>
                <a:gd name="T15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32">
                  <a:moveTo>
                    <a:pt x="137" y="130"/>
                  </a:moveTo>
                  <a:cubicBezTo>
                    <a:pt x="160" y="127"/>
                    <a:pt x="301" y="98"/>
                    <a:pt x="301" y="98"/>
                  </a:cubicBezTo>
                  <a:cubicBezTo>
                    <a:pt x="301" y="98"/>
                    <a:pt x="312" y="94"/>
                    <a:pt x="299" y="91"/>
                  </a:cubicBezTo>
                  <a:cubicBezTo>
                    <a:pt x="265" y="86"/>
                    <a:pt x="204" y="99"/>
                    <a:pt x="136" y="82"/>
                  </a:cubicBezTo>
                  <a:cubicBezTo>
                    <a:pt x="69" y="64"/>
                    <a:pt x="55" y="5"/>
                    <a:pt x="11" y="1"/>
                  </a:cubicBezTo>
                  <a:cubicBezTo>
                    <a:pt x="1" y="0"/>
                    <a:pt x="0" y="3"/>
                    <a:pt x="8" y="13"/>
                  </a:cubicBezTo>
                  <a:cubicBezTo>
                    <a:pt x="17" y="23"/>
                    <a:pt x="93" y="107"/>
                    <a:pt x="103" y="118"/>
                  </a:cubicBezTo>
                  <a:cubicBezTo>
                    <a:pt x="114" y="130"/>
                    <a:pt x="121" y="132"/>
                    <a:pt x="137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421187" y="3368675"/>
              <a:ext cx="590550" cy="290513"/>
            </a:xfrm>
            <a:custGeom>
              <a:avLst/>
              <a:gdLst>
                <a:gd name="T0" fmla="*/ 22 w 306"/>
                <a:gd name="T1" fmla="*/ 34 h 150"/>
                <a:gd name="T2" fmla="*/ 25 w 306"/>
                <a:gd name="T3" fmla="*/ 54 h 150"/>
                <a:gd name="T4" fmla="*/ 279 w 306"/>
                <a:gd name="T5" fmla="*/ 141 h 150"/>
                <a:gd name="T6" fmla="*/ 290 w 306"/>
                <a:gd name="T7" fmla="*/ 121 h 150"/>
                <a:gd name="T8" fmla="*/ 180 w 306"/>
                <a:gd name="T9" fmla="*/ 21 h 150"/>
                <a:gd name="T10" fmla="*/ 22 w 306"/>
                <a:gd name="T11" fmla="*/ 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150">
                  <a:moveTo>
                    <a:pt x="22" y="34"/>
                  </a:moveTo>
                  <a:cubicBezTo>
                    <a:pt x="8" y="40"/>
                    <a:pt x="0" y="46"/>
                    <a:pt x="25" y="54"/>
                  </a:cubicBezTo>
                  <a:cubicBezTo>
                    <a:pt x="46" y="61"/>
                    <a:pt x="253" y="132"/>
                    <a:pt x="279" y="141"/>
                  </a:cubicBezTo>
                  <a:cubicBezTo>
                    <a:pt x="306" y="150"/>
                    <a:pt x="298" y="137"/>
                    <a:pt x="290" y="121"/>
                  </a:cubicBezTo>
                  <a:cubicBezTo>
                    <a:pt x="274" y="91"/>
                    <a:pt x="240" y="42"/>
                    <a:pt x="180" y="21"/>
                  </a:cubicBezTo>
                  <a:cubicBezTo>
                    <a:pt x="116" y="0"/>
                    <a:pt x="54" y="19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894262" y="2957513"/>
              <a:ext cx="30163" cy="34925"/>
            </a:xfrm>
            <a:custGeom>
              <a:avLst/>
              <a:gdLst>
                <a:gd name="T0" fmla="*/ 11 w 16"/>
                <a:gd name="T1" fmla="*/ 1 h 18"/>
                <a:gd name="T2" fmla="*/ 1 w 16"/>
                <a:gd name="T3" fmla="*/ 7 h 18"/>
                <a:gd name="T4" fmla="*/ 5 w 16"/>
                <a:gd name="T5" fmla="*/ 17 h 18"/>
                <a:gd name="T6" fmla="*/ 14 w 16"/>
                <a:gd name="T7" fmla="*/ 11 h 18"/>
                <a:gd name="T8" fmla="*/ 11 w 16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1" y="1"/>
                  </a:moveTo>
                  <a:cubicBezTo>
                    <a:pt x="7" y="0"/>
                    <a:pt x="3" y="2"/>
                    <a:pt x="1" y="7"/>
                  </a:cubicBezTo>
                  <a:cubicBezTo>
                    <a:pt x="0" y="11"/>
                    <a:pt x="2" y="16"/>
                    <a:pt x="5" y="17"/>
                  </a:cubicBezTo>
                  <a:cubicBezTo>
                    <a:pt x="9" y="18"/>
                    <a:pt x="13" y="16"/>
                    <a:pt x="14" y="11"/>
                  </a:cubicBezTo>
                  <a:cubicBezTo>
                    <a:pt x="16" y="7"/>
                    <a:pt x="14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72037" y="3021013"/>
              <a:ext cx="31750" cy="36513"/>
            </a:xfrm>
            <a:custGeom>
              <a:avLst/>
              <a:gdLst>
                <a:gd name="T0" fmla="*/ 10 w 16"/>
                <a:gd name="T1" fmla="*/ 1 h 19"/>
                <a:gd name="T2" fmla="*/ 1 w 16"/>
                <a:gd name="T3" fmla="*/ 7 h 19"/>
                <a:gd name="T4" fmla="*/ 5 w 16"/>
                <a:gd name="T5" fmla="*/ 17 h 19"/>
                <a:gd name="T6" fmla="*/ 14 w 16"/>
                <a:gd name="T7" fmla="*/ 11 h 19"/>
                <a:gd name="T8" fmla="*/ 10 w 16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0" y="1"/>
                  </a:move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1" y="16"/>
                    <a:pt x="5" y="17"/>
                  </a:cubicBezTo>
                  <a:cubicBezTo>
                    <a:pt x="8" y="19"/>
                    <a:pt x="12" y="16"/>
                    <a:pt x="14" y="11"/>
                  </a:cubicBezTo>
                  <a:cubicBezTo>
                    <a:pt x="16" y="7"/>
                    <a:pt x="14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849812" y="3084513"/>
              <a:ext cx="30163" cy="36513"/>
            </a:xfrm>
            <a:custGeom>
              <a:avLst/>
              <a:gdLst>
                <a:gd name="T0" fmla="*/ 5 w 16"/>
                <a:gd name="T1" fmla="*/ 18 h 19"/>
                <a:gd name="T2" fmla="*/ 15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5" y="12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3" y="3"/>
                    <a:pt x="2" y="7"/>
                  </a:cubicBezTo>
                  <a:cubicBezTo>
                    <a:pt x="0" y="12"/>
                    <a:pt x="2" y="16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27587" y="31480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7" y="0"/>
                    <a:pt x="3" y="3"/>
                    <a:pt x="2" y="7"/>
                  </a:cubicBezTo>
                  <a:cubicBezTo>
                    <a:pt x="0" y="12"/>
                    <a:pt x="2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806950" y="32115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2 h 19"/>
                <a:gd name="T6" fmla="*/ 1 w 16"/>
                <a:gd name="T7" fmla="*/ 8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8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2"/>
                  </a:cubicBezTo>
                  <a:cubicBezTo>
                    <a:pt x="7" y="0"/>
                    <a:pt x="3" y="3"/>
                    <a:pt x="1" y="8"/>
                  </a:cubicBezTo>
                  <a:cubicBezTo>
                    <a:pt x="0" y="12"/>
                    <a:pt x="1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3137" y="3278188"/>
              <a:ext cx="31750" cy="34925"/>
            </a:xfrm>
            <a:custGeom>
              <a:avLst/>
              <a:gdLst>
                <a:gd name="T0" fmla="*/ 6 w 16"/>
                <a:gd name="T1" fmla="*/ 17 h 18"/>
                <a:gd name="T2" fmla="*/ 15 w 16"/>
                <a:gd name="T3" fmla="*/ 11 h 18"/>
                <a:gd name="T4" fmla="*/ 11 w 16"/>
                <a:gd name="T5" fmla="*/ 1 h 18"/>
                <a:gd name="T6" fmla="*/ 2 w 16"/>
                <a:gd name="T7" fmla="*/ 7 h 18"/>
                <a:gd name="T8" fmla="*/ 6 w 16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6" y="17"/>
                  </a:moveTo>
                  <a:cubicBezTo>
                    <a:pt x="9" y="18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4" y="2"/>
                    <a:pt x="2" y="7"/>
                  </a:cubicBezTo>
                  <a:cubicBezTo>
                    <a:pt x="0" y="11"/>
                    <a:pt x="2" y="16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762500" y="3341688"/>
              <a:ext cx="31750" cy="36513"/>
            </a:xfrm>
            <a:custGeom>
              <a:avLst/>
              <a:gdLst>
                <a:gd name="T0" fmla="*/ 5 w 16"/>
                <a:gd name="T1" fmla="*/ 17 h 19"/>
                <a:gd name="T2" fmla="*/ 15 w 16"/>
                <a:gd name="T3" fmla="*/ 11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7"/>
                  </a:moveTo>
                  <a:cubicBezTo>
                    <a:pt x="9" y="19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2" y="16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402012" y="1331913"/>
              <a:ext cx="2293938" cy="3149600"/>
            </a:xfrm>
            <a:custGeom>
              <a:avLst/>
              <a:gdLst>
                <a:gd name="T0" fmla="*/ 1086 w 1187"/>
                <a:gd name="T1" fmla="*/ 1423 h 1630"/>
                <a:gd name="T2" fmla="*/ 1052 w 1187"/>
                <a:gd name="T3" fmla="*/ 1441 h 1630"/>
                <a:gd name="T4" fmla="*/ 1046 w 1187"/>
                <a:gd name="T5" fmla="*/ 1444 h 1630"/>
                <a:gd name="T6" fmla="*/ 1041 w 1187"/>
                <a:gd name="T7" fmla="*/ 1446 h 1630"/>
                <a:gd name="T8" fmla="*/ 882 w 1187"/>
                <a:gd name="T9" fmla="*/ 1496 h 1630"/>
                <a:gd name="T10" fmla="*/ 880 w 1187"/>
                <a:gd name="T11" fmla="*/ 1497 h 1630"/>
                <a:gd name="T12" fmla="*/ 841 w 1187"/>
                <a:gd name="T13" fmla="*/ 1502 h 1630"/>
                <a:gd name="T14" fmla="*/ 841 w 1187"/>
                <a:gd name="T15" fmla="*/ 1502 h 1630"/>
                <a:gd name="T16" fmla="*/ 769 w 1187"/>
                <a:gd name="T17" fmla="*/ 1506 h 1630"/>
                <a:gd name="T18" fmla="*/ 160 w 1187"/>
                <a:gd name="T19" fmla="*/ 1076 h 1630"/>
                <a:gd name="T20" fmla="*/ 157 w 1187"/>
                <a:gd name="T21" fmla="*/ 1065 h 1630"/>
                <a:gd name="T22" fmla="*/ 124 w 1187"/>
                <a:gd name="T23" fmla="*/ 862 h 1630"/>
                <a:gd name="T24" fmla="*/ 157 w 1187"/>
                <a:gd name="T25" fmla="*/ 658 h 1630"/>
                <a:gd name="T26" fmla="*/ 158 w 1187"/>
                <a:gd name="T27" fmla="*/ 654 h 1630"/>
                <a:gd name="T28" fmla="*/ 162 w 1187"/>
                <a:gd name="T29" fmla="*/ 643 h 1630"/>
                <a:gd name="T30" fmla="*/ 164 w 1187"/>
                <a:gd name="T31" fmla="*/ 638 h 1630"/>
                <a:gd name="T32" fmla="*/ 614 w 1187"/>
                <a:gd name="T33" fmla="*/ 236 h 1630"/>
                <a:gd name="T34" fmla="*/ 614 w 1187"/>
                <a:gd name="T35" fmla="*/ 236 h 1630"/>
                <a:gd name="T36" fmla="*/ 623 w 1187"/>
                <a:gd name="T37" fmla="*/ 233 h 1630"/>
                <a:gd name="T38" fmla="*/ 624 w 1187"/>
                <a:gd name="T39" fmla="*/ 233 h 1630"/>
                <a:gd name="T40" fmla="*/ 765 w 1187"/>
                <a:gd name="T41" fmla="*/ 217 h 1630"/>
                <a:gd name="T42" fmla="*/ 766 w 1187"/>
                <a:gd name="T43" fmla="*/ 283 h 1630"/>
                <a:gd name="T44" fmla="*/ 795 w 1187"/>
                <a:gd name="T45" fmla="*/ 296 h 1630"/>
                <a:gd name="T46" fmla="*/ 935 w 1187"/>
                <a:gd name="T47" fmla="*/ 178 h 1630"/>
                <a:gd name="T48" fmla="*/ 934 w 1187"/>
                <a:gd name="T49" fmla="*/ 130 h 1630"/>
                <a:gd name="T50" fmla="*/ 792 w 1187"/>
                <a:gd name="T51" fmla="*/ 13 h 1630"/>
                <a:gd name="T52" fmla="*/ 764 w 1187"/>
                <a:gd name="T53" fmla="*/ 27 h 1630"/>
                <a:gd name="T54" fmla="*/ 764 w 1187"/>
                <a:gd name="T55" fmla="*/ 93 h 1630"/>
                <a:gd name="T56" fmla="*/ 225 w 1187"/>
                <a:gd name="T57" fmla="*/ 318 h 1630"/>
                <a:gd name="T58" fmla="*/ 185 w 1187"/>
                <a:gd name="T59" fmla="*/ 362 h 1630"/>
                <a:gd name="T60" fmla="*/ 184 w 1187"/>
                <a:gd name="T61" fmla="*/ 362 h 1630"/>
                <a:gd name="T62" fmla="*/ 183 w 1187"/>
                <a:gd name="T63" fmla="*/ 364 h 1630"/>
                <a:gd name="T64" fmla="*/ 1 w 1187"/>
                <a:gd name="T65" fmla="*/ 839 h 1630"/>
                <a:gd name="T66" fmla="*/ 0 w 1187"/>
                <a:gd name="T67" fmla="*/ 843 h 1630"/>
                <a:gd name="T68" fmla="*/ 0 w 1187"/>
                <a:gd name="T69" fmla="*/ 861 h 1630"/>
                <a:gd name="T70" fmla="*/ 1 w 1187"/>
                <a:gd name="T71" fmla="*/ 890 h 1630"/>
                <a:gd name="T72" fmla="*/ 1 w 1187"/>
                <a:gd name="T73" fmla="*/ 893 h 1630"/>
                <a:gd name="T74" fmla="*/ 160 w 1187"/>
                <a:gd name="T75" fmla="*/ 1331 h 1630"/>
                <a:gd name="T76" fmla="*/ 161 w 1187"/>
                <a:gd name="T77" fmla="*/ 1332 h 1630"/>
                <a:gd name="T78" fmla="*/ 191 w 1187"/>
                <a:gd name="T79" fmla="*/ 1368 h 1630"/>
                <a:gd name="T80" fmla="*/ 193 w 1187"/>
                <a:gd name="T81" fmla="*/ 1370 h 1630"/>
                <a:gd name="T82" fmla="*/ 225 w 1187"/>
                <a:gd name="T83" fmla="*/ 1405 h 1630"/>
                <a:gd name="T84" fmla="*/ 639 w 1187"/>
                <a:gd name="T85" fmla="*/ 1619 h 1630"/>
                <a:gd name="T86" fmla="*/ 640 w 1187"/>
                <a:gd name="T87" fmla="*/ 1619 h 1630"/>
                <a:gd name="T88" fmla="*/ 641 w 1187"/>
                <a:gd name="T89" fmla="*/ 1619 h 1630"/>
                <a:gd name="T90" fmla="*/ 769 w 1187"/>
                <a:gd name="T91" fmla="*/ 1630 h 1630"/>
                <a:gd name="T92" fmla="*/ 1093 w 1187"/>
                <a:gd name="T93" fmla="*/ 1558 h 1630"/>
                <a:gd name="T94" fmla="*/ 1099 w 1187"/>
                <a:gd name="T95" fmla="*/ 1555 h 1630"/>
                <a:gd name="T96" fmla="*/ 1106 w 1187"/>
                <a:gd name="T97" fmla="*/ 1552 h 1630"/>
                <a:gd name="T98" fmla="*/ 1147 w 1187"/>
                <a:gd name="T99" fmla="*/ 1530 h 1630"/>
                <a:gd name="T100" fmla="*/ 1171 w 1187"/>
                <a:gd name="T101" fmla="*/ 1446 h 1630"/>
                <a:gd name="T102" fmla="*/ 1086 w 1187"/>
                <a:gd name="T103" fmla="*/ 1423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7" h="1630">
                  <a:moveTo>
                    <a:pt x="1086" y="1423"/>
                  </a:moveTo>
                  <a:cubicBezTo>
                    <a:pt x="1075" y="1429"/>
                    <a:pt x="1063" y="1435"/>
                    <a:pt x="1052" y="1441"/>
                  </a:cubicBezTo>
                  <a:cubicBezTo>
                    <a:pt x="1050" y="1442"/>
                    <a:pt x="1048" y="1443"/>
                    <a:pt x="1046" y="1444"/>
                  </a:cubicBezTo>
                  <a:cubicBezTo>
                    <a:pt x="1044" y="1445"/>
                    <a:pt x="1042" y="1445"/>
                    <a:pt x="1041" y="1446"/>
                  </a:cubicBezTo>
                  <a:cubicBezTo>
                    <a:pt x="990" y="1470"/>
                    <a:pt x="937" y="1487"/>
                    <a:pt x="882" y="1496"/>
                  </a:cubicBezTo>
                  <a:cubicBezTo>
                    <a:pt x="881" y="1496"/>
                    <a:pt x="881" y="1497"/>
                    <a:pt x="880" y="1497"/>
                  </a:cubicBezTo>
                  <a:cubicBezTo>
                    <a:pt x="867" y="1499"/>
                    <a:pt x="854" y="1501"/>
                    <a:pt x="841" y="1502"/>
                  </a:cubicBezTo>
                  <a:cubicBezTo>
                    <a:pt x="841" y="1502"/>
                    <a:pt x="841" y="1502"/>
                    <a:pt x="841" y="1502"/>
                  </a:cubicBezTo>
                  <a:cubicBezTo>
                    <a:pt x="817" y="1505"/>
                    <a:pt x="793" y="1506"/>
                    <a:pt x="769" y="1506"/>
                  </a:cubicBezTo>
                  <a:cubicBezTo>
                    <a:pt x="488" y="1506"/>
                    <a:pt x="249" y="1326"/>
                    <a:pt x="160" y="1076"/>
                  </a:cubicBezTo>
                  <a:cubicBezTo>
                    <a:pt x="159" y="1072"/>
                    <a:pt x="158" y="1068"/>
                    <a:pt x="157" y="1065"/>
                  </a:cubicBezTo>
                  <a:cubicBezTo>
                    <a:pt x="135" y="1001"/>
                    <a:pt x="124" y="932"/>
                    <a:pt x="124" y="862"/>
                  </a:cubicBezTo>
                  <a:cubicBezTo>
                    <a:pt x="124" y="791"/>
                    <a:pt x="135" y="722"/>
                    <a:pt x="157" y="658"/>
                  </a:cubicBezTo>
                  <a:cubicBezTo>
                    <a:pt x="157" y="657"/>
                    <a:pt x="158" y="655"/>
                    <a:pt x="158" y="654"/>
                  </a:cubicBezTo>
                  <a:cubicBezTo>
                    <a:pt x="159" y="650"/>
                    <a:pt x="161" y="647"/>
                    <a:pt x="162" y="643"/>
                  </a:cubicBezTo>
                  <a:cubicBezTo>
                    <a:pt x="163" y="641"/>
                    <a:pt x="163" y="639"/>
                    <a:pt x="164" y="638"/>
                  </a:cubicBezTo>
                  <a:cubicBezTo>
                    <a:pt x="238" y="440"/>
                    <a:pt x="406" y="287"/>
                    <a:pt x="614" y="236"/>
                  </a:cubicBezTo>
                  <a:cubicBezTo>
                    <a:pt x="614" y="236"/>
                    <a:pt x="614" y="236"/>
                    <a:pt x="614" y="236"/>
                  </a:cubicBezTo>
                  <a:cubicBezTo>
                    <a:pt x="617" y="235"/>
                    <a:pt x="620" y="234"/>
                    <a:pt x="623" y="233"/>
                  </a:cubicBezTo>
                  <a:cubicBezTo>
                    <a:pt x="624" y="233"/>
                    <a:pt x="624" y="233"/>
                    <a:pt x="624" y="233"/>
                  </a:cubicBezTo>
                  <a:cubicBezTo>
                    <a:pt x="670" y="223"/>
                    <a:pt x="717" y="217"/>
                    <a:pt x="765" y="217"/>
                  </a:cubicBezTo>
                  <a:cubicBezTo>
                    <a:pt x="766" y="283"/>
                    <a:pt x="766" y="283"/>
                    <a:pt x="766" y="283"/>
                  </a:cubicBezTo>
                  <a:cubicBezTo>
                    <a:pt x="766" y="304"/>
                    <a:pt x="779" y="310"/>
                    <a:pt x="795" y="296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950" y="164"/>
                    <a:pt x="950" y="143"/>
                    <a:pt x="934" y="130"/>
                  </a:cubicBezTo>
                  <a:cubicBezTo>
                    <a:pt x="792" y="13"/>
                    <a:pt x="792" y="13"/>
                    <a:pt x="792" y="13"/>
                  </a:cubicBezTo>
                  <a:cubicBezTo>
                    <a:pt x="776" y="0"/>
                    <a:pt x="763" y="7"/>
                    <a:pt x="764" y="27"/>
                  </a:cubicBezTo>
                  <a:cubicBezTo>
                    <a:pt x="764" y="93"/>
                    <a:pt x="764" y="93"/>
                    <a:pt x="764" y="93"/>
                  </a:cubicBezTo>
                  <a:cubicBezTo>
                    <a:pt x="561" y="94"/>
                    <a:pt x="369" y="174"/>
                    <a:pt x="225" y="318"/>
                  </a:cubicBezTo>
                  <a:cubicBezTo>
                    <a:pt x="211" y="332"/>
                    <a:pt x="197" y="347"/>
                    <a:pt x="185" y="362"/>
                  </a:cubicBezTo>
                  <a:cubicBezTo>
                    <a:pt x="184" y="362"/>
                    <a:pt x="184" y="362"/>
                    <a:pt x="184" y="362"/>
                  </a:cubicBezTo>
                  <a:cubicBezTo>
                    <a:pt x="184" y="363"/>
                    <a:pt x="183" y="364"/>
                    <a:pt x="183" y="364"/>
                  </a:cubicBezTo>
                  <a:cubicBezTo>
                    <a:pt x="70" y="497"/>
                    <a:pt x="6" y="663"/>
                    <a:pt x="1" y="839"/>
                  </a:cubicBezTo>
                  <a:cubicBezTo>
                    <a:pt x="0" y="840"/>
                    <a:pt x="0" y="842"/>
                    <a:pt x="0" y="843"/>
                  </a:cubicBezTo>
                  <a:cubicBezTo>
                    <a:pt x="0" y="849"/>
                    <a:pt x="0" y="855"/>
                    <a:pt x="0" y="861"/>
                  </a:cubicBezTo>
                  <a:cubicBezTo>
                    <a:pt x="0" y="871"/>
                    <a:pt x="0" y="880"/>
                    <a:pt x="1" y="890"/>
                  </a:cubicBezTo>
                  <a:cubicBezTo>
                    <a:pt x="1" y="891"/>
                    <a:pt x="1" y="892"/>
                    <a:pt x="1" y="893"/>
                  </a:cubicBezTo>
                  <a:cubicBezTo>
                    <a:pt x="7" y="1054"/>
                    <a:pt x="63" y="1205"/>
                    <a:pt x="160" y="1331"/>
                  </a:cubicBezTo>
                  <a:cubicBezTo>
                    <a:pt x="160" y="1331"/>
                    <a:pt x="161" y="1332"/>
                    <a:pt x="161" y="1332"/>
                  </a:cubicBezTo>
                  <a:cubicBezTo>
                    <a:pt x="171" y="1345"/>
                    <a:pt x="181" y="1357"/>
                    <a:pt x="191" y="1368"/>
                  </a:cubicBezTo>
                  <a:cubicBezTo>
                    <a:pt x="192" y="1369"/>
                    <a:pt x="192" y="1370"/>
                    <a:pt x="193" y="1370"/>
                  </a:cubicBezTo>
                  <a:cubicBezTo>
                    <a:pt x="203" y="1382"/>
                    <a:pt x="214" y="1394"/>
                    <a:pt x="225" y="1405"/>
                  </a:cubicBezTo>
                  <a:cubicBezTo>
                    <a:pt x="339" y="1519"/>
                    <a:pt x="483" y="1593"/>
                    <a:pt x="639" y="1619"/>
                  </a:cubicBezTo>
                  <a:cubicBezTo>
                    <a:pt x="639" y="1619"/>
                    <a:pt x="640" y="1619"/>
                    <a:pt x="640" y="1619"/>
                  </a:cubicBezTo>
                  <a:cubicBezTo>
                    <a:pt x="641" y="1619"/>
                    <a:pt x="641" y="1619"/>
                    <a:pt x="641" y="1619"/>
                  </a:cubicBezTo>
                  <a:cubicBezTo>
                    <a:pt x="683" y="1626"/>
                    <a:pt x="725" y="1630"/>
                    <a:pt x="769" y="1630"/>
                  </a:cubicBezTo>
                  <a:cubicBezTo>
                    <a:pt x="882" y="1630"/>
                    <a:pt x="991" y="1606"/>
                    <a:pt x="1093" y="1558"/>
                  </a:cubicBezTo>
                  <a:cubicBezTo>
                    <a:pt x="1095" y="1557"/>
                    <a:pt x="1097" y="1556"/>
                    <a:pt x="1099" y="1555"/>
                  </a:cubicBezTo>
                  <a:cubicBezTo>
                    <a:pt x="1101" y="1554"/>
                    <a:pt x="1104" y="1553"/>
                    <a:pt x="1106" y="1552"/>
                  </a:cubicBezTo>
                  <a:cubicBezTo>
                    <a:pt x="1120" y="1545"/>
                    <a:pt x="1134" y="1538"/>
                    <a:pt x="1147" y="1530"/>
                  </a:cubicBezTo>
                  <a:cubicBezTo>
                    <a:pt x="1177" y="1513"/>
                    <a:pt x="1187" y="1476"/>
                    <a:pt x="1171" y="1446"/>
                  </a:cubicBezTo>
                  <a:cubicBezTo>
                    <a:pt x="1154" y="1416"/>
                    <a:pt x="1116" y="1406"/>
                    <a:pt x="1086" y="14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5837237" y="2033588"/>
              <a:ext cx="320675" cy="320675"/>
            </a:xfrm>
            <a:custGeom>
              <a:avLst/>
              <a:gdLst>
                <a:gd name="T0" fmla="*/ 44 w 166"/>
                <a:gd name="T1" fmla="*/ 139 h 166"/>
                <a:gd name="T2" fmla="*/ 95 w 166"/>
                <a:gd name="T3" fmla="*/ 166 h 166"/>
                <a:gd name="T4" fmla="*/ 130 w 166"/>
                <a:gd name="T5" fmla="*/ 156 h 166"/>
                <a:gd name="T6" fmla="*/ 146 w 166"/>
                <a:gd name="T7" fmla="*/ 70 h 166"/>
                <a:gd name="T8" fmla="*/ 119 w 166"/>
                <a:gd name="T9" fmla="*/ 32 h 166"/>
                <a:gd name="T10" fmla="*/ 33 w 166"/>
                <a:gd name="T11" fmla="*/ 20 h 166"/>
                <a:gd name="T12" fmla="*/ 21 w 166"/>
                <a:gd name="T13" fmla="*/ 107 h 166"/>
                <a:gd name="T14" fmla="*/ 44 w 166"/>
                <a:gd name="T15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66">
                  <a:moveTo>
                    <a:pt x="44" y="139"/>
                  </a:moveTo>
                  <a:cubicBezTo>
                    <a:pt x="56" y="157"/>
                    <a:pt x="75" y="166"/>
                    <a:pt x="95" y="166"/>
                  </a:cubicBezTo>
                  <a:cubicBezTo>
                    <a:pt x="107" y="166"/>
                    <a:pt x="119" y="163"/>
                    <a:pt x="130" y="156"/>
                  </a:cubicBezTo>
                  <a:cubicBezTo>
                    <a:pt x="158" y="137"/>
                    <a:pt x="166" y="98"/>
                    <a:pt x="146" y="70"/>
                  </a:cubicBezTo>
                  <a:cubicBezTo>
                    <a:pt x="138" y="57"/>
                    <a:pt x="129" y="44"/>
                    <a:pt x="119" y="32"/>
                  </a:cubicBezTo>
                  <a:cubicBezTo>
                    <a:pt x="98" y="5"/>
                    <a:pt x="60" y="0"/>
                    <a:pt x="33" y="20"/>
                  </a:cubicBezTo>
                  <a:cubicBezTo>
                    <a:pt x="5" y="41"/>
                    <a:pt x="0" y="80"/>
                    <a:pt x="21" y="107"/>
                  </a:cubicBezTo>
                  <a:cubicBezTo>
                    <a:pt x="29" y="117"/>
                    <a:pt x="37" y="128"/>
                    <a:pt x="4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054725" y="2444750"/>
              <a:ext cx="287338" cy="334963"/>
            </a:xfrm>
            <a:custGeom>
              <a:avLst/>
              <a:gdLst>
                <a:gd name="T0" fmla="*/ 10 w 149"/>
                <a:gd name="T1" fmla="*/ 88 h 173"/>
                <a:gd name="T2" fmla="*/ 21 w 149"/>
                <a:gd name="T3" fmla="*/ 126 h 173"/>
                <a:gd name="T4" fmla="*/ 81 w 149"/>
                <a:gd name="T5" fmla="*/ 173 h 173"/>
                <a:gd name="T6" fmla="*/ 96 w 149"/>
                <a:gd name="T7" fmla="*/ 171 h 173"/>
                <a:gd name="T8" fmla="*/ 141 w 149"/>
                <a:gd name="T9" fmla="*/ 96 h 173"/>
                <a:gd name="T10" fmla="*/ 128 w 149"/>
                <a:gd name="T11" fmla="*/ 51 h 173"/>
                <a:gd name="T12" fmla="*/ 50 w 149"/>
                <a:gd name="T13" fmla="*/ 11 h 173"/>
                <a:gd name="T14" fmla="*/ 10 w 149"/>
                <a:gd name="T15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73">
                  <a:moveTo>
                    <a:pt x="10" y="88"/>
                  </a:moveTo>
                  <a:cubicBezTo>
                    <a:pt x="14" y="101"/>
                    <a:pt x="18" y="113"/>
                    <a:pt x="21" y="126"/>
                  </a:cubicBezTo>
                  <a:cubicBezTo>
                    <a:pt x="28" y="154"/>
                    <a:pt x="53" y="173"/>
                    <a:pt x="81" y="173"/>
                  </a:cubicBezTo>
                  <a:cubicBezTo>
                    <a:pt x="86" y="173"/>
                    <a:pt x="91" y="172"/>
                    <a:pt x="96" y="171"/>
                  </a:cubicBezTo>
                  <a:cubicBezTo>
                    <a:pt x="129" y="162"/>
                    <a:pt x="149" y="129"/>
                    <a:pt x="141" y="96"/>
                  </a:cubicBezTo>
                  <a:cubicBezTo>
                    <a:pt x="137" y="80"/>
                    <a:pt x="133" y="65"/>
                    <a:pt x="128" y="51"/>
                  </a:cubicBezTo>
                  <a:cubicBezTo>
                    <a:pt x="118" y="18"/>
                    <a:pt x="83" y="0"/>
                    <a:pt x="50" y="11"/>
                  </a:cubicBezTo>
                  <a:cubicBezTo>
                    <a:pt x="18" y="21"/>
                    <a:pt x="0" y="56"/>
                    <a:pt x="1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730875" y="3757613"/>
              <a:ext cx="323850" cy="314325"/>
            </a:xfrm>
            <a:custGeom>
              <a:avLst/>
              <a:gdLst>
                <a:gd name="T0" fmla="*/ 138 w 167"/>
                <a:gd name="T1" fmla="*/ 22 h 163"/>
                <a:gd name="T2" fmla="*/ 51 w 167"/>
                <a:gd name="T3" fmla="*/ 29 h 163"/>
                <a:gd name="T4" fmla="*/ 24 w 167"/>
                <a:gd name="T5" fmla="*/ 58 h 163"/>
                <a:gd name="T6" fmla="*/ 25 w 167"/>
                <a:gd name="T7" fmla="*/ 145 h 163"/>
                <a:gd name="T8" fmla="*/ 68 w 167"/>
                <a:gd name="T9" fmla="*/ 163 h 163"/>
                <a:gd name="T10" fmla="*/ 113 w 167"/>
                <a:gd name="T11" fmla="*/ 144 h 163"/>
                <a:gd name="T12" fmla="*/ 144 w 167"/>
                <a:gd name="T13" fmla="*/ 110 h 163"/>
                <a:gd name="T14" fmla="*/ 138 w 167"/>
                <a:gd name="T15" fmla="*/ 2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3">
                  <a:moveTo>
                    <a:pt x="138" y="22"/>
                  </a:moveTo>
                  <a:cubicBezTo>
                    <a:pt x="112" y="0"/>
                    <a:pt x="73" y="3"/>
                    <a:pt x="51" y="29"/>
                  </a:cubicBezTo>
                  <a:cubicBezTo>
                    <a:pt x="42" y="39"/>
                    <a:pt x="33" y="48"/>
                    <a:pt x="24" y="58"/>
                  </a:cubicBezTo>
                  <a:cubicBezTo>
                    <a:pt x="0" y="82"/>
                    <a:pt x="1" y="121"/>
                    <a:pt x="25" y="145"/>
                  </a:cubicBezTo>
                  <a:cubicBezTo>
                    <a:pt x="37" y="157"/>
                    <a:pt x="53" y="163"/>
                    <a:pt x="68" y="163"/>
                  </a:cubicBezTo>
                  <a:cubicBezTo>
                    <a:pt x="85" y="163"/>
                    <a:pt x="101" y="156"/>
                    <a:pt x="113" y="144"/>
                  </a:cubicBezTo>
                  <a:cubicBezTo>
                    <a:pt x="124" y="133"/>
                    <a:pt x="134" y="121"/>
                    <a:pt x="144" y="110"/>
                  </a:cubicBezTo>
                  <a:cubicBezTo>
                    <a:pt x="167" y="84"/>
                    <a:pt x="164" y="45"/>
                    <a:pt x="13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122987" y="2916238"/>
              <a:ext cx="252413" cy="325438"/>
            </a:xfrm>
            <a:custGeom>
              <a:avLst/>
              <a:gdLst>
                <a:gd name="T0" fmla="*/ 69 w 130"/>
                <a:gd name="T1" fmla="*/ 1 h 168"/>
                <a:gd name="T2" fmla="*/ 5 w 130"/>
                <a:gd name="T3" fmla="*/ 61 h 168"/>
                <a:gd name="T4" fmla="*/ 3 w 130"/>
                <a:gd name="T5" fmla="*/ 101 h 168"/>
                <a:gd name="T6" fmla="*/ 59 w 130"/>
                <a:gd name="T7" fmla="*/ 168 h 168"/>
                <a:gd name="T8" fmla="*/ 64 w 130"/>
                <a:gd name="T9" fmla="*/ 168 h 168"/>
                <a:gd name="T10" fmla="*/ 126 w 130"/>
                <a:gd name="T11" fmla="*/ 112 h 168"/>
                <a:gd name="T12" fmla="*/ 129 w 130"/>
                <a:gd name="T13" fmla="*/ 65 h 168"/>
                <a:gd name="T14" fmla="*/ 69 w 130"/>
                <a:gd name="T15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68">
                  <a:moveTo>
                    <a:pt x="69" y="1"/>
                  </a:moveTo>
                  <a:cubicBezTo>
                    <a:pt x="35" y="0"/>
                    <a:pt x="6" y="27"/>
                    <a:pt x="5" y="61"/>
                  </a:cubicBezTo>
                  <a:cubicBezTo>
                    <a:pt x="5" y="74"/>
                    <a:pt x="4" y="88"/>
                    <a:pt x="3" y="101"/>
                  </a:cubicBezTo>
                  <a:cubicBezTo>
                    <a:pt x="0" y="135"/>
                    <a:pt x="25" y="165"/>
                    <a:pt x="59" y="168"/>
                  </a:cubicBezTo>
                  <a:cubicBezTo>
                    <a:pt x="61" y="168"/>
                    <a:pt x="62" y="168"/>
                    <a:pt x="64" y="168"/>
                  </a:cubicBezTo>
                  <a:cubicBezTo>
                    <a:pt x="96" y="168"/>
                    <a:pt x="123" y="144"/>
                    <a:pt x="126" y="112"/>
                  </a:cubicBezTo>
                  <a:cubicBezTo>
                    <a:pt x="127" y="96"/>
                    <a:pt x="128" y="81"/>
                    <a:pt x="129" y="65"/>
                  </a:cubicBezTo>
                  <a:cubicBezTo>
                    <a:pt x="130" y="31"/>
                    <a:pt x="103" y="2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989637" y="3359150"/>
              <a:ext cx="306388" cy="330200"/>
            </a:xfrm>
            <a:custGeom>
              <a:avLst/>
              <a:gdLst>
                <a:gd name="T0" fmla="*/ 110 w 158"/>
                <a:gd name="T1" fmla="*/ 12 h 171"/>
                <a:gd name="T2" fmla="*/ 30 w 158"/>
                <a:gd name="T3" fmla="*/ 47 h 171"/>
                <a:gd name="T4" fmla="*/ 15 w 158"/>
                <a:gd name="T5" fmla="*/ 83 h 171"/>
                <a:gd name="T6" fmla="*/ 45 w 158"/>
                <a:gd name="T7" fmla="*/ 165 h 171"/>
                <a:gd name="T8" fmla="*/ 71 w 158"/>
                <a:gd name="T9" fmla="*/ 171 h 171"/>
                <a:gd name="T10" fmla="*/ 127 w 158"/>
                <a:gd name="T11" fmla="*/ 135 h 171"/>
                <a:gd name="T12" fmla="*/ 145 w 158"/>
                <a:gd name="T13" fmla="*/ 92 h 171"/>
                <a:gd name="T14" fmla="*/ 110 w 158"/>
                <a:gd name="T15" fmla="*/ 1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71">
                  <a:moveTo>
                    <a:pt x="110" y="12"/>
                  </a:moveTo>
                  <a:cubicBezTo>
                    <a:pt x="78" y="0"/>
                    <a:pt x="43" y="15"/>
                    <a:pt x="30" y="47"/>
                  </a:cubicBezTo>
                  <a:cubicBezTo>
                    <a:pt x="25" y="59"/>
                    <a:pt x="20" y="71"/>
                    <a:pt x="15" y="83"/>
                  </a:cubicBezTo>
                  <a:cubicBezTo>
                    <a:pt x="0" y="114"/>
                    <a:pt x="14" y="151"/>
                    <a:pt x="45" y="165"/>
                  </a:cubicBezTo>
                  <a:cubicBezTo>
                    <a:pt x="53" y="169"/>
                    <a:pt x="62" y="171"/>
                    <a:pt x="71" y="171"/>
                  </a:cubicBezTo>
                  <a:cubicBezTo>
                    <a:pt x="94" y="171"/>
                    <a:pt x="116" y="158"/>
                    <a:pt x="127" y="135"/>
                  </a:cubicBezTo>
                  <a:cubicBezTo>
                    <a:pt x="133" y="121"/>
                    <a:pt x="140" y="107"/>
                    <a:pt x="145" y="92"/>
                  </a:cubicBezTo>
                  <a:cubicBezTo>
                    <a:pt x="158" y="60"/>
                    <a:pt x="142" y="24"/>
                    <a:pt x="11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495925" y="1716088"/>
              <a:ext cx="339725" cy="303213"/>
            </a:xfrm>
            <a:custGeom>
              <a:avLst/>
              <a:gdLst>
                <a:gd name="T0" fmla="*/ 156 w 176"/>
                <a:gd name="T1" fmla="*/ 132 h 157"/>
                <a:gd name="T2" fmla="*/ 143 w 176"/>
                <a:gd name="T3" fmla="*/ 45 h 157"/>
                <a:gd name="T4" fmla="*/ 105 w 176"/>
                <a:gd name="T5" fmla="*/ 19 h 157"/>
                <a:gd name="T6" fmla="*/ 19 w 176"/>
                <a:gd name="T7" fmla="*/ 37 h 157"/>
                <a:gd name="T8" fmla="*/ 37 w 176"/>
                <a:gd name="T9" fmla="*/ 122 h 157"/>
                <a:gd name="T10" fmla="*/ 69 w 176"/>
                <a:gd name="T11" fmla="*/ 145 h 157"/>
                <a:gd name="T12" fmla="*/ 106 w 176"/>
                <a:gd name="T13" fmla="*/ 157 h 157"/>
                <a:gd name="T14" fmla="*/ 156 w 176"/>
                <a:gd name="T15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57">
                  <a:moveTo>
                    <a:pt x="156" y="132"/>
                  </a:moveTo>
                  <a:cubicBezTo>
                    <a:pt x="176" y="104"/>
                    <a:pt x="170" y="66"/>
                    <a:pt x="143" y="45"/>
                  </a:cubicBezTo>
                  <a:cubicBezTo>
                    <a:pt x="130" y="36"/>
                    <a:pt x="118" y="27"/>
                    <a:pt x="105" y="19"/>
                  </a:cubicBezTo>
                  <a:cubicBezTo>
                    <a:pt x="76" y="0"/>
                    <a:pt x="38" y="8"/>
                    <a:pt x="19" y="37"/>
                  </a:cubicBezTo>
                  <a:cubicBezTo>
                    <a:pt x="0" y="65"/>
                    <a:pt x="9" y="104"/>
                    <a:pt x="37" y="122"/>
                  </a:cubicBezTo>
                  <a:cubicBezTo>
                    <a:pt x="48" y="129"/>
                    <a:pt x="59" y="137"/>
                    <a:pt x="69" y="145"/>
                  </a:cubicBezTo>
                  <a:cubicBezTo>
                    <a:pt x="81" y="153"/>
                    <a:pt x="93" y="157"/>
                    <a:pt x="106" y="157"/>
                  </a:cubicBezTo>
                  <a:cubicBezTo>
                    <a:pt x="125" y="157"/>
                    <a:pt x="144" y="148"/>
                    <a:pt x="156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806F0B6-A9DF-4BAD-9AF6-C901672E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73" y="0"/>
            <a:ext cx="4151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3981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20219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17F8C3-B15E-44E6-A5C1-7E1EC2C1F9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01715" y="2541429"/>
            <a:ext cx="4380157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中大人的移动生活攻略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ABEECF-D744-4831-971B-85B67B9D8C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1152000 w 1152000"/>
              <a:gd name="connsiteY2" fmla="*/ 2343 h 1154343"/>
              <a:gd name="connsiteX3" fmla="*/ 1152000 w 1152000"/>
              <a:gd name="connsiteY3" fmla="*/ 1154343 h 1154343"/>
              <a:gd name="connsiteX4" fmla="*/ 0 w 1152000"/>
              <a:gd name="connsiteY4" fmla="*/ 1154343 h 1154343"/>
              <a:gd name="connsiteX5" fmla="*/ 0 w 1152000"/>
              <a:gd name="connsiteY5" fmla="*/ 2343 h 1154343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825732 w 1152000"/>
              <a:gd name="connsiteY2" fmla="*/ 1 h 1154343"/>
              <a:gd name="connsiteX3" fmla="*/ 1152000 w 1152000"/>
              <a:gd name="connsiteY3" fmla="*/ 2343 h 1154343"/>
              <a:gd name="connsiteX4" fmla="*/ 1152000 w 1152000"/>
              <a:gd name="connsiteY4" fmla="*/ 1154343 h 1154343"/>
              <a:gd name="connsiteX5" fmla="*/ 0 w 1152000"/>
              <a:gd name="connsiteY5" fmla="*/ 1154343 h 1154343"/>
              <a:gd name="connsiteX6" fmla="*/ 0 w 1152000"/>
              <a:gd name="connsiteY6" fmla="*/ 2343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  <a:gd name="connsiteX6" fmla="*/ 917172 w 1152000"/>
              <a:gd name="connsiteY6" fmla="*/ 91441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rgbClr val="535A8F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130F2C-16BB-43F7-B582-9CA793DAF970}"/>
              </a:ext>
            </a:extLst>
          </p:cNvPr>
          <p:cNvSpPr/>
          <p:nvPr/>
        </p:nvSpPr>
        <p:spPr>
          <a:xfrm>
            <a:off x="5001715" y="3216738"/>
            <a:ext cx="4129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生活场景故事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7851-5DC9-4149-A894-68A29BDBE283}"/>
              </a:ext>
            </a:extLst>
          </p:cNvPr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</a:rPr>
              <a:t>04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</a:rPr>
              <a:t>part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94235915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1060558">
            <a:off x="718849" y="642570"/>
            <a:ext cx="3551723" cy="3551723"/>
          </a:xfrm>
          <a:prstGeom prst="ellipse">
            <a:avLst/>
          </a:prstGeom>
          <a:noFill/>
          <a:ln w="127000">
            <a:solidFill>
              <a:srgbClr val="575C91">
                <a:alpha val="2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17986466">
            <a:off x="719978" y="645151"/>
            <a:ext cx="3548014" cy="3548014"/>
          </a:xfrm>
          <a:prstGeom prst="arc">
            <a:avLst>
              <a:gd name="adj1" fmla="val 10766207"/>
              <a:gd name="adj2" fmla="val 0"/>
            </a:avLst>
          </a:prstGeom>
          <a:ln w="127000" cap="rnd">
            <a:solidFill>
              <a:srgbClr val="598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B2F89-C8CB-4AE2-B355-C061381D32F3}"/>
              </a:ext>
            </a:extLst>
          </p:cNvPr>
          <p:cNvSpPr/>
          <p:nvPr/>
        </p:nvSpPr>
        <p:spPr>
          <a:xfrm>
            <a:off x="2493985" y="1474946"/>
            <a:ext cx="8403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869B"/>
                </a:solidFill>
              </a:rPr>
              <a:t>大潘也是软件工程</a:t>
            </a:r>
            <a:r>
              <a:rPr lang="en-US" altLang="zh-CN" dirty="0">
                <a:solidFill>
                  <a:srgbClr val="59869B"/>
                </a:solidFill>
              </a:rPr>
              <a:t>0</a:t>
            </a:r>
            <a:r>
              <a:rPr lang="zh-CN" altLang="en-US" dirty="0">
                <a:solidFill>
                  <a:srgbClr val="59869B"/>
                </a:solidFill>
              </a:rPr>
              <a:t>班的学生，不过大潘的手机上有了一个综合的中大服务应用。教务信息、学校通知、场馆科室申请、校内社区、缴费、宿舍管理等统一在</a:t>
            </a:r>
            <a:r>
              <a:rPr lang="en-US" altLang="zh-CN" dirty="0">
                <a:solidFill>
                  <a:srgbClr val="59869B"/>
                </a:solidFill>
              </a:rPr>
              <a:t>APP</a:t>
            </a:r>
            <a:r>
              <a:rPr lang="zh-CN" altLang="en-US" dirty="0">
                <a:solidFill>
                  <a:srgbClr val="59869B"/>
                </a:solidFill>
              </a:rPr>
              <a:t>中分类管理，各项服务入口容易找到，通知精确推送至每个学生，全部实现云办事。校内社区使得学生的娱乐也更丰富。</a:t>
            </a:r>
            <a:endParaRPr lang="en-US" altLang="zh-CN" dirty="0">
              <a:solidFill>
                <a:srgbClr val="59869B"/>
              </a:solidFill>
              <a:latin typeface="-apple-system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B4FB18-2D28-4D7A-B232-868347CBEFCE}"/>
              </a:ext>
            </a:extLst>
          </p:cNvPr>
          <p:cNvSpPr/>
          <p:nvPr/>
        </p:nvSpPr>
        <p:spPr>
          <a:xfrm>
            <a:off x="2493985" y="3074730"/>
            <a:ext cx="8403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869B"/>
                </a:solidFill>
                <a:latin typeface="-apple-system"/>
              </a:rPr>
              <a:t>早上起床，大潘打开应用的推送通知，看了下今天学院又发了什么通知，又看了下今天有什么课，课室在哪里。在上了一早的课，大潘想吃一顿好的，打开应用社区力的美食专题，发现学校附近有个四川火锅很多人分享觉得好吃，于是大潘就去吃了。但是大潘是个广州人，吃不了辣，吃完马上就开始肚子不舒服。赶紧叫来了舍友送他去了医院。“但是下午还有课啊！”大潘想，于是掏出了手机，在应用的服务入口找到了请假申请的链接，请了下午的假。在病床上，大潘突然想起班长小潘昨天托付他去申请开会场地，于是又在应用入口找到了活动中心的申请链接，申请了场地。”还好有这个应用手机上就可以申请啊“，大潘感叹道。</a:t>
            </a:r>
            <a:endParaRPr lang="zh-CN" altLang="en-US" dirty="0">
              <a:solidFill>
                <a:srgbClr val="598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8228"/>
      </p:ext>
    </p:extLst>
  </p:cSld>
  <p:clrMapOvr>
    <a:masterClrMapping/>
  </p:clrMapOvr>
  <p:transition spd="slow" advClick="0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3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3" grpId="0"/>
          <p:bldP spid="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34742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2">
            <a:extLst>
              <a:ext uri="{FF2B5EF4-FFF2-40B4-BE49-F238E27FC236}">
                <a16:creationId xmlns:a16="http://schemas.microsoft.com/office/drawing/2014/main" id="{7D434963-D4BD-48B3-86CC-787F9F07E11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65712" y="2948630"/>
            <a:ext cx="333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Thank you for watching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！</a:t>
            </a:r>
          </a:p>
        </p:txBody>
      </p:sp>
      <p:sp>
        <p:nvSpPr>
          <p:cNvPr id="15" name="PA_椭圆 4"/>
          <p:cNvSpPr/>
          <p:nvPr>
            <p:custDataLst>
              <p:tags r:id="rId2"/>
            </p:custDataLst>
          </p:nvPr>
        </p:nvSpPr>
        <p:spPr>
          <a:xfrm>
            <a:off x="3915576" y="4668657"/>
            <a:ext cx="4378685" cy="4378685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59869B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PA_组合 2"/>
          <p:cNvGrpSpPr/>
          <p:nvPr>
            <p:custDataLst>
              <p:tags r:id="rId3"/>
            </p:custDataLst>
          </p:nvPr>
        </p:nvGrpSpPr>
        <p:grpSpPr>
          <a:xfrm>
            <a:off x="4419632" y="5260521"/>
            <a:ext cx="3423892" cy="3068911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17" name="椭圆 16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71441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31227" y="2911881"/>
            <a:ext cx="377686" cy="3776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73848" y="4972532"/>
            <a:ext cx="492443" cy="1426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引领未来</a:t>
            </a:r>
          </a:p>
        </p:txBody>
      </p:sp>
      <p:sp>
        <p:nvSpPr>
          <p:cNvPr id="11" name="椭圆 10"/>
          <p:cNvSpPr/>
          <p:nvPr/>
        </p:nvSpPr>
        <p:spPr>
          <a:xfrm>
            <a:off x="5908660" y="3717811"/>
            <a:ext cx="222820" cy="22282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959937" y="4368874"/>
            <a:ext cx="120266" cy="12026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4"/>
          <p:cNvSpPr/>
          <p:nvPr>
            <p:custDataLst>
              <p:tags r:id="rId1"/>
            </p:custDataLst>
          </p:nvPr>
        </p:nvSpPr>
        <p:spPr>
          <a:xfrm>
            <a:off x="3936233" y="-2189343"/>
            <a:ext cx="4378685" cy="4378685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59869B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PA_组合 2"/>
          <p:cNvGrpSpPr/>
          <p:nvPr>
            <p:custDataLst>
              <p:tags r:id="rId2"/>
            </p:custDataLst>
          </p:nvPr>
        </p:nvGrpSpPr>
        <p:grpSpPr>
          <a:xfrm>
            <a:off x="4440289" y="-1597479"/>
            <a:ext cx="3423892" cy="3068911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17" name="椭圆 16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04752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769E8B0-DCCA-4233-954F-AC9345C8DC24}"/>
              </a:ext>
            </a:extLst>
          </p:cNvPr>
          <p:cNvGrpSpPr/>
          <p:nvPr/>
        </p:nvGrpSpPr>
        <p:grpSpPr>
          <a:xfrm>
            <a:off x="2952848" y="1584767"/>
            <a:ext cx="3656789" cy="485746"/>
            <a:chOff x="2952848" y="2038843"/>
            <a:chExt cx="3656789" cy="485746"/>
          </a:xfrm>
        </p:grpSpPr>
        <p:sp>
          <p:nvSpPr>
            <p:cNvPr id="8" name="MH_Number_1">
              <a:hlinkClick r:id="rId15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2952848" y="2128031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59869B"/>
            </a:solidFill>
            <a:ln w="25400" cap="flat" cmpd="sng" algn="ctr">
              <a:solidFill>
                <a:srgbClr val="59869B"/>
              </a:solidFill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Elephant" panose="02020904090505020303" pitchFamily="18" charset="0"/>
                  <a:ea typeface="方正姚体" panose="02010601030101010101" pitchFamily="2" charset="-122"/>
                </a:rPr>
                <a:t>1</a:t>
              </a:r>
              <a:endParaRPr lang="zh-CN" altLang="en-US" sz="2000" kern="0" dirty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6" name="MH_Entry_1">
              <a:hlinkClick r:id="rId15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2952850" y="2038843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59869B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</a:rPr>
                <a:t>中大现存服务梳理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7B5DF3-35A9-44E3-B787-BA9FFAEE9A85}"/>
              </a:ext>
            </a:extLst>
          </p:cNvPr>
          <p:cNvGrpSpPr/>
          <p:nvPr/>
        </p:nvGrpSpPr>
        <p:grpSpPr>
          <a:xfrm>
            <a:off x="3587331" y="2713774"/>
            <a:ext cx="3656787" cy="485746"/>
            <a:chOff x="3587331" y="2810026"/>
            <a:chExt cx="3656787" cy="485746"/>
          </a:xfrm>
        </p:grpSpPr>
        <p:sp>
          <p:nvSpPr>
            <p:cNvPr id="16" name="MH_Number_2">
              <a:hlinkClick r:id="rId15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6635118" y="2899214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59869B"/>
            </a:solidFill>
            <a:ln w="25400" cap="flat" cmpd="sng" algn="ctr">
              <a:solidFill>
                <a:srgbClr val="59869B"/>
              </a:solidFill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ysClr val="window" lastClr="FFFFFF"/>
                  </a:solidFill>
                  <a:latin typeface="Elephant" panose="02020904090505020303" pitchFamily="18" charset="0"/>
                  <a:ea typeface="方正姚体" panose="02010601030101010101" pitchFamily="2" charset="-122"/>
                </a:rPr>
                <a:t>2</a:t>
              </a:r>
              <a:endParaRPr lang="zh-CN" altLang="en-US" sz="2000" kern="0" dirty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7" name="MH_Entry_2">
              <a:hlinkClick r:id="rId15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587331" y="2810026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59869B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</a:rPr>
                <a:t>中大人的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</a:rPr>
                <a:t>IT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</a:rPr>
                <a:t>生活攻略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01A8A6-F123-4E88-8D63-134E9A21B774}"/>
              </a:ext>
            </a:extLst>
          </p:cNvPr>
          <p:cNvGrpSpPr/>
          <p:nvPr/>
        </p:nvGrpSpPr>
        <p:grpSpPr>
          <a:xfrm>
            <a:off x="2952848" y="3725587"/>
            <a:ext cx="3656789" cy="485746"/>
            <a:chOff x="2952848" y="3581209"/>
            <a:chExt cx="3656789" cy="485746"/>
          </a:xfrm>
        </p:grpSpPr>
        <p:sp>
          <p:nvSpPr>
            <p:cNvPr id="19" name="MH_Number_3">
              <a:hlinkClick r:id="rId1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2952848" y="3670397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59869B"/>
            </a:solidFill>
            <a:ln w="25400" cap="flat" cmpd="sng" algn="ctr">
              <a:solidFill>
                <a:srgbClr val="59869B"/>
              </a:solidFill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Elephant" panose="02020904090505020303" pitchFamily="18" charset="0"/>
                  <a:ea typeface="方正姚体" panose="02010601030101010101" pitchFamily="2" charset="-122"/>
                </a:rPr>
                <a:t>3</a:t>
              </a:r>
              <a:endParaRPr lang="zh-CN" altLang="en-US" sz="2000" kern="0" dirty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20" name="MH_Entry_3">
              <a:hlinkClick r:id="rId15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2952850" y="3581209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59869B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</a:rPr>
                <a:t>Program</a:t>
              </a:r>
              <a:r>
                <a:rPr lang="zh-CN" altLang="en-US" sz="2400" dirty="0">
                  <a:solidFill>
                    <a:schemeClr val="tx1"/>
                  </a:solidFill>
                  <a:latin typeface="+mn-ea"/>
                </a:rPr>
                <a:t>介绍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45B62C-1EF5-42E1-BA11-D6D47CDE3C92}"/>
              </a:ext>
            </a:extLst>
          </p:cNvPr>
          <p:cNvGrpSpPr/>
          <p:nvPr/>
        </p:nvGrpSpPr>
        <p:grpSpPr>
          <a:xfrm>
            <a:off x="3587331" y="4784450"/>
            <a:ext cx="3656787" cy="485746"/>
            <a:chOff x="3587331" y="4352392"/>
            <a:chExt cx="3656787" cy="485746"/>
          </a:xfrm>
        </p:grpSpPr>
        <p:sp>
          <p:nvSpPr>
            <p:cNvPr id="21" name="MH_Number_4">
              <a:hlinkClick r:id="rId15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35118" y="4441580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59869B"/>
            </a:solidFill>
            <a:ln w="25400" cap="flat" cmpd="sng" algn="ctr">
              <a:solidFill>
                <a:srgbClr val="59869B"/>
              </a:solidFill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Elephant" panose="02020904090505020303" pitchFamily="18" charset="0"/>
                  <a:ea typeface="方正姚体" panose="02010601030101010101" pitchFamily="2" charset="-122"/>
                </a:rPr>
                <a:t>4</a:t>
              </a:r>
              <a:endParaRPr lang="zh-CN" altLang="en-US" sz="2000" kern="0" dirty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22" name="MH_Entry_4">
              <a:hlinkClick r:id="rId1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3587331" y="4352392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59869B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</a:rPr>
                <a:t>中大人的移动生活攻略</a:t>
              </a:r>
            </a:p>
          </p:txBody>
        </p:sp>
      </p:grpSp>
      <p:sp>
        <p:nvSpPr>
          <p:cNvPr id="24" name="MH_Others_1"/>
          <p:cNvSpPr/>
          <p:nvPr>
            <p:custDataLst>
              <p:tags r:id="rId3"/>
            </p:custDataLst>
          </p:nvPr>
        </p:nvSpPr>
        <p:spPr>
          <a:xfrm rot="16200000">
            <a:off x="7871407" y="2833554"/>
            <a:ext cx="2996333" cy="1012835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endParaRPr lang="en-US" altLang="zh-CN" sz="2800" spc="500" dirty="0">
              <a:solidFill>
                <a:srgbClr val="2C3460"/>
              </a:solidFill>
              <a:latin typeface="Dubai Light" panose="020B0303030403030204" pitchFamily="34" charset="-78"/>
              <a:ea typeface="华文中宋" panose="02010600040101010101" pitchFamily="2" charset="-122"/>
              <a:cs typeface="Dubai Light" panose="020B0303030403030204" pitchFamily="34" charset="-78"/>
            </a:endParaRPr>
          </a:p>
          <a:p>
            <a:pPr algn="ctr">
              <a:defRPr/>
            </a:pPr>
            <a:r>
              <a:rPr lang="en-US" altLang="zh-CN" sz="2800" spc="500" dirty="0">
                <a:solidFill>
                  <a:srgbClr val="2C3460"/>
                </a:solidFill>
                <a:latin typeface="Dubai Light" panose="020B0303030403030204" pitchFamily="34" charset="-78"/>
                <a:ea typeface="华文中宋" panose="02010600040101010101" pitchFamily="2" charset="-122"/>
                <a:cs typeface="Dubai Light" panose="020B0303030403030204" pitchFamily="34" charset="-78"/>
              </a:rPr>
              <a:t>CONTENTS</a:t>
            </a:r>
            <a:endParaRPr lang="zh-CN" altLang="en-US" sz="2800" spc="500" dirty="0">
              <a:solidFill>
                <a:srgbClr val="2C3460"/>
              </a:solidFill>
              <a:latin typeface="Dubai Light" panose="020B0303030403030204" pitchFamily="34" charset="-78"/>
              <a:ea typeface="华文中宋" panose="02010600040101010101" pitchFamily="2" charset="-122"/>
              <a:cs typeface="Dubai Light" panose="020B0303030403030204" pitchFamily="34" charset="-78"/>
            </a:endParaRPr>
          </a:p>
        </p:txBody>
      </p:sp>
      <p:sp>
        <p:nvSpPr>
          <p:cNvPr id="25" name="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34693" y="2735136"/>
            <a:ext cx="557212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3" name="文本框 2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46863DC6-69BA-4FE8-8562-ADB7C5CB4E9B}"/>
              </a:ext>
            </a:extLst>
          </p:cNvPr>
          <p:cNvSpPr txBox="1"/>
          <p:nvPr/>
        </p:nvSpPr>
        <p:spPr>
          <a:xfrm>
            <a:off x="4461069" y="3155639"/>
            <a:ext cx="2783049" cy="28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cs typeface="+mn-ea"/>
                <a:sym typeface="+mn-lt"/>
              </a:rPr>
              <a:t>生活场景故事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26" name="文本框 2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4287AF80-2604-4490-9CDE-F00AAD50BDB9}"/>
              </a:ext>
            </a:extLst>
          </p:cNvPr>
          <p:cNvSpPr txBox="1"/>
          <p:nvPr/>
        </p:nvSpPr>
        <p:spPr>
          <a:xfrm>
            <a:off x="3257347" y="4184378"/>
            <a:ext cx="2783049" cy="28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cs typeface="+mn-ea"/>
                <a:sym typeface="+mn-lt"/>
              </a:rPr>
              <a:t>项目前瞻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27" name="文本框 2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8BE225D1-509D-4545-A557-91FA3DCE0725}"/>
              </a:ext>
            </a:extLst>
          </p:cNvPr>
          <p:cNvSpPr txBox="1"/>
          <p:nvPr/>
        </p:nvSpPr>
        <p:spPr>
          <a:xfrm>
            <a:off x="4461068" y="5300076"/>
            <a:ext cx="2783049" cy="28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cs typeface="+mn-ea"/>
                <a:sym typeface="+mn-lt"/>
              </a:rPr>
              <a:t>生活场景故事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29" name="文本框 2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id="{AF4D4E51-157F-4C0E-9A70-74BD6340348A}"/>
              </a:ext>
            </a:extLst>
          </p:cNvPr>
          <p:cNvSpPr txBox="1"/>
          <p:nvPr/>
        </p:nvSpPr>
        <p:spPr>
          <a:xfrm>
            <a:off x="3257346" y="2113702"/>
            <a:ext cx="2783049" cy="28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cs typeface="+mn-ea"/>
                <a:sym typeface="+mn-lt"/>
              </a:rPr>
              <a:t>生活、学习、办事、娱乐</a:t>
            </a:r>
            <a:endParaRPr lang="en-US" altLang="zh-CN" sz="11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3049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3" grpId="0"/>
      <p:bldP spid="2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6852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17F8C3-B15E-44E6-A5C1-7E1EC2C1F9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41914" y="2797776"/>
            <a:ext cx="3536779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中大现存服务梳理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ABEECF-D744-4831-971B-85B67B9D8C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1152000 w 1152000"/>
              <a:gd name="connsiteY2" fmla="*/ 2343 h 1154343"/>
              <a:gd name="connsiteX3" fmla="*/ 1152000 w 1152000"/>
              <a:gd name="connsiteY3" fmla="*/ 1154343 h 1154343"/>
              <a:gd name="connsiteX4" fmla="*/ 0 w 1152000"/>
              <a:gd name="connsiteY4" fmla="*/ 1154343 h 1154343"/>
              <a:gd name="connsiteX5" fmla="*/ 0 w 1152000"/>
              <a:gd name="connsiteY5" fmla="*/ 2343 h 1154343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825732 w 1152000"/>
              <a:gd name="connsiteY2" fmla="*/ 1 h 1154343"/>
              <a:gd name="connsiteX3" fmla="*/ 1152000 w 1152000"/>
              <a:gd name="connsiteY3" fmla="*/ 2343 h 1154343"/>
              <a:gd name="connsiteX4" fmla="*/ 1152000 w 1152000"/>
              <a:gd name="connsiteY4" fmla="*/ 1154343 h 1154343"/>
              <a:gd name="connsiteX5" fmla="*/ 0 w 1152000"/>
              <a:gd name="connsiteY5" fmla="*/ 1154343 h 1154343"/>
              <a:gd name="connsiteX6" fmla="*/ 0 w 1152000"/>
              <a:gd name="connsiteY6" fmla="*/ 2343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  <a:gd name="connsiteX6" fmla="*/ 917172 w 1152000"/>
              <a:gd name="connsiteY6" fmla="*/ 91441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rgbClr val="535A8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7851-5DC9-4149-A894-68A29BDBE283}"/>
              </a:ext>
            </a:extLst>
          </p:cNvPr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</a:rPr>
              <a:t>01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</a:rPr>
              <a:t>part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149551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457473" y="744187"/>
            <a:ext cx="2470275" cy="2178423"/>
          </a:xfrm>
          <a:prstGeom prst="pl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B93902F-15EB-4390-B677-7BE1BF17007D}"/>
              </a:ext>
            </a:extLst>
          </p:cNvPr>
          <p:cNvSpPr txBox="1"/>
          <p:nvPr/>
        </p:nvSpPr>
        <p:spPr>
          <a:xfrm>
            <a:off x="343159" y="207513"/>
            <a:ext cx="2167252" cy="47461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000" dirty="0">
                <a:solidFill>
                  <a:srgbClr val="59869B"/>
                </a:solidFill>
                <a:cs typeface="+mn-ea"/>
                <a:sym typeface="+mn-lt"/>
              </a:rPr>
              <a:t>1.1 </a:t>
            </a:r>
            <a:r>
              <a:rPr lang="zh-CN" altLang="en-US" sz="2000" dirty="0">
                <a:solidFill>
                  <a:srgbClr val="59869B"/>
                </a:solidFill>
                <a:cs typeface="+mn-ea"/>
                <a:sym typeface="+mn-lt"/>
              </a:rPr>
              <a:t>生活类服务</a:t>
            </a:r>
            <a:endParaRPr lang="en-US" altLang="zh-CN" sz="20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441081C5-B3FD-4350-B81E-FB3176624D3D}"/>
              </a:ext>
            </a:extLst>
          </p:cNvPr>
          <p:cNvSpPr txBox="1"/>
          <p:nvPr/>
        </p:nvSpPr>
        <p:spPr>
          <a:xfrm>
            <a:off x="363582" y="524323"/>
            <a:ext cx="2123139" cy="3153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LIFE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D2E3146-8FA9-425E-BFBF-39161BDBE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59" y="967265"/>
            <a:ext cx="5984491" cy="51465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C5E762-CC45-4548-9C9B-7919B30DD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5" y="967265"/>
            <a:ext cx="5433596" cy="26346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9C55690-3EE0-4AE9-AF30-2058EE0FE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625" y="3566381"/>
            <a:ext cx="5433596" cy="20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382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">
            <a:extLst>
              <a:ext uri="{FF2B5EF4-FFF2-40B4-BE49-F238E27FC236}">
                <a16:creationId xmlns:a16="http://schemas.microsoft.com/office/drawing/2014/main" id="{B3DE5D65-0DE4-442D-8D3C-488E61214418}"/>
              </a:ext>
            </a:extLst>
          </p:cNvPr>
          <p:cNvSpPr txBox="1"/>
          <p:nvPr/>
        </p:nvSpPr>
        <p:spPr>
          <a:xfrm>
            <a:off x="1807850" y="3118897"/>
            <a:ext cx="1678345" cy="460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000" dirty="0">
                <a:solidFill>
                  <a:srgbClr val="59869B"/>
                </a:solidFill>
                <a:cs typeface="+mn-ea"/>
                <a:sym typeface="+mn-lt"/>
              </a:rPr>
              <a:t>1.2 </a:t>
            </a:r>
            <a:r>
              <a:rPr lang="zh-CN" altLang="en-US" sz="2000" dirty="0">
                <a:solidFill>
                  <a:srgbClr val="59869B"/>
                </a:solidFill>
                <a:cs typeface="+mn-ea"/>
                <a:sym typeface="+mn-lt"/>
              </a:rPr>
              <a:t>学习类服务</a:t>
            </a:r>
            <a:endParaRPr lang="en-US" altLang="zh-CN" sz="20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2080E042-7EAA-469B-A406-7EA9F63531AB}"/>
              </a:ext>
            </a:extLst>
          </p:cNvPr>
          <p:cNvSpPr txBox="1"/>
          <p:nvPr/>
        </p:nvSpPr>
        <p:spPr>
          <a:xfrm>
            <a:off x="1807850" y="3470855"/>
            <a:ext cx="1766007" cy="32220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STUDING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AC357-EB55-4E7A-9FC9-99947F31E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80" y="301715"/>
            <a:ext cx="6483125" cy="65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">
            <a:extLst>
              <a:ext uri="{FF2B5EF4-FFF2-40B4-BE49-F238E27FC236}">
                <a16:creationId xmlns:a16="http://schemas.microsoft.com/office/drawing/2014/main" id="{C040E3F3-7361-4628-AFDF-DCF9A85A17B6}"/>
              </a:ext>
            </a:extLst>
          </p:cNvPr>
          <p:cNvSpPr txBox="1"/>
          <p:nvPr/>
        </p:nvSpPr>
        <p:spPr>
          <a:xfrm>
            <a:off x="5256827" y="216606"/>
            <a:ext cx="1678345" cy="460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000" dirty="0">
                <a:solidFill>
                  <a:srgbClr val="59869B"/>
                </a:solidFill>
                <a:cs typeface="+mn-ea"/>
                <a:sym typeface="+mn-lt"/>
              </a:rPr>
              <a:t>1.3 </a:t>
            </a:r>
            <a:r>
              <a:rPr lang="zh-CN" altLang="en-US" sz="2000" dirty="0">
                <a:solidFill>
                  <a:srgbClr val="59869B"/>
                </a:solidFill>
                <a:cs typeface="+mn-ea"/>
                <a:sym typeface="+mn-lt"/>
              </a:rPr>
              <a:t>办事类服务</a:t>
            </a:r>
            <a:endParaRPr lang="en-US" altLang="zh-CN" sz="20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46B10E84-ADA9-4435-A31D-A0D1217B6530}"/>
              </a:ext>
            </a:extLst>
          </p:cNvPr>
          <p:cNvSpPr txBox="1"/>
          <p:nvPr/>
        </p:nvSpPr>
        <p:spPr>
          <a:xfrm>
            <a:off x="5256827" y="546125"/>
            <a:ext cx="1982056" cy="3153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TRANSACTION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2D548E0-9654-4CD5-910D-CF0333A61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78" y="1007085"/>
            <a:ext cx="7618842" cy="559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88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">
            <a:extLst>
              <a:ext uri="{FF2B5EF4-FFF2-40B4-BE49-F238E27FC236}">
                <a16:creationId xmlns:a16="http://schemas.microsoft.com/office/drawing/2014/main" id="{C040E3F3-7361-4628-AFDF-DCF9A85A17B6}"/>
              </a:ext>
            </a:extLst>
          </p:cNvPr>
          <p:cNvSpPr txBox="1"/>
          <p:nvPr/>
        </p:nvSpPr>
        <p:spPr>
          <a:xfrm>
            <a:off x="1345123" y="879549"/>
            <a:ext cx="1678345" cy="460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000" dirty="0">
                <a:solidFill>
                  <a:srgbClr val="59869B"/>
                </a:solidFill>
                <a:cs typeface="+mn-ea"/>
                <a:sym typeface="+mn-lt"/>
              </a:rPr>
              <a:t>1.4 </a:t>
            </a:r>
            <a:r>
              <a:rPr lang="zh-CN" altLang="en-US" sz="2000" dirty="0">
                <a:solidFill>
                  <a:srgbClr val="59869B"/>
                </a:solidFill>
                <a:cs typeface="+mn-ea"/>
                <a:sym typeface="+mn-lt"/>
              </a:rPr>
              <a:t>娱乐类服务</a:t>
            </a:r>
            <a:endParaRPr lang="en-US" altLang="zh-CN" sz="20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46B10E84-ADA9-4435-A31D-A0D1217B6530}"/>
              </a:ext>
            </a:extLst>
          </p:cNvPr>
          <p:cNvSpPr txBox="1"/>
          <p:nvPr/>
        </p:nvSpPr>
        <p:spPr>
          <a:xfrm>
            <a:off x="1345123" y="1209068"/>
            <a:ext cx="1982056" cy="3153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ENTERTAINMENT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FA6335-6208-4670-B95E-912DC80EF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79" y="1524411"/>
            <a:ext cx="8213792" cy="4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1901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6852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17F8C3-B15E-44E6-A5C1-7E1EC2C1F9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71086" y="2486488"/>
            <a:ext cx="3689524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r"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中大人的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IT</a:t>
            </a: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生活攻略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ABEECF-D744-4831-971B-85B67B9D8C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1152000 w 1152000"/>
              <a:gd name="connsiteY2" fmla="*/ 2343 h 1154343"/>
              <a:gd name="connsiteX3" fmla="*/ 1152000 w 1152000"/>
              <a:gd name="connsiteY3" fmla="*/ 1154343 h 1154343"/>
              <a:gd name="connsiteX4" fmla="*/ 0 w 1152000"/>
              <a:gd name="connsiteY4" fmla="*/ 1154343 h 1154343"/>
              <a:gd name="connsiteX5" fmla="*/ 0 w 1152000"/>
              <a:gd name="connsiteY5" fmla="*/ 2343 h 1154343"/>
              <a:gd name="connsiteX0" fmla="*/ 0 w 1152000"/>
              <a:gd name="connsiteY0" fmla="*/ 2343 h 1154343"/>
              <a:gd name="connsiteX1" fmla="*/ 323289 w 1152000"/>
              <a:gd name="connsiteY1" fmla="*/ 0 h 1154343"/>
              <a:gd name="connsiteX2" fmla="*/ 825732 w 1152000"/>
              <a:gd name="connsiteY2" fmla="*/ 1 h 1154343"/>
              <a:gd name="connsiteX3" fmla="*/ 1152000 w 1152000"/>
              <a:gd name="connsiteY3" fmla="*/ 2343 h 1154343"/>
              <a:gd name="connsiteX4" fmla="*/ 1152000 w 1152000"/>
              <a:gd name="connsiteY4" fmla="*/ 1154343 h 1154343"/>
              <a:gd name="connsiteX5" fmla="*/ 0 w 1152000"/>
              <a:gd name="connsiteY5" fmla="*/ 1154343 h 1154343"/>
              <a:gd name="connsiteX6" fmla="*/ 0 w 1152000"/>
              <a:gd name="connsiteY6" fmla="*/ 2343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  <a:gd name="connsiteX6" fmla="*/ 917172 w 1152000"/>
              <a:gd name="connsiteY6" fmla="*/ 91441 h 1154343"/>
              <a:gd name="connsiteX0" fmla="*/ 825732 w 1152000"/>
              <a:gd name="connsiteY0" fmla="*/ 1 h 1154343"/>
              <a:gd name="connsiteX1" fmla="*/ 1152000 w 1152000"/>
              <a:gd name="connsiteY1" fmla="*/ 2343 h 1154343"/>
              <a:gd name="connsiteX2" fmla="*/ 1152000 w 1152000"/>
              <a:gd name="connsiteY2" fmla="*/ 1154343 h 1154343"/>
              <a:gd name="connsiteX3" fmla="*/ 0 w 1152000"/>
              <a:gd name="connsiteY3" fmla="*/ 1154343 h 1154343"/>
              <a:gd name="connsiteX4" fmla="*/ 0 w 1152000"/>
              <a:gd name="connsiteY4" fmla="*/ 2343 h 1154343"/>
              <a:gd name="connsiteX5" fmla="*/ 323289 w 1152000"/>
              <a:gd name="connsiteY5" fmla="*/ 0 h 11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130F2C-16BB-43F7-B582-9CA793DAF970}"/>
              </a:ext>
            </a:extLst>
          </p:cNvPr>
          <p:cNvSpPr/>
          <p:nvPr/>
        </p:nvSpPr>
        <p:spPr>
          <a:xfrm>
            <a:off x="5141714" y="3165922"/>
            <a:ext cx="4129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生活场景故事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7851-5DC9-4149-A894-68A29BDBE283}"/>
              </a:ext>
            </a:extLst>
          </p:cNvPr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ea typeface="黑体" panose="02010609060101010101" pitchFamily="49" charset="-122"/>
              </a:rPr>
              <a:t>02</a:t>
            </a: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</a:rPr>
              <a:t>part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665160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260,261,"/>
  <p:tag name="ISPRING_PRESENTATION_TITLE" val="l"/>
  <p:tag name="ISPRING_ULTRA_SCORM_COURSE_ID" val="C8A954D6-E0A2-42F7-A0C4-81A4D7ADD2C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OTHERS"/>
  <p:tag name="ID" val="5471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OTHERS"/>
  <p:tag name="ID" val="54714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Rectangle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矩形 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Rectangle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矩形 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Rectangle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矩形 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Rectangle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3153"/>
  <p:tag name="MH_LIBRARY" val="GRAPHIC"/>
  <p:tag name="MH_ORDER" val="矩形 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AUTOCOLOR" val="TRUE"/>
  <p:tag name="MH_TYPE" val="CONTENTS"/>
  <p:tag name="ID" val="547147"/>
</p:tagLst>
</file>

<file path=ppt/theme/theme1.xml><?xml version="1.0" encoding="utf-8"?>
<a:theme xmlns:a="http://schemas.openxmlformats.org/drawingml/2006/main" name="Office 主题​​">
  <a:themeElements>
    <a:clrScheme name="自定义 9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658F"/>
      </a:accent1>
      <a:accent2>
        <a:srgbClr val="ED7D31"/>
      </a:accent2>
      <a:accent3>
        <a:srgbClr val="A5A5A5"/>
      </a:accent3>
      <a:accent4>
        <a:srgbClr val="FFC000"/>
      </a:accent4>
      <a:accent5>
        <a:srgbClr val="3B5E7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658F"/>
      </a:accent1>
      <a:accent2>
        <a:srgbClr val="ED7D31"/>
      </a:accent2>
      <a:accent3>
        <a:srgbClr val="A5A5A5"/>
      </a:accent3>
      <a:accent4>
        <a:srgbClr val="FFC000"/>
      </a:accent4>
      <a:accent5>
        <a:srgbClr val="3B5E7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949</Words>
  <Application>Microsoft Office PowerPoint</Application>
  <PresentationFormat>宽屏</PresentationFormat>
  <Paragraphs>87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-apple-system</vt:lpstr>
      <vt:lpstr>Bebas Neue</vt:lpstr>
      <vt:lpstr>Lato</vt:lpstr>
      <vt:lpstr>Lato Light</vt:lpstr>
      <vt:lpstr>等线</vt:lpstr>
      <vt:lpstr>等线 Light</vt:lpstr>
      <vt:lpstr>方正兰亭细黑_GBK</vt:lpstr>
      <vt:lpstr>微软雅黑</vt:lpstr>
      <vt:lpstr>Arial</vt:lpstr>
      <vt:lpstr>Calibri</vt:lpstr>
      <vt:lpstr>Dubai Light</vt:lpstr>
      <vt:lpstr>Elephant</vt:lpstr>
      <vt:lpstr>Open Sans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>优品PPT</dc:creator>
  <dc:description>http://www.ypppt.com/</dc:description>
  <cp:lastModifiedBy>liangyling3@163.com</cp:lastModifiedBy>
  <cp:revision>86</cp:revision>
  <dcterms:created xsi:type="dcterms:W3CDTF">2017-10-04T05:12:41Z</dcterms:created>
  <dcterms:modified xsi:type="dcterms:W3CDTF">2020-05-06T02:36:03Z</dcterms:modified>
</cp:coreProperties>
</file>