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59" r:id="rId4"/>
    <p:sldId id="311" r:id="rId5"/>
    <p:sldId id="318" r:id="rId6"/>
    <p:sldId id="312" r:id="rId7"/>
    <p:sldId id="313" r:id="rId8"/>
    <p:sldId id="314" r:id="rId9"/>
    <p:sldId id="315" r:id="rId10"/>
    <p:sldId id="319" r:id="rId11"/>
    <p:sldId id="316" r:id="rId12"/>
    <p:sldId id="317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D8822-956E-4EB6-8ADC-11703DD8AEBD}">
  <a:tblStyle styleId="{AC2D8822-956E-4EB6-8ADC-11703DD8AE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2" autoAdjust="0"/>
  </p:normalViewPr>
  <p:slideViewPr>
    <p:cSldViewPr snapToGrid="0">
      <p:cViewPr varScale="1">
        <p:scale>
          <a:sx n="106" d="100"/>
          <a:sy n="106" d="100"/>
        </p:scale>
        <p:origin x="77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6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6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9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7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4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85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43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8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62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FF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Ayurveda</a:t>
            </a: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Chatbot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2400268" y="2741403"/>
            <a:ext cx="21888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35"/>
          <p:cNvSpPr txBox="1">
            <a:spLocks noGrp="1"/>
          </p:cNvSpPr>
          <p:nvPr>
            <p:ph type="ctrTitle" idx="2"/>
          </p:nvPr>
        </p:nvSpPr>
        <p:spPr>
          <a:xfrm>
            <a:off x="731067" y="2559753"/>
            <a:ext cx="1770001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</a:t>
            </a:r>
          </a:p>
        </p:txBody>
      </p:sp>
      <p:sp>
        <p:nvSpPr>
          <p:cNvPr id="73" name="Google Shape;272;p35">
            <a:extLst>
              <a:ext uri="{FF2B5EF4-FFF2-40B4-BE49-F238E27FC236}">
                <a16:creationId xmlns:a16="http://schemas.microsoft.com/office/drawing/2014/main" id="{53D183F9-D9BA-43B2-B4A5-6754B2197C2C}"/>
              </a:ext>
            </a:extLst>
          </p:cNvPr>
          <p:cNvSpPr txBox="1">
            <a:spLocks/>
          </p:cNvSpPr>
          <p:nvPr/>
        </p:nvSpPr>
        <p:spPr>
          <a:xfrm>
            <a:off x="1233008" y="3604910"/>
            <a:ext cx="3082719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2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Sahu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Pawan Srivastava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Sahil Tiwari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Aniket Vishwakarma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24457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DD757-B8B0-43E1-9758-CAADB905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80" y="1688531"/>
            <a:ext cx="1439261" cy="3198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5D18-3409-4FE2-A75F-43459E2DE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55" y="1688533"/>
            <a:ext cx="1439261" cy="3198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A5498-9BD5-4CBE-9BFD-72F604B3A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331" y="1688533"/>
            <a:ext cx="1439260" cy="3198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7D3ED-BF85-4D8C-A979-10D7F0DCD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482" y="1688533"/>
            <a:ext cx="1442485" cy="32055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1639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102638" y="14999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software aims to significantly ease the process of formulating Ayurvedic prescriptions by leveraging cutting-edge AI technologies. Despite potential limitations, the utility and benefits of such a system are substantial in the context of Ayurvedic medicine.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onclusion</a:t>
            </a:r>
            <a:endParaRPr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8"/>
          <p:cNvCxnSpPr/>
          <p:nvPr/>
        </p:nvCxnSpPr>
        <p:spPr>
          <a:xfrm>
            <a:off x="5415913" y="1901475"/>
            <a:ext cx="13995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370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75;p67">
            <a:extLst>
              <a:ext uri="{FF2B5EF4-FFF2-40B4-BE49-F238E27FC236}">
                <a16:creationId xmlns:a16="http://schemas.microsoft.com/office/drawing/2014/main" id="{9D82A393-9C3B-4A7A-A206-043D68F5D0B8}"/>
              </a:ext>
            </a:extLst>
          </p:cNvPr>
          <p:cNvSpPr/>
          <p:nvPr/>
        </p:nvSpPr>
        <p:spPr>
          <a:xfrm>
            <a:off x="2570400" y="1918993"/>
            <a:ext cx="966673" cy="93369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/>
          </a:p>
        </p:txBody>
      </p:sp>
      <p:sp>
        <p:nvSpPr>
          <p:cNvPr id="14" name="Google Shape;1177;p67">
            <a:extLst>
              <a:ext uri="{FF2B5EF4-FFF2-40B4-BE49-F238E27FC236}">
                <a16:creationId xmlns:a16="http://schemas.microsoft.com/office/drawing/2014/main" id="{A60813DB-BA7A-447C-8058-73E2C905B02D}"/>
              </a:ext>
            </a:extLst>
          </p:cNvPr>
          <p:cNvSpPr txBox="1">
            <a:spLocks/>
          </p:cNvSpPr>
          <p:nvPr/>
        </p:nvSpPr>
        <p:spPr>
          <a:xfrm>
            <a:off x="2786400" y="2080438"/>
            <a:ext cx="3855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3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5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hank you!</a:t>
            </a:r>
          </a:p>
        </p:txBody>
      </p:sp>
    </p:spTree>
    <p:extLst>
      <p:ext uri="{BB962C8B-B14F-4D97-AF65-F5344CB8AC3E}">
        <p14:creationId xmlns:p14="http://schemas.microsoft.com/office/powerpoint/2010/main" val="213353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1359723" y="2423190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5025375" y="15887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1359723" y="325759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1359723" y="15887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2154900" y="1653077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359723" y="1696192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2154900" y="251652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1359723" y="2534543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2154900" y="3317110"/>
            <a:ext cx="31659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&amp; Software Requirements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1368198" y="336079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13"/>
          </p:nvPr>
        </p:nvSpPr>
        <p:spPr>
          <a:xfrm>
            <a:off x="5857050" y="1648485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15"/>
          </p:nvPr>
        </p:nvSpPr>
        <p:spPr>
          <a:xfrm>
            <a:off x="5025375" y="16919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0" name="Google Shape;346;p37">
            <a:extLst>
              <a:ext uri="{FF2B5EF4-FFF2-40B4-BE49-F238E27FC236}">
                <a16:creationId xmlns:a16="http://schemas.microsoft.com/office/drawing/2014/main" id="{F2305384-3C0E-43EC-9281-3373836AE256}"/>
              </a:ext>
            </a:extLst>
          </p:cNvPr>
          <p:cNvSpPr/>
          <p:nvPr/>
        </p:nvSpPr>
        <p:spPr>
          <a:xfrm>
            <a:off x="5025375" y="241759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343;p37">
            <a:extLst>
              <a:ext uri="{FF2B5EF4-FFF2-40B4-BE49-F238E27FC236}">
                <a16:creationId xmlns:a16="http://schemas.microsoft.com/office/drawing/2014/main" id="{C44F3E61-4719-4E62-AC17-6C3B4415420F}"/>
              </a:ext>
            </a:extLst>
          </p:cNvPr>
          <p:cNvSpPr/>
          <p:nvPr/>
        </p:nvSpPr>
        <p:spPr>
          <a:xfrm>
            <a:off x="5025375" y="325759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350;p37">
            <a:extLst>
              <a:ext uri="{FF2B5EF4-FFF2-40B4-BE49-F238E27FC236}">
                <a16:creationId xmlns:a16="http://schemas.microsoft.com/office/drawing/2014/main" id="{B0BA7725-CE37-440B-9D4C-FABDEF03C584}"/>
              </a:ext>
            </a:extLst>
          </p:cNvPr>
          <p:cNvSpPr txBox="1">
            <a:spLocks/>
          </p:cNvSpPr>
          <p:nvPr/>
        </p:nvSpPr>
        <p:spPr>
          <a:xfrm>
            <a:off x="5025375" y="2544005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4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23" name="Google Shape;353;p37">
            <a:extLst>
              <a:ext uri="{FF2B5EF4-FFF2-40B4-BE49-F238E27FC236}">
                <a16:creationId xmlns:a16="http://schemas.microsoft.com/office/drawing/2014/main" id="{976CAE2D-9C5F-4F3F-9BBB-BA1ADC61BD3A}"/>
              </a:ext>
            </a:extLst>
          </p:cNvPr>
          <p:cNvSpPr txBox="1">
            <a:spLocks/>
          </p:cNvSpPr>
          <p:nvPr/>
        </p:nvSpPr>
        <p:spPr>
          <a:xfrm>
            <a:off x="5025375" y="3361095"/>
            <a:ext cx="66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400" b="1" i="0" u="none" strike="noStrike" cap="none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24" name="Google Shape;357;p37">
            <a:extLst>
              <a:ext uri="{FF2B5EF4-FFF2-40B4-BE49-F238E27FC236}">
                <a16:creationId xmlns:a16="http://schemas.microsoft.com/office/drawing/2014/main" id="{18E61A7D-4AC1-4FCB-B1C4-308814252E34}"/>
              </a:ext>
            </a:extLst>
          </p:cNvPr>
          <p:cNvSpPr txBox="1">
            <a:spLocks/>
          </p:cNvSpPr>
          <p:nvPr/>
        </p:nvSpPr>
        <p:spPr>
          <a:xfrm>
            <a:off x="5857050" y="3317295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25" name="Google Shape;357;p37">
            <a:extLst>
              <a:ext uri="{FF2B5EF4-FFF2-40B4-BE49-F238E27FC236}">
                <a16:creationId xmlns:a16="http://schemas.microsoft.com/office/drawing/2014/main" id="{53222B8C-815F-48DA-A18A-15A3857D3EFE}"/>
              </a:ext>
            </a:extLst>
          </p:cNvPr>
          <p:cNvSpPr txBox="1">
            <a:spLocks/>
          </p:cNvSpPr>
          <p:nvPr/>
        </p:nvSpPr>
        <p:spPr>
          <a:xfrm>
            <a:off x="5857050" y="2516334"/>
            <a:ext cx="1801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102638" y="14999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a guide through the world of Ayurvedic medicine that's not just smart but cutting-edge. That's Ayurveda Chatbot for you! This state-of-the-art software blends ancient wisdom with the latest technology.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ntroduction</a:t>
            </a:r>
            <a:endParaRPr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8"/>
          <p:cNvCxnSpPr/>
          <p:nvPr/>
        </p:nvCxnSpPr>
        <p:spPr>
          <a:xfrm>
            <a:off x="5415913" y="1901475"/>
            <a:ext cx="13995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24457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E317-B579-446B-A520-D5AD9502BAE1}"/>
              </a:ext>
            </a:extLst>
          </p:cNvPr>
          <p:cNvSpPr txBox="1"/>
          <p:nvPr/>
        </p:nvSpPr>
        <p:spPr>
          <a:xfrm>
            <a:off x="1051975" y="2028652"/>
            <a:ext cx="7420475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software aims to address the challenges faced by Ayurvedic students and practitioners in navigating a vast repository of classical texts. It will leverage AI technologies, particularly Dialogflow, to streamline the process of identifying appropriate drugs and formulations based on specific disease symptoms and pharmacological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111651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67162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E317-B579-446B-A520-D5AD9502BAE1}"/>
              </a:ext>
            </a:extLst>
          </p:cNvPr>
          <p:cNvSpPr txBox="1"/>
          <p:nvPr/>
        </p:nvSpPr>
        <p:spPr>
          <a:xfrm>
            <a:off x="1051975" y="1590067"/>
            <a:ext cx="7420475" cy="322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IN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i) Develop a Custom Software Solution: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 intuitive and user-friendly software capable of extracting information from over 150 Ayurvedic classical texts.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chatbot using Dialogflow for intelligent interactions and recommendations.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IN" sz="16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</a:t>
            </a:r>
            <a:r>
              <a:rPr lang="en-IN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Personalized Formulation Identification: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 software to tailor suggestions based on an individual's clinical condition, age, and other relevant factors.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multiple names and synonyms of diseases to enhance the accuracy of formulation suggestions.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17632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E317-B579-446B-A520-D5AD9502BAE1}"/>
              </a:ext>
            </a:extLst>
          </p:cNvPr>
          <p:cNvSpPr txBox="1"/>
          <p:nvPr/>
        </p:nvSpPr>
        <p:spPr>
          <a:xfrm>
            <a:off x="1051975" y="1698437"/>
            <a:ext cx="7420475" cy="296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software will serve the following purposes: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sz="16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Formulation Recommendations: 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Ayurvedic drugs and formulations designed for specific diseases and pharmacological properties.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detailed information, including references, properties, and suitability based on the patient's condition.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</a:pPr>
            <a:r>
              <a:rPr lang="en-US" sz="16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 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interface accessible to both students and practitioners, facilitating easy navigation and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1182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241247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&amp; Software Requirements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7" name="Google Shape;670;p49">
            <a:extLst>
              <a:ext uri="{FF2B5EF4-FFF2-40B4-BE49-F238E27FC236}">
                <a16:creationId xmlns:a16="http://schemas.microsoft.com/office/drawing/2014/main" id="{3A1300A3-46D0-4ACC-863B-CBB808314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436027"/>
              </p:ext>
            </p:extLst>
          </p:nvPr>
        </p:nvGraphicFramePr>
        <p:xfrm>
          <a:off x="1244575" y="1851780"/>
          <a:ext cx="2841862" cy="2438280"/>
        </p:xfrm>
        <a:graphic>
          <a:graphicData uri="http://schemas.openxmlformats.org/drawingml/2006/table">
            <a:tbl>
              <a:tblPr>
                <a:noFill/>
                <a:tableStyleId>{AC2D8822-956E-4EB6-8ADC-11703DD8AEBD}</a:tableStyleId>
              </a:tblPr>
              <a:tblGrid>
                <a:gridCol w="284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Montserrat ExtraBold"/>
                        </a:rPr>
                        <a:t>Hardware</a:t>
                      </a:r>
                      <a:endParaRPr sz="180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Montserrat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FFA6">
                        <a:alpha val="435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Requirements</a:t>
                      </a:r>
                      <a:endParaRPr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Char char="●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Standard computer system with a reliable internet connection.</a:t>
                      </a:r>
                    </a:p>
                    <a:p>
                      <a:pPr marL="2540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None/>
                      </a:pPr>
                      <a:endParaRPr lang="en-US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Barlow Semi Condensed Medium"/>
                      </a:endParaRPr>
                    </a:p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Barlow Semi Condensed Medium"/>
                        <a:buChar char="●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Mobile devices for accessibility.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accent5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oogle Shape;671;p49">
            <a:extLst>
              <a:ext uri="{FF2B5EF4-FFF2-40B4-BE49-F238E27FC236}">
                <a16:creationId xmlns:a16="http://schemas.microsoft.com/office/drawing/2014/main" id="{156A0000-901D-48BB-9D9D-2C7AD083A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159690"/>
              </p:ext>
            </p:extLst>
          </p:nvPr>
        </p:nvGraphicFramePr>
        <p:xfrm>
          <a:off x="4838200" y="1851780"/>
          <a:ext cx="3443887" cy="3291720"/>
        </p:xfrm>
        <a:graphic>
          <a:graphicData uri="http://schemas.openxmlformats.org/drawingml/2006/table">
            <a:tbl>
              <a:tblPr>
                <a:noFill/>
                <a:tableStyleId>{AC2D8822-956E-4EB6-8ADC-11703DD8AEBD}</a:tableStyleId>
              </a:tblPr>
              <a:tblGrid>
                <a:gridCol w="344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Montserrat ExtraBold"/>
                        </a:rPr>
                        <a:t>Software</a:t>
                      </a:r>
                      <a:endParaRPr sz="1800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Montserrat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F5C">
                        <a:alpha val="45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Requirements</a:t>
                      </a:r>
                      <a:endParaRPr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00">
                <a:tc>
                  <a:txBody>
                    <a:bodyPr/>
                    <a:lstStyle/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Char char="●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Operating System: Compatible with Windows, macOS, and Linux.</a:t>
                      </a:r>
                    </a:p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Char char="●"/>
                      </a:pPr>
                      <a:endParaRPr lang="en-US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Barlow Semi Condensed Medium"/>
                      </a:endParaRPr>
                    </a:p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Char char="●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Development Framework: Utilized Dart and Flutter for mobile app development.</a:t>
                      </a:r>
                    </a:p>
                    <a:p>
                      <a:pPr marL="2540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None/>
                      </a:pPr>
                      <a:endParaRPr lang="en-US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Barlow Semi Condensed Medium"/>
                      </a:endParaRPr>
                    </a:p>
                    <a:p>
                      <a:pPr marL="228600" lvl="0" indent="-2032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Barlow Semi Condensed Medium"/>
                        <a:buChar char="●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Barlow Semi Condensed Medium"/>
                        </a:rPr>
                        <a:t>AI Integration: Dialogflow for NLP-powered chatbot functionality.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23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76672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E317-B579-446B-A520-D5AD9502BAE1}"/>
              </a:ext>
            </a:extLst>
          </p:cNvPr>
          <p:cNvSpPr txBox="1"/>
          <p:nvPr/>
        </p:nvSpPr>
        <p:spPr>
          <a:xfrm>
            <a:off x="1592006" y="1939429"/>
            <a:ext cx="5959988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software is developed using Dart for Programming and Flutter framework for UI/UX Design for the mobile app, ensuring cross-platform compatibility. Dialogflow will be incorporated for NLP capabilities, providing an intelligent and interactive chatbot experience.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3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76325" y="249444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766725" y="249444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1244575" y="516294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E317-B579-446B-A520-D5AD9502BAE1}"/>
              </a:ext>
            </a:extLst>
          </p:cNvPr>
          <p:cNvSpPr txBox="1"/>
          <p:nvPr/>
        </p:nvSpPr>
        <p:spPr>
          <a:xfrm>
            <a:off x="1176325" y="1820694"/>
            <a:ext cx="6750875" cy="296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IN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on Digital Texts: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software's effectiveness relies on the availability and accuracy of digitized Ayurvedic texts.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Language and Script Challenges: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multiple languages and scripts within the classical texts may pose translation and interpretation challenges.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Continuous Update Requirement: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updates are necessary to incorporate new texts, synonyms, and emerging Ayurvedic knowledge.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67276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486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Calibri</vt:lpstr>
      <vt:lpstr>Montserrat ExtraBold</vt:lpstr>
      <vt:lpstr>Barlow Semi Condensed Medium</vt:lpstr>
      <vt:lpstr>Barlow Semi Condensed</vt:lpstr>
      <vt:lpstr>Arial</vt:lpstr>
      <vt:lpstr>Awesome Augmented Reality App Pitch Deck by Slidesgo</vt:lpstr>
      <vt:lpstr>Ayurveda Chatbot</vt:lpstr>
      <vt:lpstr>Introduction</vt:lpstr>
      <vt:lpstr>Introduction</vt:lpstr>
      <vt:lpstr>Scope</vt:lpstr>
      <vt:lpstr>Objectives</vt:lpstr>
      <vt:lpstr>Utility</vt:lpstr>
      <vt:lpstr>Hardware &amp; Software Requirements</vt:lpstr>
      <vt:lpstr>Framework</vt:lpstr>
      <vt:lpstr>Limitations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Ayurveda Chatbot App</dc:title>
  <cp:lastModifiedBy>Sahil Tiwari</cp:lastModifiedBy>
  <cp:revision>11</cp:revision>
  <dcterms:modified xsi:type="dcterms:W3CDTF">2023-11-23T16:44:30Z</dcterms:modified>
</cp:coreProperties>
</file>