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5CA94-2BE7-4ECB-9C10-C94ED8FA87E9}" v="255" dt="2023-10-12T22:41:37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pawayangkool, Kamphol" userId="S::kxw012@shsu.edu::87ddc630-a4ad-4476-8c4f-aef275d4fa89" providerId="AD" clId="Web-{B675CA94-2BE7-4ECB-9C10-C94ED8FA87E9}"/>
    <pc:docChg chg="addSld delSld modSld">
      <pc:chgData name="Wipawayangkool, Kamphol" userId="S::kxw012@shsu.edu::87ddc630-a4ad-4476-8c4f-aef275d4fa89" providerId="AD" clId="Web-{B675CA94-2BE7-4ECB-9C10-C94ED8FA87E9}" dt="2023-10-12T22:41:37.249" v="283"/>
      <pc:docMkLst>
        <pc:docMk/>
      </pc:docMkLst>
      <pc:sldChg chg="del">
        <pc:chgData name="Wipawayangkool, Kamphol" userId="S::kxw012@shsu.edu::87ddc630-a4ad-4476-8c4f-aef275d4fa89" providerId="AD" clId="Web-{B675CA94-2BE7-4ECB-9C10-C94ED8FA87E9}" dt="2023-10-12T22:10:57.414" v="1"/>
        <pc:sldMkLst>
          <pc:docMk/>
          <pc:sldMk cId="109857222" sldId="256"/>
        </pc:sldMkLst>
      </pc:sldChg>
      <pc:sldChg chg="addSp delSp modSp new mod setBg modClrScheme addAnim setClrOvrMap chgLayout">
        <pc:chgData name="Wipawayangkool, Kamphol" userId="S::kxw012@shsu.edu::87ddc630-a4ad-4476-8c4f-aef275d4fa89" providerId="AD" clId="Web-{B675CA94-2BE7-4ECB-9C10-C94ED8FA87E9}" dt="2023-10-12T22:41:37.249" v="283"/>
        <pc:sldMkLst>
          <pc:docMk/>
          <pc:sldMk cId="2199215085" sldId="257"/>
        </pc:sldMkLst>
        <pc:spChg chg="del">
          <ac:chgData name="Wipawayangkool, Kamphol" userId="S::kxw012@shsu.edu::87ddc630-a4ad-4476-8c4f-aef275d4fa89" providerId="AD" clId="Web-{B675CA94-2BE7-4ECB-9C10-C94ED8FA87E9}" dt="2023-10-12T22:11:29.681" v="2"/>
          <ac:spMkLst>
            <pc:docMk/>
            <pc:sldMk cId="2199215085" sldId="257"/>
            <ac:spMk id="2" creationId="{B3B7B865-2A28-7BC6-82AE-0C91C3C099B0}"/>
          </ac:spMkLst>
        </pc:spChg>
        <pc:spChg chg="del">
          <ac:chgData name="Wipawayangkool, Kamphol" userId="S::kxw012@shsu.edu::87ddc630-a4ad-4476-8c4f-aef275d4fa89" providerId="AD" clId="Web-{B675CA94-2BE7-4ECB-9C10-C94ED8FA87E9}" dt="2023-10-12T22:11:29.681" v="2"/>
          <ac:spMkLst>
            <pc:docMk/>
            <pc:sldMk cId="2199215085" sldId="257"/>
            <ac:spMk id="3" creationId="{3601FF7D-48A1-19E2-0F52-F22B3212A772}"/>
          </ac:spMkLst>
        </pc:spChg>
        <pc:spChg chg="add del mod ord">
          <ac:chgData name="Wipawayangkool, Kamphol" userId="S::kxw012@shsu.edu::87ddc630-a4ad-4476-8c4f-aef275d4fa89" providerId="AD" clId="Web-{B675CA94-2BE7-4ECB-9C10-C94ED8FA87E9}" dt="2023-10-12T22:14:21.297" v="19"/>
          <ac:spMkLst>
            <pc:docMk/>
            <pc:sldMk cId="2199215085" sldId="257"/>
            <ac:spMk id="10" creationId="{50917B4E-EAE5-BE26-E1F1-5076D0E34BC5}"/>
          </ac:spMkLst>
        </pc:spChg>
        <pc:spChg chg="add mod ord">
          <ac:chgData name="Wipawayangkool, Kamphol" userId="S::kxw012@shsu.edu::87ddc630-a4ad-4476-8c4f-aef275d4fa89" providerId="AD" clId="Web-{B675CA94-2BE7-4ECB-9C10-C94ED8FA87E9}" dt="2023-10-12T22:37:33.975" v="268" actId="20577"/>
          <ac:spMkLst>
            <pc:docMk/>
            <pc:sldMk cId="2199215085" sldId="257"/>
            <ac:spMk id="12" creationId="{8272716E-685B-6D5D-18C6-4BB136F107EE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6:53.287" v="44"/>
          <ac:spMkLst>
            <pc:docMk/>
            <pc:sldMk cId="2199215085" sldId="257"/>
            <ac:spMk id="17" creationId="{928F64C6-FE22-4FC1-A763-DFCC514811BD}"/>
          </ac:spMkLst>
        </pc:spChg>
        <pc:spChg chg="add del mod">
          <ac:chgData name="Wipawayangkool, Kamphol" userId="S::kxw012@shsu.edu::87ddc630-a4ad-4476-8c4f-aef275d4fa89" providerId="AD" clId="Web-{B675CA94-2BE7-4ECB-9C10-C94ED8FA87E9}" dt="2023-10-12T22:32:58.730" v="234"/>
          <ac:spMkLst>
            <pc:docMk/>
            <pc:sldMk cId="2199215085" sldId="257"/>
            <ac:spMk id="18" creationId="{FB824259-3391-4D4E-3A64-B3081C99DC90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02.959" v="46"/>
          <ac:spMkLst>
            <pc:docMk/>
            <pc:sldMk cId="2199215085" sldId="257"/>
            <ac:spMk id="21" creationId="{78418A25-6EAC-4140-BFE6-284E1925B5EE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02.959" v="46"/>
          <ac:spMkLst>
            <pc:docMk/>
            <pc:sldMk cId="2199215085" sldId="257"/>
            <ac:spMk id="22" creationId="{F6E384F5-137A-40B1-97F0-694CC6ECD59C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02.959" v="46"/>
          <ac:spMkLst>
            <pc:docMk/>
            <pc:sldMk cId="2199215085" sldId="257"/>
            <ac:spMk id="23" creationId="{6B9D64DB-4D5C-4A91-B45F-F301E3174F9F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02.959" v="46"/>
          <ac:spMkLst>
            <pc:docMk/>
            <pc:sldMk cId="2199215085" sldId="257"/>
            <ac:spMk id="24" creationId="{9DBC4630-03DA-474F-BBCB-BA3AE6B317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02.959" v="46"/>
          <ac:spMkLst>
            <pc:docMk/>
            <pc:sldMk cId="2199215085" sldId="257"/>
            <ac:spMk id="25" creationId="{CB14CE1B-4BC5-4EF2-BE3D-05E4F580B3DB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07.678" v="48"/>
          <ac:spMkLst>
            <pc:docMk/>
            <pc:sldMk cId="2199215085" sldId="257"/>
            <ac:spMk id="27" creationId="{928F64C6-FE22-4FC1-A763-DFCC514811B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15.522" v="50"/>
          <ac:spMkLst>
            <pc:docMk/>
            <pc:sldMk cId="2199215085" sldId="257"/>
            <ac:spMk id="30" creationId="{F6E384F5-137A-40B1-97F0-694CC6ECD59C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15.522" v="50"/>
          <ac:spMkLst>
            <pc:docMk/>
            <pc:sldMk cId="2199215085" sldId="257"/>
            <ac:spMk id="31" creationId="{9DBC4630-03DA-474F-BBCB-BA3AE6B317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15.522" v="50"/>
          <ac:spMkLst>
            <pc:docMk/>
            <pc:sldMk cId="2199215085" sldId="257"/>
            <ac:spMk id="32" creationId="{78418A25-6EAC-4140-BFE6-284E1925B5EE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15.522" v="50"/>
          <ac:spMkLst>
            <pc:docMk/>
            <pc:sldMk cId="2199215085" sldId="257"/>
            <ac:spMk id="33" creationId="{6B9D64DB-4D5C-4A91-B45F-F301E3174F9F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15.522" v="50"/>
          <ac:spMkLst>
            <pc:docMk/>
            <pc:sldMk cId="2199215085" sldId="257"/>
            <ac:spMk id="34" creationId="{CB14CE1B-4BC5-4EF2-BE3D-05E4F580B3DB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24.116" v="52"/>
          <ac:spMkLst>
            <pc:docMk/>
            <pc:sldMk cId="2199215085" sldId="257"/>
            <ac:spMk id="36" creationId="{A5A17FC0-D416-4C8B-A9E6-5924D352B986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26.366" v="54"/>
          <ac:spMkLst>
            <pc:docMk/>
            <pc:sldMk cId="2199215085" sldId="257"/>
            <ac:spMk id="43" creationId="{928F64C6-FE22-4FC1-A763-DFCC514811B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28.726" v="56"/>
          <ac:spMkLst>
            <pc:docMk/>
            <pc:sldMk cId="2199215085" sldId="257"/>
            <ac:spMk id="46" creationId="{A5A17FC0-D416-4C8B-A9E6-5924D352B986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7:31.257" v="58"/>
          <ac:spMkLst>
            <pc:docMk/>
            <pc:sldMk cId="2199215085" sldId="257"/>
            <ac:spMk id="53" creationId="{928F64C6-FE22-4FC1-A763-DFCC514811B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01.711" v="68"/>
          <ac:spMkLst>
            <pc:docMk/>
            <pc:sldMk cId="2199215085" sldId="257"/>
            <ac:spMk id="56" creationId="{A5A17FC0-D416-4C8B-A9E6-5924D352B986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01.696" v="67"/>
          <ac:spMkLst>
            <pc:docMk/>
            <pc:sldMk cId="2199215085" sldId="257"/>
            <ac:spMk id="66" creationId="{AAD8F19F-4A55-467B-BED0-8837659A90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53.635" v="81"/>
          <ac:spMkLst>
            <pc:docMk/>
            <pc:sldMk cId="2199215085" sldId="257"/>
            <ac:spMk id="69" creationId="{A5A17FC0-D416-4C8B-A9E6-5924D352B986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31.166" v="72"/>
          <ac:spMkLst>
            <pc:docMk/>
            <pc:sldMk cId="2199215085" sldId="257"/>
            <ac:spMk id="81" creationId="{928F64C6-FE22-4FC1-A763-DFCC514811B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33.603" v="74"/>
          <ac:spMkLst>
            <pc:docMk/>
            <pc:sldMk cId="2199215085" sldId="257"/>
            <ac:spMk id="85" creationId="{78418A25-6EAC-4140-BFE6-284E1925B5EE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33.603" v="74"/>
          <ac:spMkLst>
            <pc:docMk/>
            <pc:sldMk cId="2199215085" sldId="257"/>
            <ac:spMk id="86" creationId="{F6E384F5-137A-40B1-97F0-694CC6ECD59C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33.603" v="74"/>
          <ac:spMkLst>
            <pc:docMk/>
            <pc:sldMk cId="2199215085" sldId="257"/>
            <ac:spMk id="87" creationId="{6B9D64DB-4D5C-4A91-B45F-F301E3174F9F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33.603" v="74"/>
          <ac:spMkLst>
            <pc:docMk/>
            <pc:sldMk cId="2199215085" sldId="257"/>
            <ac:spMk id="88" creationId="{9DBC4630-03DA-474F-BBCB-BA3AE6B317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33.603" v="74"/>
          <ac:spMkLst>
            <pc:docMk/>
            <pc:sldMk cId="2199215085" sldId="257"/>
            <ac:spMk id="89" creationId="{CB14CE1B-4BC5-4EF2-BE3D-05E4F580B3DB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41.416" v="76"/>
          <ac:spMkLst>
            <pc:docMk/>
            <pc:sldMk cId="2199215085" sldId="257"/>
            <ac:spMk id="91" creationId="{928F64C6-FE22-4FC1-A763-DFCC514811B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50.119" v="78"/>
          <ac:spMkLst>
            <pc:docMk/>
            <pc:sldMk cId="2199215085" sldId="257"/>
            <ac:spMk id="94" creationId="{928F64C6-FE22-4FC1-A763-DFCC514811B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18:53.635" v="80"/>
          <ac:spMkLst>
            <pc:docMk/>
            <pc:sldMk cId="2199215085" sldId="257"/>
            <ac:spMk id="97" creationId="{AAD8F19F-4A55-467B-BED0-8837659A90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25:17.369" v="178"/>
          <ac:spMkLst>
            <pc:docMk/>
            <pc:sldMk cId="2199215085" sldId="257"/>
            <ac:spMk id="99" creationId="{A5A17FC0-D416-4C8B-A9E6-5924D352B986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25:17.369" v="177"/>
          <ac:spMkLst>
            <pc:docMk/>
            <pc:sldMk cId="2199215085" sldId="257"/>
            <ac:spMk id="109" creationId="{6753252F-4873-4F63-801D-CC719279A7D5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25:17.369" v="177"/>
          <ac:spMkLst>
            <pc:docMk/>
            <pc:sldMk cId="2199215085" sldId="257"/>
            <ac:spMk id="111" creationId="{047C8CCB-F95D-4249-92DD-651249D3535A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0:08.989" v="208"/>
          <ac:spMkLst>
            <pc:docMk/>
            <pc:sldMk cId="2199215085" sldId="257"/>
            <ac:spMk id="113" creationId="{3F24A09B-713F-43FC-AB6E-B88083968522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19" creationId="{F6E384F5-137A-40B1-97F0-694CC6ECD59C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21" creationId="{9DBC4630-03DA-474F-BBCB-BA3AE6B317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23" creationId="{78418A25-6EAC-4140-BFE6-284E1925B5EE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25" creationId="{6B9D64DB-4D5C-4A91-B45F-F301E3174F9F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27" creationId="{CB14CE1B-4BC5-4EF2-BE3D-05E4F580B3DB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30.523" v="215"/>
          <ac:spMkLst>
            <pc:docMk/>
            <pc:sldMk cId="2199215085" sldId="257"/>
            <ac:spMk id="132" creationId="{F6E384F5-137A-40B1-97F0-694CC6ECD59C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30.523" v="215"/>
          <ac:spMkLst>
            <pc:docMk/>
            <pc:sldMk cId="2199215085" sldId="257"/>
            <ac:spMk id="134" creationId="{9DBC4630-03DA-474F-BBCB-BA3AE6B317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30.523" v="215"/>
          <ac:spMkLst>
            <pc:docMk/>
            <pc:sldMk cId="2199215085" sldId="257"/>
            <ac:spMk id="136" creationId="{78418A25-6EAC-4140-BFE6-284E1925B5EE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30.523" v="215"/>
          <ac:spMkLst>
            <pc:docMk/>
            <pc:sldMk cId="2199215085" sldId="257"/>
            <ac:spMk id="138" creationId="{C20267F5-D4E6-477A-A590-81F2ABD1B862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30.523" v="215"/>
          <ac:spMkLst>
            <pc:docMk/>
            <pc:sldMk cId="2199215085" sldId="257"/>
            <ac:spMk id="140" creationId="{6B9D64DB-4D5C-4A91-B45F-F301E3174F9F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30.523" v="215"/>
          <ac:spMkLst>
            <pc:docMk/>
            <pc:sldMk cId="2199215085" sldId="257"/>
            <ac:spMk id="142" creationId="{CB14CE1B-4BC5-4EF2-BE3D-05E4F580B3DB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32.867" v="217"/>
          <ac:spMkLst>
            <pc:docMk/>
            <pc:sldMk cId="2199215085" sldId="257"/>
            <ac:spMk id="144" creationId="{EB2128C9-F999-4E12-BA9C-92A4D2361BD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0.914" v="219"/>
          <ac:spMkLst>
            <pc:docMk/>
            <pc:sldMk cId="2199215085" sldId="257"/>
            <ac:spMk id="146" creationId="{928F64C6-FE22-4FC1-A763-DFCC514811BD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48" creationId="{DCBE1B01-A27C-45C2-ADA4-AA13C3AC1F6A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49" creationId="{26882C51-76F9-4F99-997D-31FA6242A805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0" creationId="{BE7E1DAA-43FB-4446-A354-9283DE6686C8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1" creationId="{61FFFC16-86E2-4B9A-BC6D-213DC2654765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2" creationId="{F6FE5468-759E-4E83-828A-5587C7F58873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3" creationId="{DD3524E0-C87C-4F38-9FC7-E969C15A7906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4" creationId="{99FE99BC-5F7D-47C3-AA1E-16D7DBDBD18F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5" creationId="{F1ED1DF4-DDDE-4464-8ABC-ED1F633CCEC1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6" creationId="{27400BAF-FCE6-4296-8A0E-9B595ADC09A4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7" creationId="{E7E01BF7-4F45-4B6D-82BF-5A5DB30A627B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8" creationId="{F2FC5C7B-261A-4268-BA85-C29488A8BED3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59" creationId="{5CB4E315-91F2-4710-B866-B119037ED97C}"/>
          </ac:spMkLst>
        </pc:spChg>
        <pc:spChg chg="add del">
          <ac:chgData name="Wipawayangkool, Kamphol" userId="S::kxw012@shsu.edu::87ddc630-a4ad-4476-8c4f-aef275d4fa89" providerId="AD" clId="Web-{B675CA94-2BE7-4ECB-9C10-C94ED8FA87E9}" dt="2023-10-12T22:31:47.180" v="221"/>
          <ac:spMkLst>
            <pc:docMk/>
            <pc:sldMk cId="2199215085" sldId="257"/>
            <ac:spMk id="160" creationId="{569BABC0-B0CC-4E7B-838A-F6E644779E18}"/>
          </ac:spMkLst>
        </pc:spChg>
        <pc:spChg chg="add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62" creationId="{F6E384F5-137A-40B1-97F0-694CC6ECD59C}"/>
          </ac:spMkLst>
        </pc:spChg>
        <pc:spChg chg="add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63" creationId="{9DBC4630-03DA-474F-BBCB-BA3AE6B317A4}"/>
          </ac:spMkLst>
        </pc:spChg>
        <pc:spChg chg="add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64" creationId="{78418A25-6EAC-4140-BFE6-284E1925B5EE}"/>
          </ac:spMkLst>
        </pc:spChg>
        <pc:spChg chg="add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65" creationId="{6B9D64DB-4D5C-4A91-B45F-F301E3174F9F}"/>
          </ac:spMkLst>
        </pc:spChg>
        <pc:spChg chg="add">
          <ac:chgData name="Wipawayangkool, Kamphol" userId="S::kxw012@shsu.edu::87ddc630-a4ad-4476-8c4f-aef275d4fa89" providerId="AD" clId="Web-{B675CA94-2BE7-4ECB-9C10-C94ED8FA87E9}" dt="2023-10-12T22:31:47.196" v="222"/>
          <ac:spMkLst>
            <pc:docMk/>
            <pc:sldMk cId="2199215085" sldId="257"/>
            <ac:spMk id="166" creationId="{CB14CE1B-4BC5-4EF2-BE3D-05E4F580B3DB}"/>
          </ac:spMkLst>
        </pc:spChg>
        <pc:picChg chg="add mod ord">
          <ac:chgData name="Wipawayangkool, Kamphol" userId="S::kxw012@shsu.edu::87ddc630-a4ad-4476-8c4f-aef275d4fa89" providerId="AD" clId="Web-{B675CA94-2BE7-4ECB-9C10-C94ED8FA87E9}" dt="2023-10-12T22:31:47.180" v="221"/>
          <ac:picMkLst>
            <pc:docMk/>
            <pc:sldMk cId="2199215085" sldId="257"/>
            <ac:picMk id="4" creationId="{FCFA6E72-38B8-E967-7E36-3139E7BA5E84}"/>
          </ac:picMkLst>
        </pc:picChg>
        <pc:picChg chg="add del mod">
          <ac:chgData name="Wipawayangkool, Kamphol" userId="S::kxw012@shsu.edu::87ddc630-a4ad-4476-8c4f-aef275d4fa89" providerId="AD" clId="Web-{B675CA94-2BE7-4ECB-9C10-C94ED8FA87E9}" dt="2023-10-12T22:13:06.481" v="15"/>
          <ac:picMkLst>
            <pc:docMk/>
            <pc:sldMk cId="2199215085" sldId="257"/>
            <ac:picMk id="5" creationId="{1C30E0CE-8AFB-0689-153E-54BF8362598A}"/>
          </ac:picMkLst>
        </pc:picChg>
        <pc:picChg chg="add del mod ord">
          <ac:chgData name="Wipawayangkool, Kamphol" userId="S::kxw012@shsu.edu::87ddc630-a4ad-4476-8c4f-aef275d4fa89" providerId="AD" clId="Web-{B675CA94-2BE7-4ECB-9C10-C94ED8FA87E9}" dt="2023-10-12T22:28:47.345" v="200"/>
          <ac:picMkLst>
            <pc:docMk/>
            <pc:sldMk cId="2199215085" sldId="257"/>
            <ac:picMk id="6" creationId="{6F99EE6B-4F53-03F1-B9D9-79CA016A2393}"/>
          </ac:picMkLst>
        </pc:picChg>
        <pc:picChg chg="add mod ord">
          <ac:chgData name="Wipawayangkool, Kamphol" userId="S::kxw012@shsu.edu::87ddc630-a4ad-4476-8c4f-aef275d4fa89" providerId="AD" clId="Web-{B675CA94-2BE7-4ECB-9C10-C94ED8FA87E9}" dt="2023-10-12T22:31:47.196" v="222"/>
          <ac:picMkLst>
            <pc:docMk/>
            <pc:sldMk cId="2199215085" sldId="257"/>
            <ac:picMk id="7" creationId="{255688C9-06F3-3DC2-93FA-C6194FA2BACD}"/>
          </ac:picMkLst>
        </pc:picChg>
        <pc:picChg chg="add del mod ord">
          <ac:chgData name="Wipawayangkool, Kamphol" userId="S::kxw012@shsu.edu::87ddc630-a4ad-4476-8c4f-aef275d4fa89" providerId="AD" clId="Web-{B675CA94-2BE7-4ECB-9C10-C94ED8FA87E9}" dt="2023-10-12T22:38:31.117" v="269"/>
          <ac:picMkLst>
            <pc:docMk/>
            <pc:sldMk cId="2199215085" sldId="257"/>
            <ac:picMk id="8" creationId="{DA930B1D-C3C8-6D57-42E4-C02619D6BFA4}"/>
          </ac:picMkLst>
        </pc:picChg>
        <pc:picChg chg="add mod ord">
          <ac:chgData name="Wipawayangkool, Kamphol" userId="S::kxw012@shsu.edu::87ddc630-a4ad-4476-8c4f-aef275d4fa89" providerId="AD" clId="Web-{B675CA94-2BE7-4ECB-9C10-C94ED8FA87E9}" dt="2023-10-12T22:31:47.180" v="221"/>
          <ac:picMkLst>
            <pc:docMk/>
            <pc:sldMk cId="2199215085" sldId="257"/>
            <ac:picMk id="9" creationId="{058C733C-FB29-4E91-8805-2069E9794344}"/>
          </ac:picMkLst>
        </pc:picChg>
        <pc:picChg chg="add del mod">
          <ac:chgData name="Wipawayangkool, Kamphol" userId="S::kxw012@shsu.edu::87ddc630-a4ad-4476-8c4f-aef275d4fa89" providerId="AD" clId="Web-{B675CA94-2BE7-4ECB-9C10-C94ED8FA87E9}" dt="2023-10-12T22:16:32.146" v="42"/>
          <ac:picMkLst>
            <pc:docMk/>
            <pc:sldMk cId="2199215085" sldId="257"/>
            <ac:picMk id="11" creationId="{E58F7D47-133D-65AF-9B12-6CA89BDB6E69}"/>
          </ac:picMkLst>
        </pc:picChg>
        <pc:picChg chg="add del mod">
          <ac:chgData name="Wipawayangkool, Kamphol" userId="S::kxw012@shsu.edu::87ddc630-a4ad-4476-8c4f-aef275d4fa89" providerId="AD" clId="Web-{B675CA94-2BE7-4ECB-9C10-C94ED8FA87E9}" dt="2023-10-12T22:17:53.258" v="65"/>
          <ac:picMkLst>
            <pc:docMk/>
            <pc:sldMk cId="2199215085" sldId="257"/>
            <ac:picMk id="13" creationId="{8963143C-6A32-7344-A93B-7FC415A0ADF1}"/>
          </ac:picMkLst>
        </pc:picChg>
        <pc:picChg chg="add del mod">
          <ac:chgData name="Wipawayangkool, Kamphol" userId="S::kxw012@shsu.edu::87ddc630-a4ad-4476-8c4f-aef275d4fa89" providerId="AD" clId="Web-{B675CA94-2BE7-4ECB-9C10-C94ED8FA87E9}" dt="2023-10-12T22:29:29.753" v="206"/>
          <ac:picMkLst>
            <pc:docMk/>
            <pc:sldMk cId="2199215085" sldId="257"/>
            <ac:picMk id="14" creationId="{330F5147-1162-0C8D-038D-D994FBF91D48}"/>
          </ac:picMkLst>
        </pc:picChg>
        <pc:picChg chg="add mod ord">
          <ac:chgData name="Wipawayangkool, Kamphol" userId="S::kxw012@shsu.edu::87ddc630-a4ad-4476-8c4f-aef275d4fa89" providerId="AD" clId="Web-{B675CA94-2BE7-4ECB-9C10-C94ED8FA87E9}" dt="2023-10-12T22:35:00.625" v="246" actId="14100"/>
          <ac:picMkLst>
            <pc:docMk/>
            <pc:sldMk cId="2199215085" sldId="257"/>
            <ac:picMk id="15" creationId="{C1506B2E-A606-3311-BB63-10746F192F7F}"/>
          </ac:picMkLst>
        </pc:picChg>
        <pc:picChg chg="add mod ord">
          <ac:chgData name="Wipawayangkool, Kamphol" userId="S::kxw012@shsu.edu::87ddc630-a4ad-4476-8c4f-aef275d4fa89" providerId="AD" clId="Web-{B675CA94-2BE7-4ECB-9C10-C94ED8FA87E9}" dt="2023-10-12T22:35:12.016" v="248" actId="14100"/>
          <ac:picMkLst>
            <pc:docMk/>
            <pc:sldMk cId="2199215085" sldId="257"/>
            <ac:picMk id="16" creationId="{C5260110-A216-7030-FF70-5C86F3B149F9}"/>
          </ac:picMkLst>
        </pc:picChg>
        <pc:picChg chg="add mod">
          <ac:chgData name="Wipawayangkool, Kamphol" userId="S::kxw012@shsu.edu::87ddc630-a4ad-4476-8c4f-aef275d4fa89" providerId="AD" clId="Web-{B675CA94-2BE7-4ECB-9C10-C94ED8FA87E9}" dt="2023-10-12T22:34:28.952" v="244" actId="1076"/>
          <ac:picMkLst>
            <pc:docMk/>
            <pc:sldMk cId="2199215085" sldId="257"/>
            <ac:picMk id="20" creationId="{3445B1EF-4695-C78D-5427-983D99DFAF94}"/>
          </ac:picMkLst>
        </pc:picChg>
        <pc:picChg chg="add mod ord">
          <ac:chgData name="Wipawayangkool, Kamphol" userId="S::kxw012@shsu.edu::87ddc630-a4ad-4476-8c4f-aef275d4fa89" providerId="AD" clId="Web-{B675CA94-2BE7-4ECB-9C10-C94ED8FA87E9}" dt="2023-10-12T22:41:37.249" v="283"/>
          <ac:picMkLst>
            <pc:docMk/>
            <pc:sldMk cId="2199215085" sldId="257"/>
            <ac:picMk id="26" creationId="{E081FA24-53E1-793F-D1B4-5854FAC240C8}"/>
          </ac:picMkLst>
        </pc:picChg>
        <pc:cxnChg chg="add del">
          <ac:chgData name="Wipawayangkool, Kamphol" userId="S::kxw012@shsu.edu::87ddc630-a4ad-4476-8c4f-aef275d4fa89" providerId="AD" clId="Web-{B675CA94-2BE7-4ECB-9C10-C94ED8FA87E9}" dt="2023-10-12T22:16:53.287" v="44"/>
          <ac:cxnSpMkLst>
            <pc:docMk/>
            <pc:sldMk cId="2199215085" sldId="257"/>
            <ac:cxnSpMk id="19" creationId="{5C34627B-48E6-4F4D-B843-97717A86B49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07.678" v="48"/>
          <ac:cxnSpMkLst>
            <pc:docMk/>
            <pc:sldMk cId="2199215085" sldId="257"/>
            <ac:cxnSpMk id="28" creationId="{5C34627B-48E6-4F4D-B843-97717A86B49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4.116" v="52"/>
          <ac:cxnSpMkLst>
            <pc:docMk/>
            <pc:sldMk cId="2199215085" sldId="257"/>
            <ac:cxnSpMk id="37" creationId="{982DC870-E8E5-4050-B10C-CC24FC67E50A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4.116" v="52"/>
          <ac:cxnSpMkLst>
            <pc:docMk/>
            <pc:sldMk cId="2199215085" sldId="257"/>
            <ac:cxnSpMk id="38" creationId="{FF76A74F-C283-4DED-BD4D-086753B7CB0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4.116" v="52"/>
          <ac:cxnSpMkLst>
            <pc:docMk/>
            <pc:sldMk cId="2199215085" sldId="257"/>
            <ac:cxnSpMk id="39" creationId="{3B2791FB-B2F7-4BBE-B8D8-74C37FF9E85C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4.116" v="52"/>
          <ac:cxnSpMkLst>
            <pc:docMk/>
            <pc:sldMk cId="2199215085" sldId="257"/>
            <ac:cxnSpMk id="40" creationId="{9891B5DE-6811-4844-BB18-472A3F360EE5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4.116" v="52"/>
          <ac:cxnSpMkLst>
            <pc:docMk/>
            <pc:sldMk cId="2199215085" sldId="257"/>
            <ac:cxnSpMk id="41" creationId="{77A9CA3A-7216-41E0-B3CD-058077FD396D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6.366" v="54"/>
          <ac:cxnSpMkLst>
            <pc:docMk/>
            <pc:sldMk cId="2199215085" sldId="257"/>
            <ac:cxnSpMk id="44" creationId="{5C34627B-48E6-4F4D-B843-97717A86B49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8.726" v="56"/>
          <ac:cxnSpMkLst>
            <pc:docMk/>
            <pc:sldMk cId="2199215085" sldId="257"/>
            <ac:cxnSpMk id="47" creationId="{982DC870-E8E5-4050-B10C-CC24FC67E50A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8.726" v="56"/>
          <ac:cxnSpMkLst>
            <pc:docMk/>
            <pc:sldMk cId="2199215085" sldId="257"/>
            <ac:cxnSpMk id="48" creationId="{FF76A74F-C283-4DED-BD4D-086753B7CB0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8.726" v="56"/>
          <ac:cxnSpMkLst>
            <pc:docMk/>
            <pc:sldMk cId="2199215085" sldId="257"/>
            <ac:cxnSpMk id="49" creationId="{3B2791FB-B2F7-4BBE-B8D8-74C37FF9E85C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8.726" v="56"/>
          <ac:cxnSpMkLst>
            <pc:docMk/>
            <pc:sldMk cId="2199215085" sldId="257"/>
            <ac:cxnSpMk id="50" creationId="{9891B5DE-6811-4844-BB18-472A3F360EE5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28.726" v="56"/>
          <ac:cxnSpMkLst>
            <pc:docMk/>
            <pc:sldMk cId="2199215085" sldId="257"/>
            <ac:cxnSpMk id="51" creationId="{77A9CA3A-7216-41E0-B3CD-058077FD396D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7:31.257" v="58"/>
          <ac:cxnSpMkLst>
            <pc:docMk/>
            <pc:sldMk cId="2199215085" sldId="257"/>
            <ac:cxnSpMk id="54" creationId="{5C34627B-48E6-4F4D-B843-97717A86B49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01.711" v="68"/>
          <ac:cxnSpMkLst>
            <pc:docMk/>
            <pc:sldMk cId="2199215085" sldId="257"/>
            <ac:cxnSpMk id="57" creationId="{982DC870-E8E5-4050-B10C-CC24FC67E50A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01.711" v="68"/>
          <ac:cxnSpMkLst>
            <pc:docMk/>
            <pc:sldMk cId="2199215085" sldId="257"/>
            <ac:cxnSpMk id="58" creationId="{FF76A74F-C283-4DED-BD4D-086753B7CB0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01.711" v="68"/>
          <ac:cxnSpMkLst>
            <pc:docMk/>
            <pc:sldMk cId="2199215085" sldId="257"/>
            <ac:cxnSpMk id="59" creationId="{3B2791FB-B2F7-4BBE-B8D8-74C37FF9E85C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01.711" v="68"/>
          <ac:cxnSpMkLst>
            <pc:docMk/>
            <pc:sldMk cId="2199215085" sldId="257"/>
            <ac:cxnSpMk id="60" creationId="{9891B5DE-6811-4844-BB18-472A3F360EE5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01.711" v="68"/>
          <ac:cxnSpMkLst>
            <pc:docMk/>
            <pc:sldMk cId="2199215085" sldId="257"/>
            <ac:cxnSpMk id="61" creationId="{77A9CA3A-7216-41E0-B3CD-058077FD396D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53.635" v="81"/>
          <ac:cxnSpMkLst>
            <pc:docMk/>
            <pc:sldMk cId="2199215085" sldId="257"/>
            <ac:cxnSpMk id="68" creationId="{982DC870-E8E5-4050-B10C-CC24FC67E50A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53.635" v="81"/>
          <ac:cxnSpMkLst>
            <pc:docMk/>
            <pc:sldMk cId="2199215085" sldId="257"/>
            <ac:cxnSpMk id="70" creationId="{FF76A74F-C283-4DED-BD4D-086753B7CB0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53.635" v="81"/>
          <ac:cxnSpMkLst>
            <pc:docMk/>
            <pc:sldMk cId="2199215085" sldId="257"/>
            <ac:cxnSpMk id="72" creationId="{3B2791FB-B2F7-4BBE-B8D8-74C37FF9E85C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53.635" v="81"/>
          <ac:cxnSpMkLst>
            <pc:docMk/>
            <pc:sldMk cId="2199215085" sldId="257"/>
            <ac:cxnSpMk id="74" creationId="{9891B5DE-6811-4844-BB18-472A3F360EE5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53.635" v="81"/>
          <ac:cxnSpMkLst>
            <pc:docMk/>
            <pc:sldMk cId="2199215085" sldId="257"/>
            <ac:cxnSpMk id="76" creationId="{77A9CA3A-7216-41E0-B3CD-058077FD396D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31.166" v="72"/>
          <ac:cxnSpMkLst>
            <pc:docMk/>
            <pc:sldMk cId="2199215085" sldId="257"/>
            <ac:cxnSpMk id="83" creationId="{5C34627B-48E6-4F4D-B843-97717A86B49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41.416" v="76"/>
          <ac:cxnSpMkLst>
            <pc:docMk/>
            <pc:sldMk cId="2199215085" sldId="257"/>
            <ac:cxnSpMk id="92" creationId="{5C34627B-48E6-4F4D-B843-97717A86B49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18:50.119" v="78"/>
          <ac:cxnSpMkLst>
            <pc:docMk/>
            <pc:sldMk cId="2199215085" sldId="257"/>
            <ac:cxnSpMk id="95" creationId="{5C34627B-48E6-4F4D-B843-97717A86B49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25:17.369" v="178"/>
          <ac:cxnSpMkLst>
            <pc:docMk/>
            <pc:sldMk cId="2199215085" sldId="257"/>
            <ac:cxnSpMk id="100" creationId="{982DC870-E8E5-4050-B10C-CC24FC67E50A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25:17.369" v="178"/>
          <ac:cxnSpMkLst>
            <pc:docMk/>
            <pc:sldMk cId="2199215085" sldId="257"/>
            <ac:cxnSpMk id="101" creationId="{FF76A74F-C283-4DED-BD4D-086753B7CB00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25:17.369" v="178"/>
          <ac:cxnSpMkLst>
            <pc:docMk/>
            <pc:sldMk cId="2199215085" sldId="257"/>
            <ac:cxnSpMk id="102" creationId="{3B2791FB-B2F7-4BBE-B8D8-74C37FF9E85C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25:17.369" v="178"/>
          <ac:cxnSpMkLst>
            <pc:docMk/>
            <pc:sldMk cId="2199215085" sldId="257"/>
            <ac:cxnSpMk id="103" creationId="{9891B5DE-6811-4844-BB18-472A3F360EE5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25:17.369" v="178"/>
          <ac:cxnSpMkLst>
            <pc:docMk/>
            <pc:sldMk cId="2199215085" sldId="257"/>
            <ac:cxnSpMk id="104" creationId="{77A9CA3A-7216-41E0-B3CD-058077FD396D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30:08.989" v="208"/>
          <ac:cxnSpMkLst>
            <pc:docMk/>
            <pc:sldMk cId="2199215085" sldId="257"/>
            <ac:cxnSpMk id="114" creationId="{0B91AB35-C3B4-4B70-B3DD-13D63B7DA23D}"/>
          </ac:cxnSpMkLst>
        </pc:cxnChg>
        <pc:cxnChg chg="add del">
          <ac:chgData name="Wipawayangkool, Kamphol" userId="S::kxw012@shsu.edu::87ddc630-a4ad-4476-8c4f-aef275d4fa89" providerId="AD" clId="Web-{B675CA94-2BE7-4ECB-9C10-C94ED8FA87E9}" dt="2023-10-12T22:31:40.914" v="219"/>
          <ac:cxnSpMkLst>
            <pc:docMk/>
            <pc:sldMk cId="2199215085" sldId="257"/>
            <ac:cxnSpMk id="147" creationId="{5C34627B-48E6-4F4D-B843-97717A86B49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oup of people sitting at a table with laptops&#10;&#10;Description automatically generated with medium confidence">
            <a:extLst>
              <a:ext uri="{FF2B5EF4-FFF2-40B4-BE49-F238E27FC236}">
                <a16:creationId xmlns:a16="http://schemas.microsoft.com/office/drawing/2014/main" id="{058C733C-FB29-4E91-8805-2069E97943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907" b="4115"/>
          <a:stretch/>
        </p:blipFill>
        <p:spPr>
          <a:xfrm>
            <a:off x="-8" y="-4"/>
            <a:ext cx="12192000" cy="6855958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272716E-685B-6D5D-18C6-4BB136F10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978" y="5237693"/>
            <a:ext cx="509591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MIS Students in action @ USITCC Competitions</a:t>
            </a:r>
            <a:br>
              <a:rPr lang="en-US" sz="1800" b="1" dirty="0">
                <a:cs typeface="Calibri Light"/>
              </a:rPr>
            </a:br>
            <a:r>
              <a:rPr lang="en-US" sz="1800" b="1" kern="1200" dirty="0">
                <a:latin typeface="+mj-lt"/>
                <a:ea typeface="+mj-ea"/>
                <a:cs typeface="+mj-cs"/>
              </a:rPr>
              <a:t>2nd place, System Analysis and Design</a:t>
            </a:r>
            <a:r>
              <a:rPr lang="en-US" sz="1800" b="1" dirty="0"/>
              <a:t> (2019)</a:t>
            </a:r>
            <a:endParaRPr lang="en-US">
              <a:ea typeface="+mj-ea"/>
              <a:cs typeface="+mj-cs"/>
            </a:endParaRPr>
          </a:p>
          <a:p>
            <a:r>
              <a:rPr lang="en-US" sz="1800" b="1" kern="1200" dirty="0">
                <a:latin typeface="+mj-lt"/>
                <a:ea typeface="+mj-ea"/>
                <a:cs typeface="+mj-cs"/>
              </a:rPr>
              <a:t>3rd place, Database </a:t>
            </a:r>
            <a:r>
              <a:rPr lang="en-US" sz="1800" b="1" dirty="0"/>
              <a:t>(2019)</a:t>
            </a:r>
            <a:endParaRPr lang="en-US" sz="1800" b="1" kern="1200">
              <a:latin typeface="+mj-lt"/>
              <a:cs typeface="Calibri Light"/>
            </a:endParaRPr>
          </a:p>
          <a:p>
            <a:r>
              <a:rPr lang="en-US" sz="1800" b="1" kern="1200" dirty="0">
                <a:latin typeface="+mj-lt"/>
                <a:ea typeface="+mj-ea"/>
                <a:cs typeface="+mj-cs"/>
              </a:rPr>
              <a:t>Honorable Mention, Database (</a:t>
            </a:r>
            <a:r>
              <a:rPr lang="en-US" sz="1800" b="1" dirty="0"/>
              <a:t>2018</a:t>
            </a:r>
            <a:r>
              <a:rPr lang="en-US" sz="1800" b="1" kern="1200" dirty="0">
                <a:latin typeface="+mj-lt"/>
                <a:ea typeface="+mj-ea"/>
                <a:cs typeface="+mj-cs"/>
              </a:rPr>
              <a:t>)</a:t>
            </a:r>
            <a:br>
              <a:rPr lang="en-US" sz="1800" b="1" kern="1200" dirty="0"/>
            </a:br>
            <a:r>
              <a:rPr lang="en-US" sz="1800" b="1" kern="1200" dirty="0">
                <a:latin typeface="+mj-lt"/>
                <a:ea typeface="+mj-ea"/>
                <a:cs typeface="+mj-cs"/>
              </a:rPr>
              <a:t>Honorable Mention, Business Analytics (</a:t>
            </a:r>
            <a:r>
              <a:rPr lang="en-US" sz="1800" b="1" dirty="0"/>
              <a:t>2019</a:t>
            </a:r>
            <a:r>
              <a:rPr lang="en-US" sz="1800" b="1" kern="1200" dirty="0">
                <a:latin typeface="+mj-lt"/>
                <a:ea typeface="+mj-ea"/>
                <a:cs typeface="+mj-cs"/>
              </a:rPr>
              <a:t>)</a:t>
            </a:r>
            <a:endParaRPr lang="en-US" sz="1800" b="1" kern="1200" dirty="0">
              <a:latin typeface="+mj-lt"/>
              <a:cs typeface="Calibri Light"/>
            </a:endParaRPr>
          </a:p>
          <a:p>
            <a:pPr marL="342900" indent="-342900"/>
            <a:endParaRPr lang="en-US" sz="18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55688C9-06F3-3DC2-93FA-C6194FA2BA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48" r="-1" b="26241"/>
          <a:stretch/>
        </p:blipFill>
        <p:spPr>
          <a:xfrm>
            <a:off x="1246573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</p:spPr>
      </p:pic>
      <p:pic>
        <p:nvPicPr>
          <p:cNvPr id="16" name="Picture 15" descr="A person and person holding awards&#10;&#10;Description automatically generated">
            <a:extLst>
              <a:ext uri="{FF2B5EF4-FFF2-40B4-BE49-F238E27FC236}">
                <a16:creationId xmlns:a16="http://schemas.microsoft.com/office/drawing/2014/main" id="{C5260110-A216-7030-FF70-5C86F3B149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74" r="-1" b="28125"/>
          <a:stretch/>
        </p:blipFill>
        <p:spPr>
          <a:xfrm>
            <a:off x="20" y="2288331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</p:spPr>
      </p:pic>
      <p:sp>
        <p:nvSpPr>
          <p:cNvPr id="164" name="Oval 16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A person and person holding a certificate&#10;&#10;Description automatically generated">
            <a:extLst>
              <a:ext uri="{FF2B5EF4-FFF2-40B4-BE49-F238E27FC236}">
                <a16:creationId xmlns:a16="http://schemas.microsoft.com/office/drawing/2014/main" id="{C1506B2E-A606-3311-BB63-10746F192F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076" r="3" b="33774"/>
          <a:stretch/>
        </p:blipFill>
        <p:spPr>
          <a:xfrm>
            <a:off x="8918761" y="-4331"/>
            <a:ext cx="3273238" cy="3383891"/>
          </a:xfrm>
          <a:custGeom>
            <a:avLst/>
            <a:gdLst/>
            <a:ahLst/>
            <a:cxnLst/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</p:spPr>
      </p:pic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oup of people standing in front of a banner&#10;&#10;Description automatically generated">
            <a:extLst>
              <a:ext uri="{FF2B5EF4-FFF2-40B4-BE49-F238E27FC236}">
                <a16:creationId xmlns:a16="http://schemas.microsoft.com/office/drawing/2014/main" id="{FCFA6E72-38B8-E967-7E36-3139E7BA5E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2697" r="11101" b="-4"/>
          <a:stretch/>
        </p:blipFill>
        <p:spPr>
          <a:xfrm>
            <a:off x="9363238" y="4071322"/>
            <a:ext cx="2828765" cy="2786678"/>
          </a:xfrm>
          <a:custGeom>
            <a:avLst/>
            <a:gdLst/>
            <a:ahLst/>
            <a:cxnLst/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</p:spPr>
      </p:pic>
      <p:pic>
        <p:nvPicPr>
          <p:cNvPr id="20" name="Picture 19" descr="A blue and orange letters&#10;&#10;Description automatically generated">
            <a:extLst>
              <a:ext uri="{FF2B5EF4-FFF2-40B4-BE49-F238E27FC236}">
                <a16:creationId xmlns:a16="http://schemas.microsoft.com/office/drawing/2014/main" id="{3445B1EF-4695-C78D-5427-983D99DFA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9888" y="3860902"/>
            <a:ext cx="6543906" cy="743830"/>
          </a:xfrm>
          <a:prstGeom prst="rect">
            <a:avLst/>
          </a:prstGeom>
        </p:spPr>
      </p:pic>
      <p:pic>
        <p:nvPicPr>
          <p:cNvPr id="26" name="Picture 25" descr="A group of men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E081FA24-53E1-793F-D1B4-5854FAC240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7620" y="562890"/>
            <a:ext cx="3988419" cy="319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15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MIS Students in action @ USITCC Competitions 2nd place, System Analysis and Design (2019) 3rd place, Database (2019) Honorable Mention, Database (2018) Honorable Mention, Business Analytics (2019)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146</cp:revision>
  <dcterms:created xsi:type="dcterms:W3CDTF">2023-10-12T22:10:48Z</dcterms:created>
  <dcterms:modified xsi:type="dcterms:W3CDTF">2023-10-12T22:41:42Z</dcterms:modified>
</cp:coreProperties>
</file>