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5F1BE3-87BF-0255-123B-E8C7F4877D05}" v="3" dt="2023-09-18T10:45:35.3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95" d="100"/>
          <a:sy n="95" d="100"/>
        </p:scale>
        <p:origin x="30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pawayangkool, Kamphol" userId="S::kxw012@shsu.edu::87ddc630-a4ad-4476-8c4f-aef275d4fa89" providerId="AD" clId="Web-{265F1BE3-87BF-0255-123B-E8C7F4877D05}"/>
    <pc:docChg chg="modSld">
      <pc:chgData name="Wipawayangkool, Kamphol" userId="S::kxw012@shsu.edu::87ddc630-a4ad-4476-8c4f-aef275d4fa89" providerId="AD" clId="Web-{265F1BE3-87BF-0255-123B-E8C7F4877D05}" dt="2023-09-18T10:45:35.326" v="1"/>
      <pc:docMkLst>
        <pc:docMk/>
      </pc:docMkLst>
      <pc:sldChg chg="addSp delSp modSp">
        <pc:chgData name="Wipawayangkool, Kamphol" userId="S::kxw012@shsu.edu::87ddc630-a4ad-4476-8c4f-aef275d4fa89" providerId="AD" clId="Web-{265F1BE3-87BF-0255-123B-E8C7F4877D05}" dt="2023-09-18T10:45:35.326" v="1"/>
        <pc:sldMkLst>
          <pc:docMk/>
          <pc:sldMk cId="3417362468" sldId="256"/>
        </pc:sldMkLst>
        <pc:picChg chg="add del mod">
          <ac:chgData name="Wipawayangkool, Kamphol" userId="S::kxw012@shsu.edu::87ddc630-a4ad-4476-8c4f-aef275d4fa89" providerId="AD" clId="Web-{265F1BE3-87BF-0255-123B-E8C7F4877D05}" dt="2023-09-18T10:45:35.326" v="1"/>
          <ac:picMkLst>
            <pc:docMk/>
            <pc:sldMk cId="3417362468" sldId="256"/>
            <ac:picMk id="3" creationId="{78379068-D193-C580-0033-CDE57A0E24D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17D1D-FBB9-45FF-9446-E2525783B5D3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FC3E3-58B0-4239-8204-B68A7BA7C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435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17D1D-FBB9-45FF-9446-E2525783B5D3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FC3E3-58B0-4239-8204-B68A7BA7C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277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17D1D-FBB9-45FF-9446-E2525783B5D3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FC3E3-58B0-4239-8204-B68A7BA7C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204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17D1D-FBB9-45FF-9446-E2525783B5D3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FC3E3-58B0-4239-8204-B68A7BA7C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973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17D1D-FBB9-45FF-9446-E2525783B5D3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FC3E3-58B0-4239-8204-B68A7BA7C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099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17D1D-FBB9-45FF-9446-E2525783B5D3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FC3E3-58B0-4239-8204-B68A7BA7C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269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17D1D-FBB9-45FF-9446-E2525783B5D3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FC3E3-58B0-4239-8204-B68A7BA7C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381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17D1D-FBB9-45FF-9446-E2525783B5D3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FC3E3-58B0-4239-8204-B68A7BA7C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796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17D1D-FBB9-45FF-9446-E2525783B5D3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FC3E3-58B0-4239-8204-B68A7BA7C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143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17D1D-FBB9-45FF-9446-E2525783B5D3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FC3E3-58B0-4239-8204-B68A7BA7C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083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17D1D-FBB9-45FF-9446-E2525783B5D3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FC3E3-58B0-4239-8204-B68A7BA7C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671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17D1D-FBB9-45FF-9446-E2525783B5D3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FC3E3-58B0-4239-8204-B68A7BA7C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930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33" y="0"/>
            <a:ext cx="3605967" cy="27044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79386"/>
            <a:ext cx="4638151" cy="347861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57600" y="129450"/>
            <a:ext cx="537586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MIS students (Nhi Do, Johan </a:t>
            </a:r>
            <a:r>
              <a:rPr lang="en-US" sz="2000" b="1" dirty="0" err="1"/>
              <a:t>Shirazi</a:t>
            </a:r>
            <a:r>
              <a:rPr lang="en-US" sz="2000" b="1" dirty="0"/>
              <a:t>, and Mohammed Alsharif) competed at the USITCC Conference. </a:t>
            </a:r>
            <a:br>
              <a:rPr lang="en-US" sz="2000" b="1" dirty="0"/>
            </a:br>
            <a:r>
              <a:rPr lang="en-US" sz="2000" b="1" dirty="0"/>
              <a:t>Nhi and Johan won an Honorable Mention for Database Competition. 	</a:t>
            </a:r>
          </a:p>
          <a:p>
            <a:r>
              <a:rPr lang="en-US" sz="2000" b="1" dirty="0"/>
              <a:t>AITP Advisors: Dr. Wipawayangkool </a:t>
            </a:r>
          </a:p>
          <a:p>
            <a:r>
              <a:rPr lang="en-US" sz="2000" b="1" dirty="0"/>
              <a:t>			    Dr. Warner</a:t>
            </a:r>
          </a:p>
          <a:p>
            <a:r>
              <a:rPr lang="en-US" sz="2000" b="1" dirty="0"/>
              <a:t>Sponsors: COBA &amp; Global Shop Solutions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1047" y="3379386"/>
            <a:ext cx="4612953" cy="3461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362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</TotalTime>
  <Words>19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Sam Houston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Wipawayangkool, Kamphol</dc:creator>
  <cp:lastModifiedBy>Kohers, Gerald</cp:lastModifiedBy>
  <cp:revision>10</cp:revision>
  <cp:lastPrinted>2018-04-11T18:02:52Z</cp:lastPrinted>
  <dcterms:created xsi:type="dcterms:W3CDTF">2018-04-11T17:15:40Z</dcterms:created>
  <dcterms:modified xsi:type="dcterms:W3CDTF">2023-09-18T10:45:44Z</dcterms:modified>
</cp:coreProperties>
</file>