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3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7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0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7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9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6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8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9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8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7D1D-FBB9-45FF-9446-E2525783B5D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862252"/>
            <a:ext cx="9144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2019 USITCC </a:t>
            </a:r>
            <a:r>
              <a:rPr lang="en-US" sz="2400" b="1" dirty="0"/>
              <a:t>Conference</a:t>
            </a:r>
          </a:p>
          <a:p>
            <a:pPr algn="ctr"/>
            <a:r>
              <a:rPr lang="en-US" sz="2000" b="1" dirty="0" smtClean="0"/>
              <a:t>MIS</a:t>
            </a:r>
            <a:r>
              <a:rPr lang="en-US" sz="2000" dirty="0" smtClean="0"/>
              <a:t> </a:t>
            </a:r>
            <a:r>
              <a:rPr lang="en-US" sz="2000" b="1" dirty="0" smtClean="0"/>
              <a:t>students</a:t>
            </a:r>
            <a:r>
              <a:rPr lang="en-US" sz="2000" dirty="0" smtClean="0"/>
              <a:t>: E. Martinez, F. Junay Lemus, G. Atkinson, J. Shirazi, N. Do, and U. KC</a:t>
            </a:r>
            <a:br>
              <a:rPr lang="en-US" sz="2000" dirty="0" smtClean="0"/>
            </a:br>
            <a:r>
              <a:rPr lang="en-US" sz="2000" b="1" dirty="0" smtClean="0"/>
              <a:t>Do &amp; Shirazi </a:t>
            </a:r>
            <a:r>
              <a:rPr lang="en-US" sz="2000" dirty="0" smtClean="0"/>
              <a:t>won </a:t>
            </a:r>
            <a:r>
              <a:rPr lang="en-US" sz="2000" dirty="0"/>
              <a:t>the 2nd place in the System Analysis and Design </a:t>
            </a:r>
            <a:r>
              <a:rPr lang="en-US" sz="2000" dirty="0" smtClean="0"/>
              <a:t>contest.</a:t>
            </a:r>
          </a:p>
          <a:p>
            <a:pPr algn="ctr"/>
            <a:r>
              <a:rPr lang="en-US" sz="2000" b="1" dirty="0" smtClean="0"/>
              <a:t>Do &amp; Shirazi </a:t>
            </a:r>
            <a:r>
              <a:rPr lang="en-US" sz="2000" dirty="0" smtClean="0"/>
              <a:t>won </a:t>
            </a:r>
            <a:r>
              <a:rPr lang="en-US" sz="2000" dirty="0"/>
              <a:t>the 3rd place in the Database Design </a:t>
            </a:r>
            <a:r>
              <a:rPr lang="en-US" sz="2000" dirty="0" smtClean="0"/>
              <a:t>contest.</a:t>
            </a:r>
          </a:p>
          <a:p>
            <a:pPr algn="ctr"/>
            <a:r>
              <a:rPr lang="en-US" sz="2000" b="1" dirty="0" smtClean="0"/>
              <a:t>Do &amp; Junay Lemus </a:t>
            </a:r>
            <a:r>
              <a:rPr lang="en-US" sz="2000" dirty="0" smtClean="0"/>
              <a:t>won </a:t>
            </a:r>
            <a:r>
              <a:rPr lang="en-US" sz="2000" dirty="0"/>
              <a:t>an Honorable Mention Award in the Business </a:t>
            </a:r>
            <a:r>
              <a:rPr lang="en-US" sz="2000" dirty="0" smtClean="0"/>
              <a:t>Analytics.</a:t>
            </a:r>
            <a:endParaRPr lang="en-US" sz="2800" dirty="0" smtClean="0"/>
          </a:p>
          <a:p>
            <a:pPr algn="ctr"/>
            <a:r>
              <a:rPr lang="en-US" b="1" i="1" dirty="0" smtClean="0"/>
              <a:t>AITP</a:t>
            </a:r>
            <a:r>
              <a:rPr lang="en-US" i="1" dirty="0" smtClean="0"/>
              <a:t> </a:t>
            </a:r>
            <a:r>
              <a:rPr lang="en-US" b="1" i="1" dirty="0" smtClean="0"/>
              <a:t>Advisors</a:t>
            </a:r>
            <a:r>
              <a:rPr lang="en-US" i="1" dirty="0" smtClean="0"/>
              <a:t>: Dr. </a:t>
            </a:r>
            <a:r>
              <a:rPr lang="en-US" i="1" dirty="0"/>
              <a:t>Warner &amp; Dr. </a:t>
            </a:r>
            <a:r>
              <a:rPr lang="en-US" i="1" dirty="0" smtClean="0"/>
              <a:t>Wipawayangkool; </a:t>
            </a:r>
            <a:r>
              <a:rPr lang="en-US" b="1" i="1" dirty="0" smtClean="0"/>
              <a:t>Sponsors</a:t>
            </a:r>
            <a:r>
              <a:rPr lang="en-US" i="1" dirty="0" smtClean="0"/>
              <a:t>: COBA &amp; Global Shop Solutions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1721528" y="45719"/>
            <a:ext cx="5735783" cy="4875415"/>
          </a:xfrm>
          <a:prstGeom prst="rect">
            <a:avLst/>
          </a:prstGeom>
          <a:noFill/>
          <a:ln w="76200" cmpd="tri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86" y="84728"/>
            <a:ext cx="5498466" cy="477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31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Sam Houston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Wipawayangkool, Kamphol</dc:creator>
  <cp:lastModifiedBy>Wipawayangkool, Kamphol</cp:lastModifiedBy>
  <cp:revision>24</cp:revision>
  <cp:lastPrinted>2018-04-11T18:02:52Z</cp:lastPrinted>
  <dcterms:created xsi:type="dcterms:W3CDTF">2018-04-11T17:15:40Z</dcterms:created>
  <dcterms:modified xsi:type="dcterms:W3CDTF">2019-04-10T20:15:34Z</dcterms:modified>
</cp:coreProperties>
</file>