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56" r:id="rId3"/>
    <p:sldId id="258" r:id="rId4"/>
    <p:sldId id="260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8" r:id="rId14"/>
    <p:sldId id="269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70" r:id="rId2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0" autoAdjust="0"/>
    <p:restoredTop sz="94664"/>
  </p:normalViewPr>
  <p:slideViewPr>
    <p:cSldViewPr>
      <p:cViewPr varScale="1">
        <p:scale>
          <a:sx n="108" d="100"/>
          <a:sy n="108" d="100"/>
        </p:scale>
        <p:origin x="117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26DF-8C13-AA46-8FF6-21E3CD82FB9A}" type="datetimeFigureOut">
              <a:rPr kumimoji="1" lang="zh-CN" altLang="en-US" smtClean="0"/>
              <a:t>2016/12/15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BF677-7110-DA46-B23C-3EB4A6BB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2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376" y="1428740"/>
            <a:ext cx="8286466" cy="1225021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2714624"/>
            <a:ext cx="8301756" cy="78581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846" y="3929070"/>
            <a:ext cx="8229600" cy="699809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rgbClr val="0054A8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00" y="1489348"/>
            <a:ext cx="1440160" cy="144016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801717"/>
            <a:ext cx="2663552" cy="360040"/>
          </a:xfrm>
        </p:spPr>
        <p:txBody>
          <a:bodyPr anchor="ctr"/>
          <a:lstStyle>
            <a:lvl1pPr marL="0" indent="0" algn="ctr">
              <a:buFontTx/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标准课件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 1.0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50400"/>
            <a:ext cx="7772400" cy="1135063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000244"/>
            <a:ext cx="7772400" cy="12501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rgbClr val="0054A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7427"/>
            <a:ext cx="8229600" cy="699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429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E5323F9-98BA-42FF-86C4-4D652271FB86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2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r>
              <a:rPr kumimoji="1" lang="zh-CN" altLang="en-US" dirty="0" smtClean="0"/>
              <a:t>标准课件 </a:t>
            </a:r>
            <a:r>
              <a:rPr kumimoji="1" lang="en-US" altLang="zh-CN" dirty="0" smtClean="0"/>
              <a:t>V1.0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算术：</a:t>
            </a:r>
            <a:r>
              <a:rPr kumimoji="1" lang="en-US" altLang="zh-CN" dirty="0"/>
              <a:t>+ </a:t>
            </a:r>
            <a:r>
              <a:rPr kumimoji="1" lang="zh-CN" altLang="en-US" dirty="0"/>
              <a:t>加、</a:t>
            </a:r>
            <a:r>
              <a:rPr kumimoji="1" lang="en-US" altLang="zh-CN" dirty="0"/>
              <a:t>- </a:t>
            </a:r>
            <a:r>
              <a:rPr kumimoji="1" lang="zh-CN" altLang="en-US" dirty="0"/>
              <a:t>减、* 乘、</a:t>
            </a:r>
            <a:r>
              <a:rPr kumimoji="1" lang="en-US" altLang="zh-CN" dirty="0"/>
              <a:t>/ </a:t>
            </a:r>
            <a:r>
              <a:rPr kumimoji="1" lang="zh-CN" altLang="en-US" dirty="0"/>
              <a:t>除、</a:t>
            </a:r>
            <a:r>
              <a:rPr kumimoji="1" lang="en-US" altLang="zh-CN" dirty="0"/>
              <a:t>% </a:t>
            </a:r>
            <a:r>
              <a:rPr kumimoji="1" lang="zh-CN" altLang="en-US" dirty="0" smtClean="0"/>
              <a:t>取模（求余数）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实例：隔行变色、秒转时间</a:t>
            </a:r>
          </a:p>
          <a:p>
            <a:r>
              <a:rPr kumimoji="1" lang="zh-CN" altLang="en-US" dirty="0"/>
              <a:t>赋值：</a:t>
            </a:r>
            <a:r>
              <a:rPr kumimoji="1" lang="en-US" altLang="zh-CN" dirty="0"/>
              <a:t>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+=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-=</a:t>
            </a:r>
            <a:r>
              <a:rPr kumimoji="1" lang="zh-CN" altLang="en-US" dirty="0"/>
              <a:t>、*</a:t>
            </a:r>
            <a:r>
              <a:rPr kumimoji="1" lang="en-US" altLang="zh-CN" dirty="0"/>
              <a:t>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/=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%=</a:t>
            </a:r>
          </a:p>
          <a:p>
            <a:r>
              <a:rPr kumimoji="1" lang="zh-CN" altLang="en-US" dirty="0" smtClean="0"/>
              <a:t>关系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比较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==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===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!=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!==</a:t>
            </a:r>
          </a:p>
          <a:p>
            <a:r>
              <a:rPr kumimoji="1" lang="zh-CN" altLang="en-US" dirty="0"/>
              <a:t>逻辑：</a:t>
            </a:r>
            <a:r>
              <a:rPr kumimoji="1" lang="en-US" altLang="zh-CN" dirty="0"/>
              <a:t>&amp;&amp; </a:t>
            </a:r>
            <a:r>
              <a:rPr kumimoji="1" lang="zh-CN" altLang="en-US" dirty="0"/>
              <a:t>与、</a:t>
            </a:r>
            <a:r>
              <a:rPr kumimoji="1" lang="en-US" altLang="zh-CN" dirty="0"/>
              <a:t>|| </a:t>
            </a:r>
            <a:r>
              <a:rPr kumimoji="1" lang="zh-CN" altLang="en-US" dirty="0"/>
              <a:t>或、</a:t>
            </a:r>
            <a:r>
              <a:rPr kumimoji="1" lang="en-US" altLang="zh-CN" dirty="0"/>
              <a:t>! </a:t>
            </a:r>
            <a:r>
              <a:rPr kumimoji="1" lang="zh-CN" altLang="en-US" dirty="0"/>
              <a:t>否</a:t>
            </a:r>
          </a:p>
          <a:p>
            <a:r>
              <a:rPr kumimoji="1" lang="zh-CN" altLang="en-US" dirty="0" smtClean="0"/>
              <a:t>运算</a:t>
            </a:r>
            <a:r>
              <a:rPr kumimoji="1" lang="zh-CN" altLang="en-US" dirty="0"/>
              <a:t>符优先级：括号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1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判断：</a:t>
            </a:r>
            <a:r>
              <a:rPr kumimoji="1" lang="en-US" altLang="zh-CN" dirty="0"/>
              <a:t>if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?:</a:t>
            </a:r>
            <a:r>
              <a:rPr kumimoji="1" lang="zh-CN" altLang="en-US" dirty="0" smtClean="0"/>
              <a:t>（三目）</a:t>
            </a:r>
            <a:endParaRPr kumimoji="1" lang="en-US" altLang="zh-CN" dirty="0"/>
          </a:p>
          <a:p>
            <a:r>
              <a:rPr kumimoji="1" lang="zh-CN" altLang="en-US" dirty="0"/>
              <a:t>循环：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for</a:t>
            </a:r>
          </a:p>
          <a:p>
            <a:r>
              <a:rPr kumimoji="1" lang="zh-CN" altLang="en-US" dirty="0"/>
              <a:t>跳出：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continue</a:t>
            </a:r>
          </a:p>
          <a:p>
            <a:r>
              <a:rPr kumimoji="1" lang="zh-CN" altLang="en-US" dirty="0"/>
              <a:t>什么是真、什么是假：</a:t>
            </a:r>
          </a:p>
          <a:p>
            <a:pPr lvl="1"/>
            <a:r>
              <a:rPr kumimoji="1" lang="zh-CN" altLang="en-US" dirty="0"/>
              <a:t>真：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、非零数字、非空字符串、非空对象</a:t>
            </a:r>
          </a:p>
          <a:p>
            <a:pPr lvl="1"/>
            <a:r>
              <a:rPr kumimoji="1" lang="zh-CN" altLang="en-US" dirty="0"/>
              <a:t>假：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、数字零、空字符串、空对象、</a:t>
            </a:r>
            <a:r>
              <a:rPr kumimoji="1" lang="en-US" altLang="zh-CN" dirty="0"/>
              <a:t>undefined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cs-CZ" dirty="0"/>
              <a:t>什么</a:t>
            </a:r>
            <a:r>
              <a:rPr kumimoji="1" lang="zh-CN" altLang="cs-CZ" dirty="0" smtClean="0"/>
              <a:t>是</a:t>
            </a:r>
            <a:r>
              <a:rPr kumimoji="1" lang="zh-CN" altLang="en-US" dirty="0" smtClean="0"/>
              <a:t> </a:t>
            </a:r>
            <a:r>
              <a:rPr kumimoji="1" lang="cs-CZ" altLang="zh-CN" dirty="0" err="1" smtClean="0"/>
              <a:t>json</a:t>
            </a:r>
            <a:endParaRPr kumimoji="1" lang="cs-CZ" altLang="zh-CN" dirty="0"/>
          </a:p>
          <a:p>
            <a:r>
              <a:rPr kumimoji="1" lang="cs-CZ" altLang="zh-CN" dirty="0" err="1" smtClean="0"/>
              <a:t>json</a:t>
            </a:r>
            <a:r>
              <a:rPr kumimoji="1" lang="zh-CN" altLang="en-US" dirty="0" smtClean="0"/>
              <a:t> </a:t>
            </a:r>
            <a:r>
              <a:rPr kumimoji="1" lang="zh-CN" altLang="cs-CZ" dirty="0" smtClean="0"/>
              <a:t>和数组</a:t>
            </a:r>
          </a:p>
          <a:p>
            <a:r>
              <a:rPr kumimoji="1" lang="cs-CZ" altLang="zh-CN" dirty="0" err="1" smtClean="0">
                <a:solidFill>
                  <a:schemeClr val="bg1"/>
                </a:solidFill>
              </a:rPr>
              <a:t>json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zh-CN" altLang="cs-CZ" dirty="0" smtClean="0">
                <a:solidFill>
                  <a:schemeClr val="bg1"/>
                </a:solidFill>
              </a:rPr>
              <a:t>和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cs-CZ" altLang="zh-CN" dirty="0" err="1" smtClean="0">
                <a:solidFill>
                  <a:schemeClr val="bg1"/>
                </a:solidFill>
              </a:rPr>
              <a:t>for</a:t>
            </a:r>
            <a:r>
              <a:rPr kumimoji="1" lang="cs-CZ" altLang="zh-CN" dirty="0" smtClean="0">
                <a:solidFill>
                  <a:schemeClr val="bg1"/>
                </a:solidFill>
              </a:rPr>
              <a:t> in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组成，各部分功能</a:t>
            </a:r>
          </a:p>
          <a:p>
            <a:r>
              <a:rPr kumimoji="1" lang="zh-CN" altLang="en-US" dirty="0"/>
              <a:t>变量：定义、类型、</a:t>
            </a:r>
            <a:r>
              <a:rPr kumimoji="1" lang="en-US" altLang="zh-CN" dirty="0" err="1"/>
              <a:t>typeof</a:t>
            </a:r>
            <a:r>
              <a:rPr kumimoji="1" lang="zh-CN" altLang="en-US" dirty="0"/>
              <a:t>、转换、作用域</a:t>
            </a:r>
          </a:p>
          <a:p>
            <a:r>
              <a:rPr kumimoji="1" lang="zh-CN" altLang="en-US" dirty="0"/>
              <a:t>闭包简单概念</a:t>
            </a:r>
          </a:p>
          <a:p>
            <a:r>
              <a:rPr kumimoji="1" lang="zh-CN" altLang="en-US" dirty="0"/>
              <a:t>命名规范</a:t>
            </a:r>
            <a:endParaRPr kumimoji="1" lang="en-US" altLang="zh-CN" dirty="0"/>
          </a:p>
          <a:p>
            <a:r>
              <a:rPr kumimoji="1" lang="zh-CN" altLang="en-US" dirty="0"/>
              <a:t>运算符</a:t>
            </a:r>
          </a:p>
          <a:p>
            <a:r>
              <a:rPr kumimoji="1" lang="zh-CN" altLang="en-US" dirty="0"/>
              <a:t>程序流程控制结构</a:t>
            </a:r>
          </a:p>
        </p:txBody>
      </p:sp>
    </p:spTree>
    <p:extLst>
      <p:ext uri="{BB962C8B-B14F-4D97-AF65-F5344CB8AC3E}">
        <p14:creationId xmlns:p14="http://schemas.microsoft.com/office/powerpoint/2010/main" val="18980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基础</a:t>
            </a:r>
          </a:p>
          <a:p>
            <a:pPr lvl="1"/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查看</a:t>
            </a:r>
            <a:r>
              <a:rPr kumimoji="1" lang="en-US" altLang="zh-CN" dirty="0" smtClean="0"/>
              <a:t> 12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'</a:t>
            </a:r>
            <a:r>
              <a:rPr kumimoji="1" lang="en-US" altLang="zh-CN" dirty="0" err="1" smtClean="0"/>
              <a:t>abc</a:t>
            </a:r>
            <a:r>
              <a:rPr kumimoji="1" lang="en-US" altLang="zh-CN" dirty="0" smtClean="0"/>
              <a:t>’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document</a:t>
            </a:r>
            <a:r>
              <a:rPr kumimoji="1" lang="zh-CN" altLang="en-US" dirty="0"/>
              <a:t>的类型</a:t>
            </a:r>
          </a:p>
          <a:p>
            <a:pPr lvl="1"/>
            <a:r>
              <a:rPr kumimoji="1" lang="zh-CN" altLang="en-US" dirty="0"/>
              <a:t>计算两个输入框中的数字之和</a:t>
            </a:r>
          </a:p>
          <a:p>
            <a:pPr lvl="1"/>
            <a:r>
              <a:rPr kumimoji="1" lang="zh-CN" altLang="en-US" dirty="0"/>
              <a:t>放一个按钮，每次点击时，都弹出比上次大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的数字：</a:t>
            </a:r>
            <a:r>
              <a:rPr kumimoji="1" lang="en-US" altLang="zh-CN" dirty="0"/>
              <a:t>0,1,2,3,4...</a:t>
            </a:r>
          </a:p>
          <a:p>
            <a:pPr lvl="1"/>
            <a:r>
              <a:rPr kumimoji="1" lang="zh-CN" altLang="en-US" dirty="0"/>
              <a:t>输入两个数字，弹出较大的值</a:t>
            </a:r>
          </a:p>
          <a:p>
            <a:pPr lvl="1"/>
            <a:r>
              <a:rPr kumimoji="1" lang="zh-CN" altLang="en-US" dirty="0"/>
              <a:t>输入一个数字，判断是否是两位数</a:t>
            </a:r>
          </a:p>
          <a:p>
            <a:r>
              <a:rPr kumimoji="1" lang="zh-CN" altLang="en-US" dirty="0"/>
              <a:t>必做</a:t>
            </a:r>
          </a:p>
          <a:p>
            <a:pPr lvl="1"/>
            <a:r>
              <a:rPr kumimoji="1" lang="zh-CN" altLang="en-US" dirty="0"/>
              <a:t>简易网页计算器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4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第一课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基础（二）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函数（</a:t>
            </a:r>
            <a:r>
              <a:rPr kumimoji="1" lang="zh-CN" altLang="en-US" dirty="0"/>
              <a:t>函数返</a:t>
            </a:r>
            <a:r>
              <a:rPr kumimoji="1" lang="zh-CN" altLang="en-US" dirty="0" smtClean="0"/>
              <a:t>回值）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函数参数（不定参）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数组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9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函数返回值</a:t>
            </a:r>
          </a:p>
          <a:p>
            <a:pPr lvl="1"/>
            <a:r>
              <a:rPr kumimoji="1" lang="zh-CN" altLang="en-US" dirty="0"/>
              <a:t>什么是函数返回值</a:t>
            </a:r>
          </a:p>
          <a:p>
            <a:pPr lvl="2"/>
            <a:r>
              <a:rPr kumimoji="1" lang="zh-CN" altLang="en-US" dirty="0"/>
              <a:t>函数的执行结果</a:t>
            </a:r>
          </a:p>
          <a:p>
            <a:pPr lvl="2"/>
            <a:r>
              <a:rPr kumimoji="1" lang="zh-CN" altLang="en-US" dirty="0"/>
              <a:t>可以没有</a:t>
            </a:r>
            <a:r>
              <a:rPr kumimoji="1" lang="en-US" altLang="zh-CN" dirty="0"/>
              <a:t>return</a:t>
            </a:r>
          </a:p>
          <a:p>
            <a:pPr lvl="1"/>
            <a:r>
              <a:rPr kumimoji="1" lang="zh-CN" altLang="en-US" dirty="0"/>
              <a:t>一个函数应该只返回一种类型的值</a:t>
            </a:r>
          </a:p>
        </p:txBody>
      </p:sp>
    </p:spTree>
    <p:extLst>
      <p:ext uri="{BB962C8B-B14F-4D97-AF65-F5344CB8AC3E}">
        <p14:creationId xmlns:p14="http://schemas.microsoft.com/office/powerpoint/2010/main" val="223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函数传参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可</a:t>
            </a:r>
            <a:r>
              <a:rPr kumimoji="1" lang="zh-CN" altLang="en-US" dirty="0"/>
              <a:t>变参（不定参）：</a:t>
            </a:r>
            <a:r>
              <a:rPr kumimoji="1" lang="en-US" altLang="zh-CN" dirty="0"/>
              <a:t>arguments</a:t>
            </a:r>
          </a:p>
          <a:p>
            <a:pPr lvl="1"/>
            <a:r>
              <a:rPr kumimoji="1" lang="zh-CN" altLang="en-US" dirty="0"/>
              <a:t>参数的个数可变，参数数组</a:t>
            </a:r>
          </a:p>
          <a:p>
            <a:r>
              <a:rPr kumimoji="1" lang="zh-CN" altLang="en-US" dirty="0"/>
              <a:t>例子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：求和</a:t>
            </a:r>
          </a:p>
          <a:p>
            <a:pPr lvl="1"/>
            <a:r>
              <a:rPr kumimoji="1" lang="zh-CN" altLang="en-US" dirty="0"/>
              <a:t>求所有参数的和</a:t>
            </a:r>
          </a:p>
          <a:p>
            <a:r>
              <a:rPr kumimoji="1" lang="zh-CN" altLang="en-US" dirty="0"/>
              <a:t>例子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CSS</a:t>
            </a:r>
            <a:r>
              <a:rPr kumimoji="1" lang="zh-CN" altLang="en-US" dirty="0"/>
              <a:t>函数</a:t>
            </a:r>
          </a:p>
          <a:p>
            <a:pPr lvl="1"/>
            <a:r>
              <a:rPr kumimoji="1" lang="zh-CN" altLang="en-US" dirty="0"/>
              <a:t>判断</a:t>
            </a:r>
            <a:r>
              <a:rPr kumimoji="1" lang="en-US" altLang="zh-CN" dirty="0" err="1"/>
              <a:t>arguments.length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取非</a:t>
            </a:r>
            <a:r>
              <a:rPr kumimoji="1" lang="zh-CN" altLang="en-US" dirty="0"/>
              <a:t>行间样式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不能用来设置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</a:p>
          <a:p>
            <a:pPr lvl="2"/>
            <a:r>
              <a:rPr kumimoji="1" lang="en-US" altLang="zh-CN" dirty="0" err="1"/>
              <a:t>obj.currentStyle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attr</a:t>
            </a:r>
            <a:r>
              <a:rPr kumimoji="1" lang="en-US" altLang="zh-CN" dirty="0"/>
              <a:t>]</a:t>
            </a:r>
          </a:p>
          <a:p>
            <a:pPr lvl="2"/>
            <a:r>
              <a:rPr kumimoji="1" lang="en-US" altLang="zh-CN" dirty="0" err="1"/>
              <a:t>getComputedStyle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, false)[</a:t>
            </a:r>
            <a:r>
              <a:rPr kumimoji="1" lang="en-US" altLang="zh-CN" dirty="0" err="1"/>
              <a:t>attr</a:t>
            </a:r>
            <a:r>
              <a:rPr kumimoji="1" lang="en-US" altLang="zh-CN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36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数组的使用</a:t>
            </a:r>
          </a:p>
          <a:p>
            <a:pPr lvl="1"/>
            <a:r>
              <a:rPr kumimoji="1" lang="zh-CN" altLang="en-US" dirty="0"/>
              <a:t>定义</a:t>
            </a:r>
          </a:p>
          <a:p>
            <a:pPr lvl="2"/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=[12, 5, 8, 9];</a:t>
            </a:r>
          </a:p>
          <a:p>
            <a:pPr lvl="2"/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=new Array(12, 5, 8, 9);</a:t>
            </a:r>
          </a:p>
          <a:p>
            <a:pPr lvl="2"/>
            <a:r>
              <a:rPr kumimoji="1" lang="zh-CN" altLang="en-US" dirty="0"/>
              <a:t>没有任何差别，</a:t>
            </a:r>
            <a:r>
              <a:rPr kumimoji="1" lang="en-US" altLang="zh-CN" dirty="0"/>
              <a:t>[]</a:t>
            </a:r>
            <a:r>
              <a:rPr kumimoji="1" lang="zh-CN" altLang="en-US" dirty="0"/>
              <a:t>的性能略高，因为代码短</a:t>
            </a:r>
          </a:p>
          <a:p>
            <a:r>
              <a:rPr kumimoji="1" lang="zh-CN" altLang="en-US" dirty="0"/>
              <a:t>数组的属性</a:t>
            </a:r>
          </a:p>
          <a:p>
            <a:pPr lvl="1"/>
            <a:r>
              <a:rPr kumimoji="1" lang="en-US" altLang="zh-CN" dirty="0"/>
              <a:t>length</a:t>
            </a:r>
          </a:p>
          <a:p>
            <a:pPr lvl="2"/>
            <a:r>
              <a:rPr kumimoji="1" lang="zh-CN" altLang="en-US" dirty="0"/>
              <a:t>既可以获取，又可以设置</a:t>
            </a:r>
          </a:p>
          <a:p>
            <a:pPr lvl="2"/>
            <a:r>
              <a:rPr kumimoji="1" lang="zh-CN" altLang="en-US" dirty="0"/>
              <a:t>例子：快速清空数组</a:t>
            </a:r>
          </a:p>
          <a:p>
            <a:r>
              <a:rPr kumimoji="1" lang="zh-CN" altLang="en-US" dirty="0"/>
              <a:t>数组使用原则：数组中应该只存一种类型的变量</a:t>
            </a:r>
          </a:p>
        </p:txBody>
      </p:sp>
    </p:spTree>
    <p:extLst>
      <p:ext uri="{BB962C8B-B14F-4D97-AF65-F5344CB8AC3E}">
        <p14:creationId xmlns:p14="http://schemas.microsoft.com/office/powerpoint/2010/main" val="20694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第一课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基础（一）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数组添加、删除元素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数组的方法</a:t>
            </a:r>
          </a:p>
          <a:p>
            <a:pPr lvl="1"/>
            <a:r>
              <a:rPr kumimoji="1" lang="zh-CN" altLang="en-US" dirty="0"/>
              <a:t>添加</a:t>
            </a:r>
          </a:p>
          <a:p>
            <a:pPr lvl="2"/>
            <a:r>
              <a:rPr kumimoji="1" lang="en-US" altLang="zh-CN" dirty="0"/>
              <a:t>push(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，从尾部添加</a:t>
            </a:r>
          </a:p>
          <a:p>
            <a:pPr lvl="2"/>
            <a:r>
              <a:rPr kumimoji="1" lang="en-US" altLang="zh-CN" dirty="0" err="1"/>
              <a:t>unshift</a:t>
            </a:r>
            <a:r>
              <a:rPr kumimoji="1" lang="en-US" altLang="zh-CN" dirty="0"/>
              <a:t>(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，从头部添加</a:t>
            </a:r>
          </a:p>
          <a:p>
            <a:pPr lvl="1"/>
            <a:r>
              <a:rPr kumimoji="1" lang="zh-CN" altLang="en-US" dirty="0"/>
              <a:t>删除</a:t>
            </a:r>
          </a:p>
          <a:p>
            <a:pPr lvl="2"/>
            <a:r>
              <a:rPr kumimoji="1" lang="en-US" altLang="zh-CN" dirty="0"/>
              <a:t>pop()</a:t>
            </a:r>
            <a:r>
              <a:rPr kumimoji="1" lang="zh-CN" altLang="en-US" dirty="0"/>
              <a:t>，从尾部弹出</a:t>
            </a:r>
          </a:p>
          <a:p>
            <a:pPr lvl="2"/>
            <a:r>
              <a:rPr kumimoji="1" lang="en-US" altLang="zh-CN" dirty="0"/>
              <a:t>shift()</a:t>
            </a:r>
            <a:r>
              <a:rPr kumimoji="1" lang="zh-CN" altLang="en-US" dirty="0"/>
              <a:t>，从头部弹出</a:t>
            </a:r>
          </a:p>
        </p:txBody>
      </p:sp>
    </p:spTree>
    <p:extLst>
      <p:ext uri="{BB962C8B-B14F-4D97-AF65-F5344CB8AC3E}">
        <p14:creationId xmlns:p14="http://schemas.microsoft.com/office/powerpoint/2010/main" val="14482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数组排序、转换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排序</a:t>
            </a:r>
          </a:p>
          <a:p>
            <a:pPr lvl="1"/>
            <a:r>
              <a:rPr kumimoji="1" lang="en-US" altLang="zh-CN" dirty="0"/>
              <a:t>sort([</a:t>
            </a:r>
            <a:r>
              <a:rPr kumimoji="1" lang="zh-CN" altLang="en-US" dirty="0"/>
              <a:t>比较函数</a:t>
            </a:r>
            <a:r>
              <a:rPr kumimoji="1" lang="en-US" altLang="zh-CN" dirty="0"/>
              <a:t>])</a:t>
            </a:r>
            <a:r>
              <a:rPr kumimoji="1" lang="zh-CN" altLang="en-US" dirty="0"/>
              <a:t>，排序一个数组</a:t>
            </a:r>
          </a:p>
          <a:p>
            <a:pPr lvl="2"/>
            <a:r>
              <a:rPr kumimoji="1" lang="zh-CN" altLang="en-US" dirty="0"/>
              <a:t>排序一个字符串数组</a:t>
            </a:r>
          </a:p>
          <a:p>
            <a:pPr lvl="2"/>
            <a:r>
              <a:rPr kumimoji="1" lang="zh-CN" altLang="en-US" dirty="0"/>
              <a:t>排序一个数字数组</a:t>
            </a:r>
          </a:p>
          <a:p>
            <a:r>
              <a:rPr kumimoji="1" lang="zh-CN" altLang="en-US" dirty="0"/>
              <a:t>转换类</a:t>
            </a:r>
          </a:p>
          <a:p>
            <a:pPr lvl="1"/>
            <a:r>
              <a:rPr kumimoji="1" lang="en-US" altLang="zh-CN" dirty="0" err="1"/>
              <a:t>concat</a:t>
            </a:r>
            <a:r>
              <a:rPr kumimoji="1" lang="en-US" altLang="zh-CN" dirty="0"/>
              <a:t>(</a:t>
            </a:r>
            <a:r>
              <a:rPr kumimoji="1" lang="zh-CN" altLang="en-US" dirty="0"/>
              <a:t>数组</a:t>
            </a:r>
            <a:r>
              <a:rPr kumimoji="1" lang="en-US" altLang="zh-CN" dirty="0"/>
              <a:t>2)</a:t>
            </a:r>
          </a:p>
          <a:p>
            <a:pPr lvl="2"/>
            <a:r>
              <a:rPr kumimoji="1" lang="en-US" altLang="zh-CN" dirty="0"/>
              <a:t> </a:t>
            </a:r>
            <a:r>
              <a:rPr kumimoji="1" lang="zh-CN" altLang="en-US" dirty="0" smtClean="0"/>
              <a:t>连接两个数组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join(</a:t>
            </a:r>
            <a:r>
              <a:rPr kumimoji="1" lang="zh-CN" altLang="en-US" dirty="0"/>
              <a:t>分隔符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en-US" altLang="zh-CN" dirty="0"/>
              <a:t> </a:t>
            </a:r>
            <a:r>
              <a:rPr kumimoji="1" lang="zh-CN" altLang="en-US" dirty="0"/>
              <a:t>用分隔符，组合数组元素，生成字符串</a:t>
            </a:r>
          </a:p>
          <a:p>
            <a:pPr lvl="2"/>
            <a:r>
              <a:rPr kumimoji="1" lang="zh-CN" altLang="en-US" dirty="0"/>
              <a:t>字</a:t>
            </a:r>
            <a:r>
              <a:rPr kumimoji="1" lang="zh-CN" altLang="en-US" dirty="0" smtClean="0"/>
              <a:t>符串</a:t>
            </a:r>
            <a:r>
              <a:rPr kumimoji="1" lang="zh-CN" altLang="en-US" dirty="0" smtClean="0"/>
              <a:t>转数组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方法（</a:t>
            </a:r>
            <a:r>
              <a:rPr kumimoji="1" lang="en-US" altLang="zh-CN" dirty="0" err="1" smtClean="0"/>
              <a:t>string.split</a:t>
            </a:r>
            <a:r>
              <a:rPr kumimoji="1" lang="en-US" altLang="zh-CN" smtClean="0"/>
              <a:t>()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8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数组插入、删除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/>
              <a:t>splice</a:t>
            </a:r>
          </a:p>
          <a:p>
            <a:pPr lvl="1"/>
            <a:r>
              <a:rPr kumimoji="1" lang="en-US" altLang="zh-CN" dirty="0"/>
              <a:t>splice(</a:t>
            </a:r>
            <a:r>
              <a:rPr kumimoji="1" lang="zh-CN" altLang="en-US" dirty="0"/>
              <a:t>开始</a:t>
            </a:r>
            <a:r>
              <a:rPr kumimoji="1" lang="en-US" altLang="zh-CN" dirty="0"/>
              <a:t>, </a:t>
            </a:r>
            <a:r>
              <a:rPr kumimoji="1" lang="zh-CN" altLang="en-US" dirty="0"/>
              <a:t>长度</a:t>
            </a:r>
            <a:r>
              <a:rPr kumimoji="1" lang="en-US" altLang="zh-CN" dirty="0"/>
              <a:t>,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…)</a:t>
            </a:r>
          </a:p>
          <a:p>
            <a:pPr lvl="1"/>
            <a:r>
              <a:rPr kumimoji="1" lang="zh-CN" altLang="en-US" dirty="0"/>
              <a:t>先删除，后插入</a:t>
            </a:r>
          </a:p>
          <a:p>
            <a:r>
              <a:rPr kumimoji="1" lang="zh-CN" altLang="en-US" dirty="0"/>
              <a:t>删除</a:t>
            </a:r>
          </a:p>
          <a:p>
            <a:pPr lvl="1"/>
            <a:r>
              <a:rPr kumimoji="1" lang="en-US" altLang="zh-CN" dirty="0"/>
              <a:t>splice(</a:t>
            </a:r>
            <a:r>
              <a:rPr kumimoji="1" lang="zh-CN" altLang="en-US" dirty="0"/>
              <a:t>开始</a:t>
            </a:r>
            <a:r>
              <a:rPr kumimoji="1" lang="en-US" altLang="zh-CN" dirty="0"/>
              <a:t>,</a:t>
            </a:r>
            <a:r>
              <a:rPr kumimoji="1" lang="zh-CN" altLang="en-US" dirty="0"/>
              <a:t>长度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插入</a:t>
            </a:r>
          </a:p>
          <a:p>
            <a:pPr lvl="1"/>
            <a:r>
              <a:rPr kumimoji="1" lang="en-US" altLang="zh-CN" dirty="0"/>
              <a:t>splice(</a:t>
            </a:r>
            <a:r>
              <a:rPr kumimoji="1" lang="zh-CN" altLang="en-US" dirty="0"/>
              <a:t>开始</a:t>
            </a:r>
            <a:r>
              <a:rPr kumimoji="1" lang="en-US" altLang="zh-CN" dirty="0"/>
              <a:t>, 0, 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…)</a:t>
            </a:r>
          </a:p>
          <a:p>
            <a:r>
              <a:rPr kumimoji="1" lang="zh-CN" altLang="en-US" dirty="0" smtClean="0"/>
              <a:t>替换</a:t>
            </a:r>
            <a:endParaRPr kumimoji="1" lang="en-US" altLang="zh-CN" dirty="0" smtClean="0"/>
          </a:p>
          <a:p>
            <a:pPr lvl="1"/>
            <a:r>
              <a:rPr lang="mr-IN" altLang="zh-CN" dirty="0" err="1" smtClean="0"/>
              <a:t>splice</a:t>
            </a:r>
            <a:r>
              <a:rPr lang="mr-IN" altLang="zh-CN" dirty="0" smtClean="0"/>
              <a:t>(</a:t>
            </a:r>
            <a:r>
              <a:rPr lang="zh-CN" altLang="en-US" dirty="0" smtClean="0"/>
              <a:t>开始</a:t>
            </a:r>
            <a:r>
              <a:rPr kumimoji="1" lang="en-US" altLang="zh-CN" dirty="0"/>
              <a:t>,</a:t>
            </a:r>
            <a:r>
              <a:rPr lang="mr-IN" altLang="zh-CN" dirty="0" smtClean="0"/>
              <a:t> </a:t>
            </a:r>
            <a:r>
              <a:rPr lang="zh-CN" altLang="en-US" dirty="0" smtClean="0"/>
              <a:t>删除长度</a:t>
            </a:r>
            <a:r>
              <a:rPr lang="en-US" altLang="zh-CN" dirty="0" smtClean="0"/>
              <a:t>n</a:t>
            </a:r>
            <a:r>
              <a:rPr kumimoji="1" lang="en-US" altLang="zh-CN" dirty="0"/>
              <a:t> ,</a:t>
            </a:r>
            <a:r>
              <a:rPr lang="mr-IN" altLang="zh-CN" dirty="0" smtClean="0"/>
              <a:t> </a:t>
            </a:r>
            <a:r>
              <a:rPr lang="zh-CN" altLang="en-US" dirty="0" smtClean="0"/>
              <a:t>替换元素</a:t>
            </a:r>
            <a:r>
              <a:rPr lang="en-US" altLang="zh-CN" dirty="0" smtClean="0"/>
              <a:t>n1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</a:t>
            </a:r>
            <a:r>
              <a:rPr kumimoji="1" lang="mr-IN" altLang="zh-CN" dirty="0" smtClean="0"/>
              <a:t>……</a:t>
            </a:r>
            <a:r>
              <a:rPr kumimoji="1"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mr-IN" altLang="zh-CN" dirty="0" smtClean="0"/>
              <a:t> </a:t>
            </a:r>
            <a:r>
              <a:rPr lang="zh-CN" altLang="en-US" dirty="0" smtClean="0"/>
              <a:t>替换元素</a:t>
            </a:r>
            <a:r>
              <a:rPr lang="en-US" altLang="zh-CN" dirty="0" err="1" smtClean="0"/>
              <a:t>nn</a:t>
            </a:r>
            <a:r>
              <a:rPr lang="mr-IN" altLang="zh-CN" dirty="0" smtClean="0"/>
              <a:t>);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6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二</a:t>
            </a:r>
            <a:r>
              <a:rPr lang="zh-CN" altLang="en-US" dirty="0" smtClean="0"/>
              <a:t>课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基础（一）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39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基础</a:t>
            </a:r>
          </a:p>
          <a:p>
            <a:pPr lvl="1"/>
            <a:r>
              <a:rPr kumimoji="1" lang="zh-CN" altLang="en-US" dirty="0"/>
              <a:t>什么是</a:t>
            </a:r>
            <a:r>
              <a:rPr kumimoji="1" lang="en-US" altLang="zh-CN" dirty="0"/>
              <a:t>DOM</a:t>
            </a:r>
          </a:p>
          <a:p>
            <a:pPr lvl="1"/>
            <a:r>
              <a:rPr kumimoji="1" lang="zh-CN" altLang="en-US" dirty="0"/>
              <a:t>浏览器支持情况</a:t>
            </a:r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节点</a:t>
            </a:r>
          </a:p>
          <a:p>
            <a:pPr lvl="1"/>
            <a:r>
              <a:rPr kumimoji="1" lang="en-US" altLang="zh-CN" dirty="0" err="1"/>
              <a:t>childNodes</a:t>
            </a:r>
            <a:r>
              <a:rPr kumimoji="1" lang="en-US" altLang="zh-CN" dirty="0"/>
              <a:t>	 </a:t>
            </a:r>
            <a:r>
              <a:rPr kumimoji="1" lang="en-US" altLang="zh-CN" dirty="0" err="1"/>
              <a:t>nodeType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获取子节点</a:t>
            </a:r>
          </a:p>
          <a:p>
            <a:pPr lvl="2"/>
            <a:r>
              <a:rPr kumimoji="1" lang="en-US" altLang="zh-CN" dirty="0"/>
              <a:t>children</a:t>
            </a:r>
          </a:p>
          <a:p>
            <a:r>
              <a:rPr kumimoji="1" lang="en-US" altLang="zh-CN" dirty="0" err="1"/>
              <a:t>parentNode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例子：点击链接，隐藏整个</a:t>
            </a:r>
            <a:r>
              <a:rPr kumimoji="1" lang="en-US" altLang="zh-CN" dirty="0"/>
              <a:t>li</a:t>
            </a:r>
          </a:p>
          <a:p>
            <a:r>
              <a:rPr kumimoji="1" lang="en-US" altLang="zh-CN" dirty="0" err="1"/>
              <a:t>offsetParent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例子：获取元素在页面上的实际位置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8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组成，各部分功能</a:t>
            </a:r>
          </a:p>
          <a:p>
            <a:r>
              <a:rPr kumimoji="1" lang="zh-CN" altLang="en-US" dirty="0"/>
              <a:t>变量：定义、类型、</a:t>
            </a:r>
            <a:r>
              <a:rPr kumimoji="1" lang="en-US" altLang="zh-CN" dirty="0" err="1"/>
              <a:t>typeof</a:t>
            </a:r>
            <a:r>
              <a:rPr kumimoji="1" lang="zh-CN" altLang="en-US" dirty="0"/>
              <a:t>、转换、作用域</a:t>
            </a:r>
          </a:p>
          <a:p>
            <a:r>
              <a:rPr kumimoji="1" lang="zh-CN" altLang="en-US" dirty="0"/>
              <a:t>闭包简单概念</a:t>
            </a:r>
          </a:p>
          <a:p>
            <a:r>
              <a:rPr kumimoji="1" lang="zh-CN" altLang="en-US" dirty="0"/>
              <a:t>命名规范</a:t>
            </a:r>
            <a:endParaRPr kumimoji="1" lang="en-US" altLang="zh-CN" dirty="0"/>
          </a:p>
          <a:p>
            <a:r>
              <a:rPr kumimoji="1" lang="zh-CN" altLang="en-US" dirty="0" smtClean="0"/>
              <a:t>运算</a:t>
            </a:r>
            <a:r>
              <a:rPr kumimoji="1" lang="zh-CN" altLang="en-US" dirty="0"/>
              <a:t>符</a:t>
            </a:r>
          </a:p>
          <a:p>
            <a:r>
              <a:rPr kumimoji="1" lang="zh-CN" altLang="en-US" dirty="0"/>
              <a:t>程序流程控制</a:t>
            </a:r>
            <a:r>
              <a:rPr kumimoji="1" lang="zh-CN" altLang="en-US" dirty="0" smtClean="0"/>
              <a:t>结构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组成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 smtClean="0"/>
              <a:t>组成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ECMAScript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解释器、</a:t>
            </a:r>
            <a:r>
              <a:rPr kumimoji="1" lang="zh-CN" altLang="en-US" dirty="0" smtClean="0"/>
              <a:t>翻译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DOM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Document Object </a:t>
            </a:r>
            <a:r>
              <a:rPr kumimoji="1" lang="en-US" altLang="zh-CN" dirty="0" smtClean="0"/>
              <a:t>Model</a:t>
            </a:r>
          </a:p>
          <a:p>
            <a:pPr lvl="1"/>
            <a:r>
              <a:rPr kumimoji="1" lang="en-US" altLang="zh-CN" dirty="0" smtClean="0"/>
              <a:t>BOM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Browser Object </a:t>
            </a:r>
            <a:r>
              <a:rPr kumimoji="1" lang="en-US" altLang="zh-CN" dirty="0" smtClean="0"/>
              <a:t>Model</a:t>
            </a:r>
          </a:p>
          <a:p>
            <a:pPr lvl="2"/>
            <a:r>
              <a:rPr kumimoji="1" lang="zh-CN" altLang="en-US" dirty="0" smtClean="0"/>
              <a:t>各</a:t>
            </a:r>
            <a:r>
              <a:rPr kumimoji="1" lang="zh-CN" altLang="en-US" dirty="0"/>
              <a:t>组成部分的兼容性，兼容性问题由来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4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变量类型</a:t>
            </a:r>
            <a:r>
              <a:rPr lang="en-US" altLang="zh-CN" dirty="0"/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类型：</a:t>
            </a:r>
            <a:r>
              <a:rPr kumimoji="1" lang="en-US" altLang="zh-CN" dirty="0" err="1"/>
              <a:t>typeof</a:t>
            </a:r>
            <a:r>
              <a:rPr kumimoji="1" lang="zh-CN" altLang="en-US" dirty="0"/>
              <a:t>运算符</a:t>
            </a:r>
          </a:p>
          <a:p>
            <a:pPr lvl="1"/>
            <a:r>
              <a:rPr kumimoji="1" lang="zh-CN" altLang="en-US" dirty="0"/>
              <a:t>用法、返回值</a:t>
            </a:r>
          </a:p>
          <a:p>
            <a:pPr lvl="1"/>
            <a:r>
              <a:rPr kumimoji="1" lang="zh-CN" altLang="en-US" dirty="0"/>
              <a:t>常见类型：</a:t>
            </a:r>
          </a:p>
          <a:p>
            <a:pPr lvl="2"/>
            <a:r>
              <a:rPr kumimoji="1" lang="zh-CN" altLang="en-US" dirty="0" smtClean="0"/>
              <a:t>基本类型：</a:t>
            </a:r>
            <a:r>
              <a:rPr kumimoji="1" lang="en-US" altLang="zh-CN" dirty="0" smtClean="0"/>
              <a:t>number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boolean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undefined</a:t>
            </a:r>
          </a:p>
          <a:p>
            <a:pPr lvl="2"/>
            <a:r>
              <a:rPr kumimoji="1" lang="zh-CN" altLang="en-US" dirty="0" smtClean="0"/>
              <a:t>复合类型：</a:t>
            </a:r>
            <a:r>
              <a:rPr kumimoji="1" lang="en-US" altLang="zh-CN" dirty="0" smtClean="0"/>
              <a:t>object</a:t>
            </a:r>
          </a:p>
          <a:p>
            <a:pPr lvl="1"/>
            <a:r>
              <a:rPr kumimoji="1" lang="zh-CN" altLang="en-US" dirty="0" smtClean="0"/>
              <a:t>一</a:t>
            </a:r>
            <a:r>
              <a:rPr kumimoji="1" lang="zh-CN" altLang="en-US" dirty="0"/>
              <a:t>个变量应该只存放一种类型的数据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11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变量类型</a:t>
            </a:r>
            <a:r>
              <a:rPr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数据类型转换</a:t>
            </a:r>
          </a:p>
          <a:p>
            <a:pPr lvl="1"/>
            <a:r>
              <a:rPr kumimoji="1" lang="zh-CN" altLang="en-US" dirty="0"/>
              <a:t>例子：计算两个文本框的和</a:t>
            </a:r>
          </a:p>
          <a:p>
            <a:pPr lvl="1"/>
            <a:r>
              <a:rPr kumimoji="1" lang="zh-CN" altLang="en-US" dirty="0"/>
              <a:t>显式类型转换</a:t>
            </a:r>
            <a:r>
              <a:rPr kumimoji="1" lang="en-US" altLang="zh-CN" dirty="0"/>
              <a:t>(</a:t>
            </a:r>
            <a:r>
              <a:rPr kumimoji="1" lang="zh-CN" altLang="en-US" dirty="0"/>
              <a:t>强制类型转换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en-US" altLang="zh-CN" dirty="0" err="1"/>
              <a:t>parseInt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 </a:t>
            </a:r>
            <a:r>
              <a:rPr kumimoji="1" lang="en-US" altLang="zh-CN" dirty="0" err="1"/>
              <a:t>parseFloat</a:t>
            </a:r>
            <a:r>
              <a:rPr kumimoji="1" lang="en-US" altLang="zh-CN" dirty="0"/>
              <a:t>()</a:t>
            </a:r>
          </a:p>
          <a:p>
            <a:pPr lvl="2"/>
            <a:r>
              <a:rPr kumimoji="1" lang="en-US" altLang="zh-CN" dirty="0" err="1"/>
              <a:t>NaN</a:t>
            </a:r>
            <a:r>
              <a:rPr kumimoji="1" lang="zh-CN" altLang="en-US" dirty="0"/>
              <a:t>的意义和检测</a:t>
            </a:r>
          </a:p>
          <a:p>
            <a:pPr lvl="1"/>
            <a:r>
              <a:rPr kumimoji="1" lang="zh-CN" altLang="en-US" dirty="0"/>
              <a:t>隐式类型转换</a:t>
            </a:r>
          </a:p>
          <a:p>
            <a:pPr lvl="2"/>
            <a:r>
              <a:rPr kumimoji="1" lang="en-US" altLang="zh-CN" dirty="0"/>
              <a:t>==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===</a:t>
            </a:r>
          </a:p>
          <a:p>
            <a:pPr lvl="2"/>
            <a:r>
              <a:rPr kumimoji="1" lang="zh-CN" altLang="en-US" dirty="0"/>
              <a:t>减法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变量作用域和闭包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变量作用域（作用范围）</a:t>
            </a:r>
          </a:p>
          <a:p>
            <a:pPr lvl="1"/>
            <a:r>
              <a:rPr kumimoji="1" lang="zh-CN" altLang="en-US" dirty="0"/>
              <a:t>局部变量、全局变量</a:t>
            </a:r>
          </a:p>
          <a:p>
            <a:r>
              <a:rPr kumimoji="1" lang="zh-CN" altLang="en-US" dirty="0"/>
              <a:t>什么是闭包</a:t>
            </a:r>
          </a:p>
          <a:p>
            <a:pPr lvl="1"/>
            <a:r>
              <a:rPr kumimoji="1" lang="zh-CN" altLang="en-US" dirty="0"/>
              <a:t>子函数可以使用父函数中的局部变量</a:t>
            </a:r>
          </a:p>
          <a:p>
            <a:pPr lvl="1"/>
            <a:r>
              <a:rPr kumimoji="1" lang="zh-CN" altLang="en-US" dirty="0"/>
              <a:t>之前一直在使用闭包</a:t>
            </a:r>
          </a:p>
          <a:p>
            <a:pPr lvl="1"/>
            <a:r>
              <a:rPr kumimoji="1" lang="zh-CN" altLang="en-US" dirty="0"/>
              <a:t>网上对于闭包的定义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81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  <a:r>
              <a:rPr lang="zh-CN" altLang="en-US" dirty="0" smtClean="0"/>
              <a:t>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命名规范及必要性</a:t>
            </a:r>
          </a:p>
          <a:p>
            <a:pPr lvl="1"/>
            <a:r>
              <a:rPr kumimoji="1" lang="zh-CN" altLang="en-US" dirty="0"/>
              <a:t>可读性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能看懂</a:t>
            </a:r>
          </a:p>
          <a:p>
            <a:pPr lvl="1"/>
            <a:r>
              <a:rPr kumimoji="1" lang="zh-CN" altLang="en-US" dirty="0"/>
              <a:t>规范性</a:t>
            </a:r>
            <a:r>
              <a:rPr kumimoji="1" lang="en-US" altLang="zh-CN" dirty="0"/>
              <a:t>——</a:t>
            </a:r>
            <a:r>
              <a:rPr kumimoji="1" lang="zh-CN" altLang="en-US" dirty="0" smtClean="0"/>
              <a:t>符合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规则</a:t>
            </a:r>
            <a:r>
              <a:rPr kumimoji="1" lang="zh-CN" altLang="en-US" dirty="0"/>
              <a:t>（驼峰命名法）</a:t>
            </a:r>
          </a:p>
          <a:p>
            <a:r>
              <a:rPr kumimoji="1" lang="zh-CN" altLang="en-US" dirty="0"/>
              <a:t>匈牙利命</a:t>
            </a:r>
            <a:r>
              <a:rPr kumimoji="1" lang="zh-CN" altLang="en-US" dirty="0" smtClean="0"/>
              <a:t>名法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类型前缀</a:t>
            </a:r>
          </a:p>
          <a:p>
            <a:pPr lvl="1"/>
            <a:r>
              <a:rPr kumimoji="1" lang="zh-CN" altLang="en-US" dirty="0"/>
              <a:t>首字母大写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0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  <a:r>
              <a:rPr lang="zh-CN" altLang="en-US" dirty="0" smtClean="0"/>
              <a:t>规范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09165"/>
              </p:ext>
            </p:extLst>
          </p:nvPr>
        </p:nvGraphicFramePr>
        <p:xfrm>
          <a:off x="475531" y="1129310"/>
          <a:ext cx="8211268" cy="3744410"/>
        </p:xfrm>
        <a:graphic>
          <a:graphicData uri="http://schemas.openxmlformats.org/drawingml/2006/table">
            <a:tbl>
              <a:tblPr/>
              <a:tblGrid>
                <a:gridCol w="2149885"/>
                <a:gridCol w="1348891"/>
                <a:gridCol w="2116811"/>
                <a:gridCol w="2595681"/>
              </a:tblGrid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类型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前缀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类型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实例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数组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Array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aItems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布尔值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Boolean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bIsComplete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 smtClea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浮点数</a:t>
                      </a:r>
                      <a:r>
                        <a:rPr lang="zh-CN" altLang="en-US" sz="1600" kern="0" dirty="0" smtClea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（小数）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Float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fPrice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函数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fn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Function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handler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整数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Integer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iItemCount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对象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Object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oDiv1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正则表达式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RegExp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reEmailCheck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字符串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String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sUserName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变体变量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v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Variant</a:t>
                      </a:r>
                      <a:endParaRPr lang="zh-CN" sz="1600" kern="10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54A8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vAnything</a:t>
                      </a:r>
                      <a:endParaRPr lang="zh-CN" sz="1600" kern="100" dirty="0">
                        <a:solidFill>
                          <a:srgbClr val="0054A8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银河互联网学院PPT模板11.10" id="{AAF02096-8259-A34C-B640-02946B59E206}" vid="{F93980F5-20BE-C644-A832-8D17E1DBB47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银河互联网学院PPT模板</Template>
  <TotalTime>648</TotalTime>
  <Words>887</Words>
  <Application>Microsoft Macintosh PowerPoint</Application>
  <PresentationFormat>全屏显示(16:10)</PresentationFormat>
  <Paragraphs>197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DengXian</vt:lpstr>
      <vt:lpstr>Mangal</vt:lpstr>
      <vt:lpstr>Microsoft YaHei</vt:lpstr>
      <vt:lpstr>微软雅黑</vt:lpstr>
      <vt:lpstr>Arial</vt:lpstr>
      <vt:lpstr>Office 主题</vt:lpstr>
      <vt:lpstr>JavaScript</vt:lpstr>
      <vt:lpstr>第一课 JavaScript基础（一）</vt:lpstr>
      <vt:lpstr>教学目标</vt:lpstr>
      <vt:lpstr>JavaScript组成</vt:lpstr>
      <vt:lpstr>变量类型(1)</vt:lpstr>
      <vt:lpstr>变量类型(2)</vt:lpstr>
      <vt:lpstr>变量作用域和闭包</vt:lpstr>
      <vt:lpstr>命名规范</vt:lpstr>
      <vt:lpstr>命名规范</vt:lpstr>
      <vt:lpstr>运算符</vt:lpstr>
      <vt:lpstr>程序流程控制</vt:lpstr>
      <vt:lpstr>json</vt:lpstr>
      <vt:lpstr>课堂小结</vt:lpstr>
      <vt:lpstr>课程作业</vt:lpstr>
      <vt:lpstr>第一课 JavaScript基础（二）</vt:lpstr>
      <vt:lpstr>教学目标</vt:lpstr>
      <vt:lpstr>函数返回值</vt:lpstr>
      <vt:lpstr>函数传参</vt:lpstr>
      <vt:lpstr>数组基础</vt:lpstr>
      <vt:lpstr>数组添加、删除元素</vt:lpstr>
      <vt:lpstr>数组排序、转换</vt:lpstr>
      <vt:lpstr>数组插入、删除</vt:lpstr>
      <vt:lpstr>第二课 DOM基础（一）</vt:lpstr>
      <vt:lpstr>教学目标</vt:lpstr>
      <vt:lpstr>DOM基础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Wentao Bee</dc:creator>
  <cp:lastModifiedBy>Wentao Bee</cp:lastModifiedBy>
  <cp:revision>30</cp:revision>
  <dcterms:created xsi:type="dcterms:W3CDTF">2016-12-09T01:44:04Z</dcterms:created>
  <dcterms:modified xsi:type="dcterms:W3CDTF">2016-12-15T06:42:40Z</dcterms:modified>
</cp:coreProperties>
</file>