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58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8" r:id="rId14"/>
    <p:sldId id="269" r:id="rId15"/>
    <p:sldId id="270" r:id="rId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 autoAdjust="0"/>
    <p:restoredTop sz="94655"/>
  </p:normalViewPr>
  <p:slideViewPr>
    <p:cSldViewPr>
      <p:cViewPr varScale="1">
        <p:scale>
          <a:sx n="107" d="100"/>
          <a:sy n="107" d="100"/>
        </p:scale>
        <p:origin x="920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26DF-8C13-AA46-8FF6-21E3CD82FB9A}" type="datetimeFigureOut">
              <a:rPr kumimoji="1" lang="zh-CN" altLang="en-US" smtClean="0"/>
              <a:t>2016/12/12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BF677-7110-DA46-B23C-3EB4A6BBA5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2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376" y="1428740"/>
            <a:ext cx="8286466" cy="1225021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714624"/>
            <a:ext cx="8301756" cy="78581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846" y="3929070"/>
            <a:ext cx="8229600" cy="699809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rgbClr val="0054A8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0" y="1489348"/>
            <a:ext cx="1440160" cy="144016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801717"/>
            <a:ext cx="2663552" cy="360040"/>
          </a:xfrm>
        </p:spPr>
        <p:txBody>
          <a:bodyPr anchor="ctr"/>
          <a:lstStyle>
            <a:lvl1pPr marL="0" indent="0" algn="ctr">
              <a:buFontTx/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标准课件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 1.0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50400"/>
            <a:ext cx="7772400" cy="1135063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000244"/>
            <a:ext cx="7772400" cy="12501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054A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Rectangle 8"/>
          <p:cNvSpPr/>
          <p:nvPr userDrawn="1"/>
        </p:nvSpPr>
        <p:spPr>
          <a:xfrm rot="10800000" flipH="1">
            <a:off x="8323926" y="5284130"/>
            <a:ext cx="360000" cy="2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/>
          <p:cNvSpPr/>
          <p:nvPr userDrawn="1"/>
        </p:nvSpPr>
        <p:spPr>
          <a:xfrm rot="10800000" flipH="1">
            <a:off x="4130371" y="5284130"/>
            <a:ext cx="1515977" cy="28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0"/>
          <p:cNvSpPr/>
          <p:nvPr userDrawn="1"/>
        </p:nvSpPr>
        <p:spPr>
          <a:xfrm rot="10800000" flipH="1" flipV="1">
            <a:off x="5689135" y="5284130"/>
            <a:ext cx="1223193" cy="28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文本框 12"/>
          <p:cNvSpPr txBox="1"/>
          <p:nvPr userDrawn="1"/>
        </p:nvSpPr>
        <p:spPr>
          <a:xfrm>
            <a:off x="6889799" y="51754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54A7"/>
                </a:solidFill>
                <a:latin typeface="微软雅黑" charset="0"/>
                <a:ea typeface="微软雅黑" charset="0"/>
              </a:rPr>
              <a:t>格莱</a:t>
            </a:r>
            <a:r>
              <a:rPr lang="zh-CN" altLang="en-US" sz="1000" b="1" dirty="0" smtClean="0">
                <a:solidFill>
                  <a:srgbClr val="0054A7"/>
                </a:solidFill>
                <a:latin typeface="微软雅黑" charset="0"/>
                <a:ea typeface="微软雅黑" charset="0"/>
              </a:rPr>
              <a:t>科技旗下品牌</a:t>
            </a:r>
            <a:endParaRPr lang="zh-CN" altLang="en-US" sz="1000" b="1" dirty="0">
              <a:solidFill>
                <a:srgbClr val="0054A7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Rectangle 9"/>
          <p:cNvSpPr/>
          <p:nvPr userDrawn="1"/>
        </p:nvSpPr>
        <p:spPr>
          <a:xfrm rot="10800000" flipH="1">
            <a:off x="2359584" y="5284130"/>
            <a:ext cx="1728000" cy="28800"/>
          </a:xfrm>
          <a:prstGeom prst="rect">
            <a:avLst/>
          </a:prstGeom>
          <a:solidFill>
            <a:srgbClr val="0054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" y="5072078"/>
            <a:ext cx="1791626" cy="4311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7427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E5323F9-98BA-42FF-86C4-4D652271FB86}" type="datetimeFigureOut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1841939-A437-4DD7-BC8D-7C45C54B43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200" kern="1200">
          <a:solidFill>
            <a:srgbClr val="0054A8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r>
              <a:rPr kumimoji="1" lang="zh-CN" altLang="en-US" dirty="0" smtClean="0"/>
              <a:t>标准课件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算术：</a:t>
            </a:r>
            <a:r>
              <a:rPr kumimoji="1" lang="en-US" altLang="zh-CN" dirty="0"/>
              <a:t>+ </a:t>
            </a:r>
            <a:r>
              <a:rPr kumimoji="1" lang="zh-CN" altLang="en-US" dirty="0"/>
              <a:t>加、</a:t>
            </a:r>
            <a:r>
              <a:rPr kumimoji="1" lang="en-US" altLang="zh-CN" dirty="0"/>
              <a:t>- </a:t>
            </a:r>
            <a:r>
              <a:rPr kumimoji="1" lang="zh-CN" altLang="en-US" dirty="0"/>
              <a:t>减、* 乘、</a:t>
            </a:r>
            <a:r>
              <a:rPr kumimoji="1" lang="en-US" altLang="zh-CN" dirty="0"/>
              <a:t>/ </a:t>
            </a:r>
            <a:r>
              <a:rPr kumimoji="1" lang="zh-CN" altLang="en-US" dirty="0"/>
              <a:t>除、</a:t>
            </a:r>
            <a:r>
              <a:rPr kumimoji="1" lang="en-US" altLang="zh-CN" dirty="0"/>
              <a:t>% </a:t>
            </a:r>
            <a:r>
              <a:rPr kumimoji="1" lang="zh-CN" altLang="en-US" dirty="0"/>
              <a:t>取模</a:t>
            </a:r>
          </a:p>
          <a:p>
            <a:pPr lvl="1"/>
            <a:r>
              <a:rPr kumimoji="1" lang="zh-CN" altLang="en-US" dirty="0"/>
              <a:t>实例：隔行变色、秒转时间</a:t>
            </a:r>
          </a:p>
          <a:p>
            <a:r>
              <a:rPr kumimoji="1" lang="zh-CN" altLang="en-US" dirty="0"/>
              <a:t>赋值：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+=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-=</a:t>
            </a:r>
            <a:r>
              <a:rPr kumimoji="1" lang="zh-CN" altLang="en-US" dirty="0"/>
              <a:t>、*</a:t>
            </a:r>
            <a:r>
              <a:rPr kumimoji="1" lang="en-US" altLang="zh-CN" dirty="0"/>
              <a:t>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/=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%=</a:t>
            </a:r>
          </a:p>
          <a:p>
            <a:r>
              <a:rPr kumimoji="1" lang="zh-CN" altLang="en-US" dirty="0"/>
              <a:t>关系：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!==</a:t>
            </a:r>
          </a:p>
          <a:p>
            <a:r>
              <a:rPr kumimoji="1" lang="zh-CN" altLang="en-US" dirty="0"/>
              <a:t>逻辑：</a:t>
            </a:r>
            <a:r>
              <a:rPr kumimoji="1" lang="en-US" altLang="zh-CN" dirty="0"/>
              <a:t>&amp;&amp; </a:t>
            </a:r>
            <a:r>
              <a:rPr kumimoji="1" lang="zh-CN" altLang="en-US" dirty="0"/>
              <a:t>与、</a:t>
            </a:r>
            <a:r>
              <a:rPr kumimoji="1" lang="en-US" altLang="zh-CN" dirty="0"/>
              <a:t>|| </a:t>
            </a:r>
            <a:r>
              <a:rPr kumimoji="1" lang="zh-CN" altLang="en-US" dirty="0"/>
              <a:t>或、</a:t>
            </a:r>
            <a:r>
              <a:rPr kumimoji="1" lang="en-US" altLang="zh-CN" dirty="0"/>
              <a:t>! </a:t>
            </a:r>
            <a:r>
              <a:rPr kumimoji="1" lang="zh-CN" altLang="en-US" dirty="0"/>
              <a:t>否</a:t>
            </a:r>
          </a:p>
          <a:p>
            <a:pPr lvl="1"/>
            <a:r>
              <a:rPr kumimoji="1" lang="zh-CN" altLang="en-US" dirty="0"/>
              <a:t>实例：全选与反选</a:t>
            </a:r>
          </a:p>
          <a:p>
            <a:r>
              <a:rPr kumimoji="1" lang="zh-CN" altLang="en-US" dirty="0"/>
              <a:t>运算符优先级：括号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判断：</a:t>
            </a:r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?:</a:t>
            </a:r>
          </a:p>
          <a:p>
            <a:r>
              <a:rPr kumimoji="1" lang="zh-CN" altLang="en-US" dirty="0"/>
              <a:t>循环：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for</a:t>
            </a:r>
          </a:p>
          <a:p>
            <a:r>
              <a:rPr kumimoji="1" lang="zh-CN" altLang="en-US" dirty="0"/>
              <a:t>跳出：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</a:t>
            </a:r>
          </a:p>
          <a:p>
            <a:r>
              <a:rPr kumimoji="1" lang="zh-CN" altLang="en-US" dirty="0"/>
              <a:t>什么是真、什么是假：</a:t>
            </a:r>
          </a:p>
          <a:p>
            <a:pPr lvl="1"/>
            <a:r>
              <a:rPr kumimoji="1" lang="zh-CN" altLang="en-US" dirty="0"/>
              <a:t>真：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、非零数字、非空字符串、非空对象</a:t>
            </a:r>
          </a:p>
          <a:p>
            <a:pPr lvl="1"/>
            <a:r>
              <a:rPr kumimoji="1" lang="zh-CN" altLang="en-US" dirty="0"/>
              <a:t>假：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、数字零、空字符串、空对象、</a:t>
            </a:r>
            <a:r>
              <a:rPr kumimoji="1" lang="en-US" altLang="zh-CN" dirty="0"/>
              <a:t>undefined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cs-CZ" dirty="0"/>
              <a:t>什么</a:t>
            </a:r>
            <a:r>
              <a:rPr kumimoji="1" lang="zh-CN" altLang="cs-CZ" dirty="0" smtClean="0"/>
              <a:t>是</a:t>
            </a:r>
            <a:r>
              <a:rPr kumimoji="1" lang="zh-CN" altLang="en-US" dirty="0" smtClean="0"/>
              <a:t> </a:t>
            </a:r>
            <a:r>
              <a:rPr kumimoji="1" lang="cs-CZ" altLang="zh-CN" dirty="0" err="1" smtClean="0"/>
              <a:t>json</a:t>
            </a:r>
            <a:endParaRPr kumimoji="1" lang="cs-CZ" altLang="zh-CN" dirty="0"/>
          </a:p>
          <a:p>
            <a:r>
              <a:rPr kumimoji="1" lang="cs-CZ" altLang="zh-CN" dirty="0" err="1" smtClean="0"/>
              <a:t>json</a:t>
            </a:r>
            <a:r>
              <a:rPr kumimoji="1" lang="zh-CN" altLang="en-US" dirty="0" smtClean="0"/>
              <a:t> </a:t>
            </a:r>
            <a:r>
              <a:rPr kumimoji="1" lang="zh-CN" altLang="cs-CZ" dirty="0" smtClean="0"/>
              <a:t>和</a:t>
            </a:r>
            <a:r>
              <a:rPr kumimoji="1" lang="zh-CN" altLang="cs-CZ" dirty="0"/>
              <a:t>数组</a:t>
            </a:r>
          </a:p>
          <a:p>
            <a:r>
              <a:rPr kumimoji="1" lang="cs-CZ" altLang="zh-CN" dirty="0" err="1" smtClean="0"/>
              <a:t>json</a:t>
            </a:r>
            <a:r>
              <a:rPr kumimoji="1" lang="zh-CN" altLang="en-US" dirty="0" smtClean="0"/>
              <a:t> </a:t>
            </a:r>
            <a:r>
              <a:rPr kumimoji="1" lang="zh-CN" altLang="cs-CZ" dirty="0" smtClean="0"/>
              <a:t>和</a:t>
            </a:r>
            <a:r>
              <a:rPr kumimoji="1" lang="zh-CN" altLang="en-US" dirty="0" smtClean="0"/>
              <a:t> </a:t>
            </a:r>
            <a:r>
              <a:rPr kumimoji="1" lang="cs-CZ" altLang="zh-CN" dirty="0" err="1" smtClean="0"/>
              <a:t>for</a:t>
            </a:r>
            <a:r>
              <a:rPr kumimoji="1" lang="cs-CZ" altLang="zh-CN" dirty="0" smtClean="0"/>
              <a:t> </a:t>
            </a:r>
            <a:r>
              <a:rPr kumimoji="1" lang="cs-CZ" altLang="zh-CN" dirty="0"/>
              <a:t>in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运算符</a:t>
            </a:r>
          </a:p>
          <a:p>
            <a:r>
              <a:rPr kumimoji="1" lang="zh-CN" altLang="en-US" dirty="0"/>
              <a:t>程序流程控制结构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80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基础</a:t>
            </a:r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 12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'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’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document</a:t>
            </a:r>
            <a:r>
              <a:rPr kumimoji="1" lang="zh-CN" altLang="en-US" dirty="0"/>
              <a:t>的类型</a:t>
            </a:r>
          </a:p>
          <a:p>
            <a:pPr lvl="1"/>
            <a:r>
              <a:rPr kumimoji="1" lang="zh-CN" altLang="en-US" dirty="0"/>
              <a:t>计算两个输入框中的数字之和</a:t>
            </a:r>
          </a:p>
          <a:p>
            <a:pPr lvl="1"/>
            <a:r>
              <a:rPr kumimoji="1" lang="zh-CN" altLang="en-US" dirty="0"/>
              <a:t>放一个按钮，每次点击时，都弹出比上次大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的数字：</a:t>
            </a:r>
            <a:r>
              <a:rPr kumimoji="1" lang="en-US" altLang="zh-CN" dirty="0"/>
              <a:t>0,1,2,3,4...</a:t>
            </a:r>
          </a:p>
          <a:p>
            <a:pPr lvl="1"/>
            <a:r>
              <a:rPr kumimoji="1" lang="zh-CN" altLang="en-US" dirty="0"/>
              <a:t>输入两个数字，弹出较大的值</a:t>
            </a:r>
          </a:p>
          <a:p>
            <a:pPr lvl="1"/>
            <a:r>
              <a:rPr kumimoji="1" lang="zh-CN" altLang="en-US" dirty="0"/>
              <a:t>输入一个数字，判断是否是两位数</a:t>
            </a:r>
          </a:p>
          <a:p>
            <a:r>
              <a:rPr kumimoji="1" lang="zh-CN" altLang="en-US" dirty="0"/>
              <a:t>必做</a:t>
            </a:r>
          </a:p>
          <a:p>
            <a:pPr lvl="1"/>
            <a:r>
              <a:rPr kumimoji="1" lang="zh-CN" altLang="en-US" dirty="0"/>
              <a:t>简易网页计算器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组成，各部分功能</a:t>
            </a:r>
          </a:p>
          <a:p>
            <a:r>
              <a:rPr kumimoji="1" lang="zh-CN" altLang="en-US" dirty="0"/>
              <a:t>变量：定义、类型、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、转换、作用域</a:t>
            </a:r>
          </a:p>
          <a:p>
            <a:r>
              <a:rPr kumimoji="1" lang="zh-CN" altLang="en-US" dirty="0"/>
              <a:t>闭包简单概念</a:t>
            </a:r>
          </a:p>
          <a:p>
            <a:r>
              <a:rPr kumimoji="1" lang="zh-CN" altLang="en-US" dirty="0"/>
              <a:t>运算符</a:t>
            </a:r>
          </a:p>
          <a:p>
            <a:r>
              <a:rPr kumimoji="1" lang="zh-CN" altLang="en-US" dirty="0"/>
              <a:t>程序流程控制结构</a:t>
            </a:r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ECMAScript</a:t>
            </a:r>
            <a:r>
              <a:rPr kumimoji="1" lang="zh-CN" altLang="en-US" dirty="0"/>
              <a:t>：解释器、</a:t>
            </a:r>
            <a:r>
              <a:rPr kumimoji="1" lang="zh-CN" altLang="en-US" dirty="0" smtClean="0"/>
              <a:t>翻译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Document Object </a:t>
            </a:r>
            <a:r>
              <a:rPr kumimoji="1" lang="en-US" altLang="zh-CN" dirty="0" smtClean="0"/>
              <a:t>Model</a:t>
            </a:r>
          </a:p>
          <a:p>
            <a:pPr lvl="1"/>
            <a:r>
              <a:rPr kumimoji="1" lang="en-US" altLang="zh-CN" dirty="0" smtClean="0"/>
              <a:t>BOM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Browser Object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zh-CN" altLang="en-US" dirty="0" smtClean="0"/>
              <a:t>各</a:t>
            </a:r>
            <a:r>
              <a:rPr kumimoji="1" lang="zh-CN" altLang="en-US" dirty="0"/>
              <a:t>组成部分的兼容性，兼容性问题由来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4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类型：</a:t>
            </a:r>
            <a:r>
              <a:rPr kumimoji="1" lang="en-US" altLang="zh-CN" dirty="0" err="1"/>
              <a:t>typeof</a:t>
            </a:r>
            <a:r>
              <a:rPr kumimoji="1" lang="zh-CN" altLang="en-US" dirty="0"/>
              <a:t>运算符</a:t>
            </a:r>
          </a:p>
          <a:p>
            <a:pPr lvl="1"/>
            <a:r>
              <a:rPr kumimoji="1" lang="zh-CN" altLang="en-US" dirty="0"/>
              <a:t>用法、返回值</a:t>
            </a:r>
          </a:p>
          <a:p>
            <a:pPr lvl="1"/>
            <a:r>
              <a:rPr kumimoji="1" lang="zh-CN" altLang="en-US" dirty="0"/>
              <a:t>常见类型：</a:t>
            </a:r>
          </a:p>
          <a:p>
            <a:pPr lvl="2"/>
            <a:r>
              <a:rPr kumimoji="1" lang="en-US" altLang="zh-CN" dirty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undefined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function</a:t>
            </a:r>
          </a:p>
          <a:p>
            <a:r>
              <a:rPr kumimoji="1" lang="zh-CN" altLang="en-US" dirty="0"/>
              <a:t>一个变量应该只存放一种类型的数据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  <a:r>
              <a:rPr lang="en-US" altLang="zh-CN" dirty="0" smtClean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数据类型转换</a:t>
            </a:r>
          </a:p>
          <a:p>
            <a:pPr lvl="1"/>
            <a:r>
              <a:rPr kumimoji="1" lang="zh-CN" altLang="en-US" dirty="0"/>
              <a:t>例子：计算两个文本框的和</a:t>
            </a:r>
          </a:p>
          <a:p>
            <a:pPr lvl="1"/>
            <a:r>
              <a:rPr kumimoji="1" lang="zh-CN" altLang="en-US" dirty="0"/>
              <a:t>显式类型转换</a:t>
            </a:r>
            <a:r>
              <a:rPr kumimoji="1" lang="en-US" altLang="zh-CN" dirty="0"/>
              <a:t>(</a:t>
            </a:r>
            <a:r>
              <a:rPr kumimoji="1" lang="zh-CN" altLang="en-US" dirty="0"/>
              <a:t>强制类型转换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 err="1"/>
              <a:t>parseInt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 </a:t>
            </a:r>
            <a:r>
              <a:rPr kumimoji="1" lang="en-US" altLang="zh-CN" dirty="0" err="1"/>
              <a:t>parseFloat</a:t>
            </a:r>
            <a:r>
              <a:rPr kumimoji="1" lang="en-US" altLang="zh-CN" dirty="0"/>
              <a:t>()</a:t>
            </a:r>
          </a:p>
          <a:p>
            <a:pPr lvl="2"/>
            <a:r>
              <a:rPr kumimoji="1" lang="en-US" altLang="zh-CN" dirty="0" err="1"/>
              <a:t>NaN</a:t>
            </a:r>
            <a:r>
              <a:rPr kumimoji="1" lang="zh-CN" altLang="en-US" dirty="0"/>
              <a:t>的意义和检测</a:t>
            </a:r>
          </a:p>
          <a:p>
            <a:pPr lvl="1"/>
            <a:r>
              <a:rPr kumimoji="1" lang="zh-CN" altLang="en-US" dirty="0"/>
              <a:t>隐式类型转换</a:t>
            </a:r>
          </a:p>
          <a:p>
            <a:pPr lvl="2"/>
            <a:r>
              <a:rPr kumimoji="1" lang="en-US" altLang="zh-CN" dirty="0"/>
              <a:t>==</a:t>
            </a:r>
            <a:r>
              <a:rPr kumimoji="1" lang="zh-CN" altLang="en-US" dirty="0"/>
              <a:t>、</a:t>
            </a:r>
            <a:r>
              <a:rPr kumimoji="1" lang="en-US" altLang="zh-CN" dirty="0"/>
              <a:t>===</a:t>
            </a:r>
          </a:p>
          <a:p>
            <a:pPr lvl="2"/>
            <a:r>
              <a:rPr kumimoji="1" lang="zh-CN" altLang="en-US" dirty="0"/>
              <a:t>减法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变量作用域和闭包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变量作用域（作用范围）</a:t>
            </a:r>
          </a:p>
          <a:p>
            <a:pPr lvl="1"/>
            <a:r>
              <a:rPr kumimoji="1" lang="zh-CN" altLang="en-US" dirty="0"/>
              <a:t>局部变量、全局变量</a:t>
            </a:r>
          </a:p>
          <a:p>
            <a:r>
              <a:rPr kumimoji="1" lang="zh-CN" altLang="en-US" dirty="0"/>
              <a:t>什么是闭包</a:t>
            </a:r>
          </a:p>
          <a:p>
            <a:pPr lvl="1"/>
            <a:r>
              <a:rPr kumimoji="1" lang="zh-CN" altLang="en-US" dirty="0"/>
              <a:t>子函数可以使用父函数中的局部变量</a:t>
            </a:r>
          </a:p>
          <a:p>
            <a:pPr lvl="1"/>
            <a:r>
              <a:rPr kumimoji="1" lang="zh-CN" altLang="en-US" dirty="0"/>
              <a:t>之前一直在使用闭包</a:t>
            </a:r>
          </a:p>
          <a:p>
            <a:pPr lvl="1"/>
            <a:r>
              <a:rPr kumimoji="1" lang="zh-CN" altLang="en-US" dirty="0"/>
              <a:t>网上对于闭包的定义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1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(1)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命名规范及必要性</a:t>
            </a:r>
          </a:p>
          <a:p>
            <a:pPr lvl="1"/>
            <a:r>
              <a:rPr kumimoji="1" lang="zh-CN" altLang="en-US" dirty="0"/>
              <a:t>可读性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能看懂</a:t>
            </a:r>
          </a:p>
          <a:p>
            <a:pPr lvl="1"/>
            <a:r>
              <a:rPr kumimoji="1" lang="zh-CN" altLang="en-US" dirty="0"/>
              <a:t>规范性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符合规则</a:t>
            </a:r>
          </a:p>
          <a:p>
            <a:r>
              <a:rPr kumimoji="1" lang="zh-CN" altLang="en-US" dirty="0"/>
              <a:t>匈牙利命名法</a:t>
            </a:r>
          </a:p>
          <a:p>
            <a:pPr lvl="1"/>
            <a:r>
              <a:rPr kumimoji="1" lang="zh-CN" altLang="en-US" dirty="0"/>
              <a:t>类型前缀</a:t>
            </a:r>
          </a:p>
          <a:p>
            <a:pPr lvl="1"/>
            <a:r>
              <a:rPr kumimoji="1" lang="zh-CN" altLang="en-US" dirty="0"/>
              <a:t>首字母大写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 smtClean="0"/>
              <a:t>(2)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64675"/>
              </p:ext>
            </p:extLst>
          </p:nvPr>
        </p:nvGraphicFramePr>
        <p:xfrm>
          <a:off x="475531" y="1417340"/>
          <a:ext cx="8211268" cy="3028900"/>
        </p:xfrm>
        <a:graphic>
          <a:graphicData uri="http://schemas.openxmlformats.org/drawingml/2006/table">
            <a:tbl>
              <a:tblPr/>
              <a:tblGrid>
                <a:gridCol w="2149885"/>
                <a:gridCol w="1348891"/>
                <a:gridCol w="2116811"/>
                <a:gridCol w="2595681"/>
              </a:tblGrid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20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前缀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类型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实例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数组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Array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aItems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布尔值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Boolean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bIsComplete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浮点数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</a:t>
                      </a:r>
                      <a:endParaRPr lang="zh-CN" sz="120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Float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fPrice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函数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Function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fnHandler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整数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Integer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iItemCount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对象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Object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oDiv1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正则表达式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</a:t>
                      </a:r>
                      <a:endParaRPr lang="zh-CN" sz="120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RegExp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reEmailCheck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字符串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String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sUserName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变体变量</a:t>
                      </a:r>
                      <a:endParaRPr lang="zh-CN" sz="120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Variant</a:t>
                      </a:r>
                      <a:endParaRPr lang="zh-CN" sz="1200" kern="10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vAnything</a:t>
                      </a:r>
                      <a:endParaRPr lang="zh-CN" sz="1200" kern="1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银河互联网学院PPT模板11.10" id="{AAF02096-8259-A34C-B640-02946B59E206}" vid="{F93980F5-20BE-C644-A832-8D17E1DBB47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银河互联网学院PPT模板</Template>
  <TotalTime>17</TotalTime>
  <Words>513</Words>
  <Application>Microsoft Macintosh PowerPoint</Application>
  <PresentationFormat>全屏显示(16:10)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DengXian</vt:lpstr>
      <vt:lpstr>Microsoft YaHei</vt:lpstr>
      <vt:lpstr>微软雅黑</vt:lpstr>
      <vt:lpstr>Office 主题</vt:lpstr>
      <vt:lpstr>JavaScript</vt:lpstr>
      <vt:lpstr>第一课 JavaScript基础</vt:lpstr>
      <vt:lpstr>教学目标</vt:lpstr>
      <vt:lpstr>JavaScript组成</vt:lpstr>
      <vt:lpstr>变量类型(1)</vt:lpstr>
      <vt:lpstr>变量类型(2)</vt:lpstr>
      <vt:lpstr>变量作用域和闭包</vt:lpstr>
      <vt:lpstr>命名规范(1)</vt:lpstr>
      <vt:lpstr>命名规范(2)</vt:lpstr>
      <vt:lpstr>运算符</vt:lpstr>
      <vt:lpstr>程序流程控制</vt:lpstr>
      <vt:lpstr>json</vt:lpstr>
      <vt:lpstr>课堂小结</vt:lpstr>
      <vt:lpstr>课程作业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Wentao Bee</dc:creator>
  <cp:lastModifiedBy>Wentao Bee</cp:lastModifiedBy>
  <cp:revision>4</cp:revision>
  <dcterms:created xsi:type="dcterms:W3CDTF">2016-12-09T01:44:04Z</dcterms:created>
  <dcterms:modified xsi:type="dcterms:W3CDTF">2016-12-12T05:39:54Z</dcterms:modified>
</cp:coreProperties>
</file>