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1" r:id="rId4"/>
    <p:sldId id="259" r:id="rId5"/>
    <p:sldId id="262" r:id="rId6"/>
    <p:sldId id="263" r:id="rId7"/>
    <p:sldId id="264" r:id="rId8"/>
    <p:sldId id="260" r:id="rId9"/>
    <p:sldId id="269" r:id="rId10"/>
    <p:sldId id="270" r:id="rId11"/>
    <p:sldId id="265" r:id="rId12"/>
    <p:sldId id="266" r:id="rId13"/>
    <p:sldId id="267" r:id="rId14"/>
    <p:sldId id="268" r:id="rId15"/>
  </p:sldIdLst>
  <p:sldSz cx="972185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4660" autoAdjust="0"/>
  </p:normalViewPr>
  <p:slideViewPr>
    <p:cSldViewPr>
      <p:cViewPr>
        <p:scale>
          <a:sx n="46" d="100"/>
          <a:sy n="46" d="100"/>
        </p:scale>
        <p:origin x="-2160" y="-696"/>
      </p:cViewPr>
      <p:guideLst>
        <p:guide orient="horz" pos="2160"/>
        <p:guide pos="30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38E74-9774-4B82-A353-0ABEC1C3AE4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01F0C303-8FB0-4B3B-BE78-F6A7B292F3C3}">
      <dgm:prSet phldrT="[Texto]"/>
      <dgm:spPr/>
      <dgm:t>
        <a:bodyPr/>
        <a:lstStyle/>
        <a:p>
          <a:pPr algn="just"/>
          <a:r>
            <a:rPr lang="es-EC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Identificar las dificultades existentes en el proceso de elaboración de las recetas del proyecto “Mi panadería” con cuestionarios, entrevistas y encuestas para facilitar las destrezas de las personas con discapacidad intelectual del Centro Diurno “Mi Razón de vida”.</a:t>
          </a:r>
          <a:endParaRPr lang="es-EC" dirty="0"/>
        </a:p>
      </dgm:t>
    </dgm:pt>
    <dgm:pt modelId="{FD802BBF-D848-47BD-9FB3-14FC495CD7D4}" type="parTrans" cxnId="{7135F2C4-AACA-4DE9-A717-60276FF77428}">
      <dgm:prSet/>
      <dgm:spPr/>
      <dgm:t>
        <a:bodyPr/>
        <a:lstStyle/>
        <a:p>
          <a:endParaRPr lang="es-EC"/>
        </a:p>
      </dgm:t>
    </dgm:pt>
    <dgm:pt modelId="{BDBE731A-451E-40E5-A03B-F4C40CF750F4}" type="sibTrans" cxnId="{7135F2C4-AACA-4DE9-A717-60276FF77428}">
      <dgm:prSet/>
      <dgm:spPr/>
      <dgm:t>
        <a:bodyPr/>
        <a:lstStyle/>
        <a:p>
          <a:endParaRPr lang="es-EC"/>
        </a:p>
      </dgm:t>
    </dgm:pt>
    <dgm:pt modelId="{5DF81FDE-DCC5-4811-B03B-3E6E99063019}" type="pres">
      <dgm:prSet presAssocID="{B3A38E74-9774-4B82-A353-0ABEC1C3AE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AE8FB450-C917-41A8-8B26-586709DED21D}" type="pres">
      <dgm:prSet presAssocID="{B3A38E74-9774-4B82-A353-0ABEC1C3AE49}" presName="dummyMaxCanvas" presStyleCnt="0">
        <dgm:presLayoutVars/>
      </dgm:prSet>
      <dgm:spPr/>
    </dgm:pt>
    <dgm:pt modelId="{C2B0AB4A-4E95-4F13-943A-5060FC1DDF36}" type="pres">
      <dgm:prSet presAssocID="{B3A38E74-9774-4B82-A353-0ABEC1C3AE49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458809E8-BC62-498C-85D6-A26BF422F568}" type="presOf" srcId="{01F0C303-8FB0-4B3B-BE78-F6A7B292F3C3}" destId="{C2B0AB4A-4E95-4F13-943A-5060FC1DDF36}" srcOrd="0" destOrd="0" presId="urn:microsoft.com/office/officeart/2005/8/layout/vProcess5"/>
    <dgm:cxn modelId="{31855F55-068F-4FA3-AE43-E6AB81D1F4C5}" type="presOf" srcId="{B3A38E74-9774-4B82-A353-0ABEC1C3AE49}" destId="{5DF81FDE-DCC5-4811-B03B-3E6E99063019}" srcOrd="0" destOrd="0" presId="urn:microsoft.com/office/officeart/2005/8/layout/vProcess5"/>
    <dgm:cxn modelId="{7135F2C4-AACA-4DE9-A717-60276FF77428}" srcId="{B3A38E74-9774-4B82-A353-0ABEC1C3AE49}" destId="{01F0C303-8FB0-4B3B-BE78-F6A7B292F3C3}" srcOrd="0" destOrd="0" parTransId="{FD802BBF-D848-47BD-9FB3-14FC495CD7D4}" sibTransId="{BDBE731A-451E-40E5-A03B-F4C40CF750F4}"/>
    <dgm:cxn modelId="{6EE2F20E-C150-4BDA-8B36-191BDF2EE77B}" type="presParOf" srcId="{5DF81FDE-DCC5-4811-B03B-3E6E99063019}" destId="{AE8FB450-C917-41A8-8B26-586709DED21D}" srcOrd="0" destOrd="0" presId="urn:microsoft.com/office/officeart/2005/8/layout/vProcess5"/>
    <dgm:cxn modelId="{D755C2AB-E5DE-48D4-A1FF-1CFF3675DD3E}" type="presParOf" srcId="{5DF81FDE-DCC5-4811-B03B-3E6E99063019}" destId="{C2B0AB4A-4E95-4F13-943A-5060FC1DDF3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38E74-9774-4B82-A353-0ABEC1C3AE4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01F0C303-8FB0-4B3B-BE78-F6A7B292F3C3}">
      <dgm:prSet phldrT="[Texto]" custT="1"/>
      <dgm:spPr/>
      <dgm:t>
        <a:bodyPr/>
        <a:lstStyle/>
        <a:p>
          <a:pPr algn="just"/>
          <a:r>
            <a:rPr lang="es-EC" sz="28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Identificar las técnicas de enseñanza de los instructores del proyecto “Mi Panadería”.</a:t>
          </a:r>
          <a:endParaRPr lang="es-EC" sz="2800" dirty="0">
            <a:solidFill>
              <a:schemeClr val="accent5">
                <a:lumMod val="1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802BBF-D848-47BD-9FB3-14FC495CD7D4}" type="parTrans" cxnId="{7135F2C4-AACA-4DE9-A717-60276FF77428}">
      <dgm:prSet/>
      <dgm:spPr/>
      <dgm:t>
        <a:bodyPr/>
        <a:lstStyle/>
        <a:p>
          <a:endParaRPr lang="es-EC"/>
        </a:p>
      </dgm:t>
    </dgm:pt>
    <dgm:pt modelId="{BDBE731A-451E-40E5-A03B-F4C40CF750F4}" type="sibTrans" cxnId="{7135F2C4-AACA-4DE9-A717-60276FF77428}">
      <dgm:prSet/>
      <dgm:spPr/>
      <dgm:t>
        <a:bodyPr/>
        <a:lstStyle/>
        <a:p>
          <a:endParaRPr lang="es-EC"/>
        </a:p>
      </dgm:t>
    </dgm:pt>
    <dgm:pt modelId="{4EB6B466-12D6-4C1B-8D2F-1B57A401E5D2}">
      <dgm:prSet phldrT="[Texto]" custT="1"/>
      <dgm:spPr/>
      <dgm:t>
        <a:bodyPr/>
        <a:lstStyle/>
        <a:p>
          <a:pPr algn="just"/>
          <a:r>
            <a:rPr lang="es-EC" sz="28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Identificar los comportamientos y aptitudes de las personas con discapacidad intelectual</a:t>
          </a:r>
          <a:endParaRPr lang="es-EC" sz="2800" dirty="0">
            <a:solidFill>
              <a:schemeClr val="accent5">
                <a:lumMod val="1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E65399-18B2-4CE0-B15C-F4473C7D6616}" type="parTrans" cxnId="{9056136F-338D-4F90-9D74-52AF8ED5FF35}">
      <dgm:prSet/>
      <dgm:spPr/>
      <dgm:t>
        <a:bodyPr/>
        <a:lstStyle/>
        <a:p>
          <a:endParaRPr lang="es-EC"/>
        </a:p>
      </dgm:t>
    </dgm:pt>
    <dgm:pt modelId="{70C1FFAE-C1B4-4428-9EEF-7DC1E7294D7A}" type="sibTrans" cxnId="{9056136F-338D-4F90-9D74-52AF8ED5FF35}">
      <dgm:prSet/>
      <dgm:spPr/>
      <dgm:t>
        <a:bodyPr/>
        <a:lstStyle/>
        <a:p>
          <a:endParaRPr lang="es-EC"/>
        </a:p>
      </dgm:t>
    </dgm:pt>
    <dgm:pt modelId="{0FC54A19-744D-45BD-B249-97CC9939F6F1}">
      <dgm:prSet phldrT="[Texto]" custT="1"/>
      <dgm:spPr/>
      <dgm:t>
        <a:bodyPr/>
        <a:lstStyle/>
        <a:p>
          <a:pPr algn="just"/>
          <a:r>
            <a:rPr lang="es-EC" sz="28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Analizar las herramientas digitales que son utilizadas como medio de apoyo para las personas con discapacidad intelectual.</a:t>
          </a:r>
          <a:endParaRPr lang="es-EC" sz="2800" dirty="0">
            <a:solidFill>
              <a:schemeClr val="accent5">
                <a:lumMod val="1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438EEA-DCDE-4613-8E0C-2D55EBC1E6A7}" type="parTrans" cxnId="{AF1BD8AE-AE22-432C-8164-4DBA5529696A}">
      <dgm:prSet/>
      <dgm:spPr/>
      <dgm:t>
        <a:bodyPr/>
        <a:lstStyle/>
        <a:p>
          <a:endParaRPr lang="es-EC"/>
        </a:p>
      </dgm:t>
    </dgm:pt>
    <dgm:pt modelId="{7E794403-ADDD-470F-BA45-5EC550B672D5}" type="sibTrans" cxnId="{AF1BD8AE-AE22-432C-8164-4DBA5529696A}">
      <dgm:prSet/>
      <dgm:spPr/>
      <dgm:t>
        <a:bodyPr/>
        <a:lstStyle/>
        <a:p>
          <a:endParaRPr lang="es-EC"/>
        </a:p>
      </dgm:t>
    </dgm:pt>
    <dgm:pt modelId="{5DF81FDE-DCC5-4811-B03B-3E6E99063019}" type="pres">
      <dgm:prSet presAssocID="{B3A38E74-9774-4B82-A353-0ABEC1C3AE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AE8FB450-C917-41A8-8B26-586709DED21D}" type="pres">
      <dgm:prSet presAssocID="{B3A38E74-9774-4B82-A353-0ABEC1C3AE49}" presName="dummyMaxCanvas" presStyleCnt="0">
        <dgm:presLayoutVars/>
      </dgm:prSet>
      <dgm:spPr/>
    </dgm:pt>
    <dgm:pt modelId="{CEEF239B-4650-45ED-B64F-69B01CA45435}" type="pres">
      <dgm:prSet presAssocID="{B3A38E74-9774-4B82-A353-0ABEC1C3AE4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498E72E-524D-4159-965C-8C5B0D726210}" type="pres">
      <dgm:prSet presAssocID="{B3A38E74-9774-4B82-A353-0ABEC1C3AE4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DC29230-01E4-46BE-85D2-818B14E4CB52}" type="pres">
      <dgm:prSet presAssocID="{B3A38E74-9774-4B82-A353-0ABEC1C3AE4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38181DD-9511-4A40-8E2A-06F5B6A9B43A}" type="pres">
      <dgm:prSet presAssocID="{B3A38E74-9774-4B82-A353-0ABEC1C3AE4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FE4C9E1-7E23-4B99-88E1-FD4CB35C7364}" type="pres">
      <dgm:prSet presAssocID="{B3A38E74-9774-4B82-A353-0ABEC1C3AE4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381967A-75FC-4818-9ECE-77DC2D6EB282}" type="pres">
      <dgm:prSet presAssocID="{B3A38E74-9774-4B82-A353-0ABEC1C3AE4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F9166CA-412D-44AB-8CB2-1AFF8BD1039D}" type="pres">
      <dgm:prSet presAssocID="{B3A38E74-9774-4B82-A353-0ABEC1C3AE4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998E7C3-A554-4946-B0BD-897233646898}" type="pres">
      <dgm:prSet presAssocID="{B3A38E74-9774-4B82-A353-0ABEC1C3AE4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6FE41D51-6EE5-47EA-B5ED-4168330F4D40}" type="presOf" srcId="{4EB6B466-12D6-4C1B-8D2F-1B57A401E5D2}" destId="{9498E72E-524D-4159-965C-8C5B0D726210}" srcOrd="0" destOrd="0" presId="urn:microsoft.com/office/officeart/2005/8/layout/vProcess5"/>
    <dgm:cxn modelId="{7135F2C4-AACA-4DE9-A717-60276FF77428}" srcId="{B3A38E74-9774-4B82-A353-0ABEC1C3AE49}" destId="{01F0C303-8FB0-4B3B-BE78-F6A7B292F3C3}" srcOrd="0" destOrd="0" parTransId="{FD802BBF-D848-47BD-9FB3-14FC495CD7D4}" sibTransId="{BDBE731A-451E-40E5-A03B-F4C40CF750F4}"/>
    <dgm:cxn modelId="{54475A3D-C564-4BE9-ABAF-ADFE06C4CD6F}" type="presOf" srcId="{0FC54A19-744D-45BD-B249-97CC9939F6F1}" destId="{4DC29230-01E4-46BE-85D2-818B14E4CB52}" srcOrd="0" destOrd="0" presId="urn:microsoft.com/office/officeart/2005/8/layout/vProcess5"/>
    <dgm:cxn modelId="{85E9E47F-89C1-4766-87F0-ABFFD6AD3FEF}" type="presOf" srcId="{4EB6B466-12D6-4C1B-8D2F-1B57A401E5D2}" destId="{BF9166CA-412D-44AB-8CB2-1AFF8BD1039D}" srcOrd="1" destOrd="0" presId="urn:microsoft.com/office/officeart/2005/8/layout/vProcess5"/>
    <dgm:cxn modelId="{CB4717A3-647D-4D47-9CF5-BECC7DDB837F}" type="presOf" srcId="{01F0C303-8FB0-4B3B-BE78-F6A7B292F3C3}" destId="{CEEF239B-4650-45ED-B64F-69B01CA45435}" srcOrd="0" destOrd="0" presId="urn:microsoft.com/office/officeart/2005/8/layout/vProcess5"/>
    <dgm:cxn modelId="{0F9BC388-4EDD-4314-A94D-FD5F878B0FAF}" type="presOf" srcId="{B3A38E74-9774-4B82-A353-0ABEC1C3AE49}" destId="{5DF81FDE-DCC5-4811-B03B-3E6E99063019}" srcOrd="0" destOrd="0" presId="urn:microsoft.com/office/officeart/2005/8/layout/vProcess5"/>
    <dgm:cxn modelId="{1EA6C253-3E8E-4F37-99F1-D20393D1E157}" type="presOf" srcId="{70C1FFAE-C1B4-4428-9EEF-7DC1E7294D7A}" destId="{4FE4C9E1-7E23-4B99-88E1-FD4CB35C7364}" srcOrd="0" destOrd="0" presId="urn:microsoft.com/office/officeart/2005/8/layout/vProcess5"/>
    <dgm:cxn modelId="{DF332AEB-4FCD-41FE-BA4E-25C764D76790}" type="presOf" srcId="{0FC54A19-744D-45BD-B249-97CC9939F6F1}" destId="{F998E7C3-A554-4946-B0BD-897233646898}" srcOrd="1" destOrd="0" presId="urn:microsoft.com/office/officeart/2005/8/layout/vProcess5"/>
    <dgm:cxn modelId="{22F6A804-CF63-4181-9F25-7EC1C6CFA38A}" type="presOf" srcId="{BDBE731A-451E-40E5-A03B-F4C40CF750F4}" destId="{F38181DD-9511-4A40-8E2A-06F5B6A9B43A}" srcOrd="0" destOrd="0" presId="urn:microsoft.com/office/officeart/2005/8/layout/vProcess5"/>
    <dgm:cxn modelId="{9056136F-338D-4F90-9D74-52AF8ED5FF35}" srcId="{B3A38E74-9774-4B82-A353-0ABEC1C3AE49}" destId="{4EB6B466-12D6-4C1B-8D2F-1B57A401E5D2}" srcOrd="1" destOrd="0" parTransId="{57E65399-18B2-4CE0-B15C-F4473C7D6616}" sibTransId="{70C1FFAE-C1B4-4428-9EEF-7DC1E7294D7A}"/>
    <dgm:cxn modelId="{5513CFF0-6F7C-4621-9B56-0CB5D8F9E31E}" type="presOf" srcId="{01F0C303-8FB0-4B3B-BE78-F6A7B292F3C3}" destId="{D381967A-75FC-4818-9ECE-77DC2D6EB282}" srcOrd="1" destOrd="0" presId="urn:microsoft.com/office/officeart/2005/8/layout/vProcess5"/>
    <dgm:cxn modelId="{AF1BD8AE-AE22-432C-8164-4DBA5529696A}" srcId="{B3A38E74-9774-4B82-A353-0ABEC1C3AE49}" destId="{0FC54A19-744D-45BD-B249-97CC9939F6F1}" srcOrd="2" destOrd="0" parTransId="{4C438EEA-DCDE-4613-8E0C-2D55EBC1E6A7}" sibTransId="{7E794403-ADDD-470F-BA45-5EC550B672D5}"/>
    <dgm:cxn modelId="{9C3778A2-6396-4A0B-B8F5-67127A071AB7}" type="presParOf" srcId="{5DF81FDE-DCC5-4811-B03B-3E6E99063019}" destId="{AE8FB450-C917-41A8-8B26-586709DED21D}" srcOrd="0" destOrd="0" presId="urn:microsoft.com/office/officeart/2005/8/layout/vProcess5"/>
    <dgm:cxn modelId="{B9491E4B-4094-4AC4-9B9E-1126CE3AA2FE}" type="presParOf" srcId="{5DF81FDE-DCC5-4811-B03B-3E6E99063019}" destId="{CEEF239B-4650-45ED-B64F-69B01CA45435}" srcOrd="1" destOrd="0" presId="urn:microsoft.com/office/officeart/2005/8/layout/vProcess5"/>
    <dgm:cxn modelId="{8BF2877B-5FA1-48A2-B44D-13F11D17F0D7}" type="presParOf" srcId="{5DF81FDE-DCC5-4811-B03B-3E6E99063019}" destId="{9498E72E-524D-4159-965C-8C5B0D726210}" srcOrd="2" destOrd="0" presId="urn:microsoft.com/office/officeart/2005/8/layout/vProcess5"/>
    <dgm:cxn modelId="{E849ED4C-DEB8-445D-8671-CB97F9DCAF24}" type="presParOf" srcId="{5DF81FDE-DCC5-4811-B03B-3E6E99063019}" destId="{4DC29230-01E4-46BE-85D2-818B14E4CB52}" srcOrd="3" destOrd="0" presId="urn:microsoft.com/office/officeart/2005/8/layout/vProcess5"/>
    <dgm:cxn modelId="{96CCD953-DC4E-4BE6-ADE9-B59D6523B1A7}" type="presParOf" srcId="{5DF81FDE-DCC5-4811-B03B-3E6E99063019}" destId="{F38181DD-9511-4A40-8E2A-06F5B6A9B43A}" srcOrd="4" destOrd="0" presId="urn:microsoft.com/office/officeart/2005/8/layout/vProcess5"/>
    <dgm:cxn modelId="{5DC5B7CD-27DF-43A6-BCDD-26C985BF3E01}" type="presParOf" srcId="{5DF81FDE-DCC5-4811-B03B-3E6E99063019}" destId="{4FE4C9E1-7E23-4B99-88E1-FD4CB35C7364}" srcOrd="5" destOrd="0" presId="urn:microsoft.com/office/officeart/2005/8/layout/vProcess5"/>
    <dgm:cxn modelId="{50DBFA17-E427-4DF4-A718-61DE430ABD7C}" type="presParOf" srcId="{5DF81FDE-DCC5-4811-B03B-3E6E99063019}" destId="{D381967A-75FC-4818-9ECE-77DC2D6EB282}" srcOrd="6" destOrd="0" presId="urn:microsoft.com/office/officeart/2005/8/layout/vProcess5"/>
    <dgm:cxn modelId="{1AE3433B-D9B6-4928-B65D-1196544C5B9F}" type="presParOf" srcId="{5DF81FDE-DCC5-4811-B03B-3E6E99063019}" destId="{BF9166CA-412D-44AB-8CB2-1AFF8BD1039D}" srcOrd="7" destOrd="0" presId="urn:microsoft.com/office/officeart/2005/8/layout/vProcess5"/>
    <dgm:cxn modelId="{18DDD684-FC5D-48D6-9F3A-76478A6D0F00}" type="presParOf" srcId="{5DF81FDE-DCC5-4811-B03B-3E6E99063019}" destId="{F998E7C3-A554-4946-B0BD-89723364689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0AB4A-4E95-4F13-943A-5060FC1DDF36}">
      <dsp:nvSpPr>
        <dsp:cNvPr id="0" name=""/>
        <dsp:cNvSpPr/>
      </dsp:nvSpPr>
      <dsp:spPr>
        <a:xfrm>
          <a:off x="0" y="1296144"/>
          <a:ext cx="7920880" cy="25922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kern="12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Identificar las dificultades existentes en el proceso de elaboración de las recetas del proyecto “Mi panadería” con cuestionarios, entrevistas y encuestas para facilitar las destrezas de las personas con discapacidad intelectual del Centro Diurno “Mi Razón de vida”.</a:t>
          </a:r>
          <a:endParaRPr lang="es-EC" sz="2800" kern="1200" dirty="0"/>
        </a:p>
      </dsp:txBody>
      <dsp:txXfrm>
        <a:off x="75926" y="1372070"/>
        <a:ext cx="7769028" cy="2440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F239B-4650-45ED-B64F-69B01CA45435}">
      <dsp:nvSpPr>
        <dsp:cNvPr id="0" name=""/>
        <dsp:cNvSpPr/>
      </dsp:nvSpPr>
      <dsp:spPr>
        <a:xfrm>
          <a:off x="0" y="0"/>
          <a:ext cx="7528436" cy="1620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kern="12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Identificar las técnicas de enseñanza de los instructores del proyecto “Mi Panadería”.</a:t>
          </a:r>
          <a:endParaRPr lang="es-EC" sz="2800" kern="1200" dirty="0">
            <a:solidFill>
              <a:schemeClr val="accent5">
                <a:lumMod val="1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453" y="47453"/>
        <a:ext cx="5780136" cy="1525274"/>
      </dsp:txXfrm>
    </dsp:sp>
    <dsp:sp modelId="{9498E72E-524D-4159-965C-8C5B0D726210}">
      <dsp:nvSpPr>
        <dsp:cNvPr id="0" name=""/>
        <dsp:cNvSpPr/>
      </dsp:nvSpPr>
      <dsp:spPr>
        <a:xfrm>
          <a:off x="664273" y="1890210"/>
          <a:ext cx="7528436" cy="1620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kern="12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Identificar los comportamientos y aptitudes de las personas con discapacidad intelectual</a:t>
          </a:r>
          <a:endParaRPr lang="es-EC" sz="2800" kern="1200" dirty="0">
            <a:solidFill>
              <a:schemeClr val="accent5">
                <a:lumMod val="1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1726" y="1937663"/>
        <a:ext cx="5716139" cy="1525274"/>
      </dsp:txXfrm>
    </dsp:sp>
    <dsp:sp modelId="{4DC29230-01E4-46BE-85D2-818B14E4CB52}">
      <dsp:nvSpPr>
        <dsp:cNvPr id="0" name=""/>
        <dsp:cNvSpPr/>
      </dsp:nvSpPr>
      <dsp:spPr>
        <a:xfrm>
          <a:off x="1328547" y="3780420"/>
          <a:ext cx="7528436" cy="1620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kern="12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Analizar las herramientas digitales que son utilizadas como medio de apoyo para las personas con discapacidad intelectual.</a:t>
          </a:r>
          <a:endParaRPr lang="es-EC" sz="2800" kern="1200" dirty="0">
            <a:solidFill>
              <a:schemeClr val="accent5">
                <a:lumMod val="1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76000" y="3827873"/>
        <a:ext cx="5716139" cy="1525274"/>
      </dsp:txXfrm>
    </dsp:sp>
    <dsp:sp modelId="{F38181DD-9511-4A40-8E2A-06F5B6A9B43A}">
      <dsp:nvSpPr>
        <dsp:cNvPr id="0" name=""/>
        <dsp:cNvSpPr/>
      </dsp:nvSpPr>
      <dsp:spPr>
        <a:xfrm>
          <a:off x="6475319" y="1228636"/>
          <a:ext cx="1053117" cy="1053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3600" kern="1200"/>
        </a:p>
      </dsp:txBody>
      <dsp:txXfrm>
        <a:off x="6712270" y="1228636"/>
        <a:ext cx="579215" cy="792471"/>
      </dsp:txXfrm>
    </dsp:sp>
    <dsp:sp modelId="{4FE4C9E1-7E23-4B99-88E1-FD4CB35C7364}">
      <dsp:nvSpPr>
        <dsp:cNvPr id="0" name=""/>
        <dsp:cNvSpPr/>
      </dsp:nvSpPr>
      <dsp:spPr>
        <a:xfrm>
          <a:off x="7139593" y="3108045"/>
          <a:ext cx="1053117" cy="1053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3600" kern="1200"/>
        </a:p>
      </dsp:txBody>
      <dsp:txXfrm>
        <a:off x="7376544" y="3108045"/>
        <a:ext cx="579215" cy="792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72185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491361" y="0"/>
            <a:ext cx="323049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56178" y="3337560"/>
            <a:ext cx="6889551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60416" y="1544812"/>
            <a:ext cx="6889551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C05-CDDB-4404-AC71-6D3BA7D8BAFE}" type="datetimeFigureOut">
              <a:rPr lang="es-EC" smtClean="0"/>
              <a:t>13/11/2019</a:t>
            </a:fld>
            <a:endParaRPr lang="es-EC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A2D3-DFEB-40D7-BB6D-28397BF166D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C05-CDDB-4404-AC71-6D3BA7D8BAFE}" type="datetimeFigureOut">
              <a:rPr lang="es-EC" smtClean="0"/>
              <a:t>13/11/2019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A2D3-DFEB-40D7-BB6D-28397BF166D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48341" y="274639"/>
            <a:ext cx="2187416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86092" y="274639"/>
            <a:ext cx="6400218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C05-CDDB-4404-AC71-6D3BA7D8BAFE}" type="datetimeFigureOut">
              <a:rPr lang="es-EC" smtClean="0"/>
              <a:t>13/11/2019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A2D3-DFEB-40D7-BB6D-28397BF166D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C05-CDDB-4404-AC71-6D3BA7D8BAFE}" type="datetimeFigureOut">
              <a:rPr lang="es-EC" smtClean="0"/>
              <a:t>13/11/2019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A2D3-DFEB-40D7-BB6D-28397BF166D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72185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491361" y="0"/>
            <a:ext cx="323049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9139" y="3583838"/>
            <a:ext cx="7048341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9139" y="2485800"/>
            <a:ext cx="7048341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C05-CDDB-4404-AC71-6D3BA7D8BAFE}" type="datetimeFigureOut">
              <a:rPr lang="es-EC" smtClean="0"/>
              <a:t>13/11/2019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A2D3-DFEB-40D7-BB6D-28397BF166D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6092" y="274638"/>
            <a:ext cx="7939511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86093" y="1600201"/>
            <a:ext cx="388874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36863" y="1600201"/>
            <a:ext cx="388874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C05-CDDB-4404-AC71-6D3BA7D8BAFE}" type="datetimeFigureOut">
              <a:rPr lang="es-EC" smtClean="0"/>
              <a:t>13/11/2019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A2D3-DFEB-40D7-BB6D-28397BF166D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6093" y="273050"/>
            <a:ext cx="8749665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6093" y="5486400"/>
            <a:ext cx="429550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38565" y="5486400"/>
            <a:ext cx="429719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86093" y="1516912"/>
            <a:ext cx="429550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38565" y="1516912"/>
            <a:ext cx="429719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C05-CDDB-4404-AC71-6D3BA7D8BAFE}" type="datetimeFigureOut">
              <a:rPr lang="es-EC" smtClean="0"/>
              <a:t>13/11/2019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A2D3-DFEB-40D7-BB6D-28397BF166D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6093" y="274320"/>
            <a:ext cx="7942751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C05-CDDB-4404-AC71-6D3BA7D8BAFE}" type="datetimeFigureOut">
              <a:rPr lang="es-EC" smtClean="0"/>
              <a:t>13/11/2019</a:t>
            </a:fld>
            <a:endParaRPr lang="es-EC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37A2D3-DFEB-40D7-BB6D-28397BF166D3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C05-CDDB-4404-AC71-6D3BA7D8BAFE}" type="datetimeFigureOut">
              <a:rPr lang="es-EC" smtClean="0"/>
              <a:t>13/11/2019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A2D3-DFEB-40D7-BB6D-28397BF166D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6092" y="1185528"/>
            <a:ext cx="3402648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86093" y="214424"/>
            <a:ext cx="2916555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86092" y="1981200"/>
            <a:ext cx="7534434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C05-CDDB-4404-AC71-6D3BA7D8BAFE}" type="datetimeFigureOut">
              <a:rPr lang="es-EC" smtClean="0"/>
              <a:t>13/11/2019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71890" y="6422065"/>
            <a:ext cx="810154" cy="365125"/>
          </a:xfrm>
        </p:spPr>
        <p:txBody>
          <a:bodyPr/>
          <a:lstStyle/>
          <a:p>
            <a:fld id="{D837A2D3-DFEB-40D7-BB6D-28397BF166D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07887" y="1705709"/>
            <a:ext cx="3246855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2970" y="1019907"/>
            <a:ext cx="4374833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07889" y="2998765"/>
            <a:ext cx="3246853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86092" y="6422065"/>
            <a:ext cx="2268432" cy="365125"/>
          </a:xfrm>
        </p:spPr>
        <p:txBody>
          <a:bodyPr/>
          <a:lstStyle/>
          <a:p>
            <a:fld id="{611F7C05-CDDB-4404-AC71-6D3BA7D8BAFE}" type="datetimeFigureOut">
              <a:rPr lang="es-EC" smtClean="0"/>
              <a:t>13/11/2019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A2D3-DFEB-40D7-BB6D-28397BF166D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72185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777480" y="0"/>
            <a:ext cx="194437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86092" y="274638"/>
            <a:ext cx="7939511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86092" y="1600201"/>
            <a:ext cx="7939511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86092" y="6422065"/>
            <a:ext cx="2268432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11F7C05-CDDB-4404-AC71-6D3BA7D8BAFE}" type="datetimeFigureOut">
              <a:rPr lang="es-EC" smtClean="0"/>
              <a:t>13/11/2019</a:t>
            </a:fld>
            <a:endParaRPr lang="es-EC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21632" y="6422065"/>
            <a:ext cx="3078586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68650" y="6422065"/>
            <a:ext cx="81015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37A2D3-DFEB-40D7-BB6D-28397BF166D3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15960" y="2204865"/>
            <a:ext cx="78855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b="1" dirty="0">
                <a:solidFill>
                  <a:schemeClr val="accent5">
                    <a:lumMod val="10000"/>
                  </a:schemeClr>
                </a:solidFill>
              </a:rPr>
              <a:t>DESARROLLO E IMPLEMENTACIÓN DE UNA APPS PARA LAS PERSONAS CON DISCAPACIDAD INTELECTUAL DEL PROYECTO MI PANADERÍA DEL CENTRO DIURNO "MI RAZÓN DE VIDA</a:t>
            </a:r>
            <a:r>
              <a:rPr lang="es-EC" sz="2800" b="1" dirty="0" smtClean="0">
                <a:solidFill>
                  <a:schemeClr val="accent5">
                    <a:lumMod val="10000"/>
                  </a:schemeClr>
                </a:solidFill>
              </a:rPr>
              <a:t>".</a:t>
            </a:r>
            <a:endParaRPr lang="es-EC" sz="28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104819" y="4725145"/>
            <a:ext cx="53590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Autores</a:t>
            </a:r>
            <a:r>
              <a:rPr lang="es-EC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s-EC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María Cristina </a:t>
            </a:r>
            <a:r>
              <a:rPr lang="es-EC" sz="28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Alay</a:t>
            </a:r>
            <a:r>
              <a:rPr lang="es-EC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C" sz="2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Alay</a:t>
            </a:r>
            <a:endParaRPr lang="es-EC" sz="28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C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Madeleine Nicole Avelino </a:t>
            </a:r>
            <a:r>
              <a:rPr lang="es-EC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Asencio</a:t>
            </a:r>
            <a:endParaRPr lang="es-EC" sz="28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4 Imagen" descr="C:\Users\Madeleine\Desktop\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7" y="332656"/>
            <a:ext cx="1644991" cy="169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0 Image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" r="7000"/>
          <a:stretch/>
        </p:blipFill>
        <p:spPr bwMode="auto">
          <a:xfrm>
            <a:off x="7527488" y="324497"/>
            <a:ext cx="1747995" cy="1699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271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generador de la aplicacion app inven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2" y="1700808"/>
            <a:ext cx="748883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53009" y="620688"/>
            <a:ext cx="7896348" cy="868639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GENERADOR DE LA APLICACIÓN</a:t>
            </a:r>
            <a:endParaRPr lang="es-ES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0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92926" y="332656"/>
            <a:ext cx="5076312" cy="128089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“Mi app”</a:t>
            </a:r>
            <a:endParaRPr lang="es-ES" sz="40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madel\Downloads\WhatsApp Image 2019-10-18 at 11.18.38 AM (13)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r="9678"/>
          <a:stretch/>
        </p:blipFill>
        <p:spPr bwMode="auto">
          <a:xfrm>
            <a:off x="5131082" y="1308466"/>
            <a:ext cx="3805225" cy="490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del\Downloads\WhatsApp Image 2019-10-18 at 11.18.38 AM (16)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t="2661" r="16536"/>
          <a:stretch/>
        </p:blipFill>
        <p:spPr bwMode="auto">
          <a:xfrm>
            <a:off x="775100" y="1309326"/>
            <a:ext cx="3635652" cy="49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60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del\Downloads\WhatsApp Image 2019-10-18 at 11.18.38 AM (14)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0" t="6003" r="15403" b="2234"/>
          <a:stretch/>
        </p:blipFill>
        <p:spPr bwMode="auto">
          <a:xfrm>
            <a:off x="5508997" y="927278"/>
            <a:ext cx="3312368" cy="49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del\Downloads\WhatsApp Image 2019-10-18 at 11.18.38 AM (12)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" t="2145" r="17017"/>
          <a:stretch/>
        </p:blipFill>
        <p:spPr bwMode="auto">
          <a:xfrm>
            <a:off x="936354" y="927278"/>
            <a:ext cx="3421976" cy="49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80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del\Downloads\WhatsApp Image 2019-10-18 at 11.18.38 AM (3)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" r="14886" b="1834"/>
          <a:stretch/>
        </p:blipFill>
        <p:spPr bwMode="auto">
          <a:xfrm>
            <a:off x="811369" y="877999"/>
            <a:ext cx="3689516" cy="51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madel\Downloads\WhatsApp Image 2019-11-13 at 2.46.58 P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/>
          <a:stretch/>
        </p:blipFill>
        <p:spPr bwMode="auto">
          <a:xfrm rot="16200000">
            <a:off x="4408336" y="1533502"/>
            <a:ext cx="515365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8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6549" y="2636912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9600" b="1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</a:t>
            </a:r>
            <a:r>
              <a:rPr lang="es-EC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C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4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2"/>
          <p:cNvSpPr txBox="1">
            <a:spLocks/>
          </p:cNvSpPr>
          <p:nvPr/>
        </p:nvSpPr>
        <p:spPr>
          <a:xfrm>
            <a:off x="190856" y="1844824"/>
            <a:ext cx="8414485" cy="2885060"/>
          </a:xfrm>
          <a:prstGeom prst="rect">
            <a:avLst/>
          </a:prstGeom>
        </p:spPr>
        <p:txBody>
          <a:bodyPr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200" b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“Las herramientas tecnológicas pueden convertirse en rampas digitales para aquellas personas que presentan algún tipo de discapacidad, ya sea intelectual, motriz, visual o cualquier otro tipo” (Torres, 2017)</a:t>
            </a:r>
            <a:endParaRPr lang="es-ES" sz="3200" b="1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2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92926" y="332656"/>
            <a:ext cx="5076312" cy="128089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ANTECEDENTES</a:t>
            </a:r>
            <a:endParaRPr lang="es-ES" sz="40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8437" y="1340768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C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Actualmente el centro diurno “ Mi razón de vida” realiza un proyecto inclusivo de desarrollo</a:t>
            </a:r>
            <a:r>
              <a:rPr lang="es-EC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C" sz="28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C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 como </a:t>
            </a:r>
            <a:r>
              <a:rPr lang="es-EC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finalidad </a:t>
            </a:r>
            <a:r>
              <a:rPr lang="es-EC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desarrollar las habilidades de los estudiantes con discapacidad intelectual.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C" sz="28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C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instructores del proyecto no utilizan recursos, se basan en las repeticiones constantes </a:t>
            </a:r>
            <a:r>
              <a:rPr lang="es-EC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C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identificación de objetos.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C" sz="28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C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Debido al uso del método tradicional no logra cumplir con las metas propuestas.</a:t>
            </a:r>
            <a:endParaRPr lang="es-EC" sz="28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92926" y="332656"/>
            <a:ext cx="5076312" cy="128089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</a:t>
            </a:r>
            <a:endParaRPr lang="es-ES" sz="40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4421" y="1340768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la observación, se pudo determinar que los estudiantes tienen dificultad en cumplir con los procedimientos dados por los instructores. Por el cual obstaculiza la meta exitosa del proyecto.</a:t>
            </a:r>
            <a:endParaRPr lang="es-EC" sz="2800" dirty="0">
              <a:solidFill>
                <a:schemeClr val="accent5">
                  <a:lumMod val="10000"/>
                </a:schemeClr>
              </a:solidFill>
            </a:endParaRPr>
          </a:p>
        </p:txBody>
      </p:sp>
      <p:pic>
        <p:nvPicPr>
          <p:cNvPr id="4" name="Picture 2" descr="F:\fotos iphone\101APPLE\IMG_182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26074"/>
          <a:stretch/>
        </p:blipFill>
        <p:spPr bwMode="auto">
          <a:xfrm>
            <a:off x="1620565" y="3213991"/>
            <a:ext cx="680475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90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4461" y="184097"/>
            <a:ext cx="8280920" cy="128089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 DE LA INVESTIGACIÓN</a:t>
            </a:r>
            <a:endParaRPr lang="es-ES" sz="36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-107627" y="1340768"/>
            <a:ext cx="7272808" cy="868639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 </a:t>
            </a:r>
            <a:endParaRPr lang="es-ES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823482896"/>
              </p:ext>
            </p:extLst>
          </p:nvPr>
        </p:nvGraphicFramePr>
        <p:xfrm>
          <a:off x="900485" y="1340768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78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0405" y="260648"/>
            <a:ext cx="7272808" cy="868639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ESPECIFICOS</a:t>
            </a:r>
            <a:endParaRPr lang="es-ES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049554451"/>
              </p:ext>
            </p:extLst>
          </p:nvPr>
        </p:nvGraphicFramePr>
        <p:xfrm>
          <a:off x="324421" y="1128872"/>
          <a:ext cx="885698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02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92608" y="332656"/>
            <a:ext cx="5076312" cy="128089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PROPUESTA</a:t>
            </a:r>
            <a:endParaRPr lang="es-ES" sz="40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84461" y="1412775"/>
            <a:ext cx="792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una aplicación móvil para fortalecer los conocimientos </a:t>
            </a:r>
            <a:r>
              <a:rPr lang="es-EC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los procesos de elaboración </a:t>
            </a:r>
            <a:r>
              <a:rPr lang="es-EC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panes y dulces adquiridos en los alumnos con discapacidad intelectual del Centro diurno “Mi razón de vida”</a:t>
            </a:r>
          </a:p>
        </p:txBody>
      </p:sp>
      <p:pic>
        <p:nvPicPr>
          <p:cNvPr id="4099" name="Picture 3" descr="C:\Users\madel\OneDrive\Escritorio\101MSDCF\DSC0002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4"/>
          <a:stretch/>
        </p:blipFill>
        <p:spPr bwMode="auto">
          <a:xfrm>
            <a:off x="718605" y="3659544"/>
            <a:ext cx="3748005" cy="275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adel\Downloads\74393476_825625557854970_618103631641994854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11" y="3632624"/>
            <a:ext cx="3923926" cy="277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7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83" y="260648"/>
            <a:ext cx="5094132" cy="869659"/>
          </a:xfrm>
          <a:prstGeom prst="rect">
            <a:avLst/>
          </a:prstGeom>
        </p:spPr>
      </p:pic>
      <p:pic>
        <p:nvPicPr>
          <p:cNvPr id="4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69" y="2252561"/>
            <a:ext cx="7776864" cy="405675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972493" y="1565647"/>
            <a:ext cx="6446986" cy="868639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DISEÑADOR</a:t>
            </a:r>
            <a:endParaRPr lang="es-ES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3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85" y="1844824"/>
            <a:ext cx="7272808" cy="408460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28477" y="908720"/>
            <a:ext cx="6446986" cy="868639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s-E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EDITOR DE BLOQUES</a:t>
            </a:r>
            <a:endParaRPr lang="es-ES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26600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Personalizado 4">
      <a:dk1>
        <a:srgbClr val="F9ECE9"/>
      </a:dk1>
      <a:lt1>
        <a:sysClr val="window" lastClr="FFFFFF"/>
      </a:lt1>
      <a:dk2>
        <a:srgbClr val="F9ECE9"/>
      </a:dk2>
      <a:lt2>
        <a:srgbClr val="EEC6BD"/>
      </a:lt2>
      <a:accent1>
        <a:srgbClr val="E3A191"/>
      </a:accent1>
      <a:accent2>
        <a:srgbClr val="FFFCE8"/>
      </a:accent2>
      <a:accent3>
        <a:srgbClr val="FFFCE8"/>
      </a:accent3>
      <a:accent4>
        <a:srgbClr val="FFF9D2"/>
      </a:accent4>
      <a:accent5>
        <a:srgbClr val="EEC6BD"/>
      </a:accent5>
      <a:accent6>
        <a:srgbClr val="F3D9D3"/>
      </a:accent6>
      <a:hlink>
        <a:srgbClr val="EEC6BD"/>
      </a:hlink>
      <a:folHlink>
        <a:srgbClr val="FFF6BC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121</TotalTime>
  <Words>309</Words>
  <Application>Microsoft Office PowerPoint</Application>
  <PresentationFormat>Personalizado</PresentationFormat>
  <Paragraphs>29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Técnico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madeleine avelino</dc:creator>
  <cp:lastModifiedBy>madeleine avelino</cp:lastModifiedBy>
  <cp:revision>10</cp:revision>
  <dcterms:created xsi:type="dcterms:W3CDTF">2019-11-13T09:16:35Z</dcterms:created>
  <dcterms:modified xsi:type="dcterms:W3CDTF">2019-11-13T19:54:29Z</dcterms:modified>
</cp:coreProperties>
</file>