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CCB3A-C474-4CED-B7D0-18B19A41C616}" type="doc">
      <dgm:prSet loTypeId="urn:microsoft.com/office/officeart/2005/8/layout/cycle2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C"/>
        </a:p>
      </dgm:t>
    </dgm:pt>
    <dgm:pt modelId="{6F803638-E887-4604-8B87-D81D1000807F}">
      <dgm:prSet phldrT="[Texto]" custT="1"/>
      <dgm:spPr/>
      <dgm:t>
        <a:bodyPr/>
        <a:lstStyle/>
        <a:p>
          <a:r>
            <a:rPr lang="es-EC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 "/>
            </a:rPr>
            <a:t>Consumidores</a:t>
          </a:r>
        </a:p>
      </dgm:t>
    </dgm:pt>
    <dgm:pt modelId="{B55E9E39-F5E4-4180-8760-C6FFEC25AC26}" type="parTrans" cxnId="{FA8542FA-1039-46C8-8EB0-166DC88A448E}">
      <dgm:prSet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3D142689-9931-4A1E-AF0F-DE5647300D4E}" type="sibTrans" cxnId="{FA8542FA-1039-46C8-8EB0-166DC88A448E}">
      <dgm:prSet custT="1"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A3E062BF-CB8A-40CF-90E0-62ADDD720213}">
      <dgm:prSet phldrT="[Texto]" custT="1"/>
      <dgm:spPr/>
      <dgm:t>
        <a:bodyPr/>
        <a:lstStyle/>
        <a:p>
          <a:r>
            <a:rPr lang="es-EC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 "/>
            </a:rPr>
            <a:t>Pedidos por </a:t>
          </a:r>
          <a:r>
            <a:rPr lang="es-EC" sz="20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"/>
            </a:rPr>
            <a:t>WhatsApp.</a:t>
          </a:r>
          <a:endParaRPr lang="es-EC" sz="2000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 "/>
          </a:endParaRPr>
        </a:p>
      </dgm:t>
    </dgm:pt>
    <dgm:pt modelId="{F4CDB2F4-0BD6-4BF0-9D5D-0554795F3AA9}" type="parTrans" cxnId="{05668151-1D53-477F-92F4-001CB39A583D}">
      <dgm:prSet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8B78C0AF-FB0C-4C22-9456-775A73A2FF0C}" type="sibTrans" cxnId="{05668151-1D53-477F-92F4-001CB39A583D}">
      <dgm:prSet custT="1"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5FC8A92E-7694-40B6-8562-9853F2490F9C}">
      <dgm:prSet phldrT="[Texto]" custT="1"/>
      <dgm:spPr/>
      <dgm:t>
        <a:bodyPr/>
        <a:lstStyle/>
        <a:p>
          <a:r>
            <a:rPr lang="es-EC" sz="20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"/>
            </a:rPr>
            <a:t>Ubert Eats.</a:t>
          </a:r>
          <a:endParaRPr lang="es-EC" sz="2000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 "/>
          </a:endParaRPr>
        </a:p>
      </dgm:t>
    </dgm:pt>
    <dgm:pt modelId="{C81A4A0E-4ED7-4386-969D-FFE5F9DD8930}" type="parTrans" cxnId="{75451519-8A7C-42CA-A205-8C67D56B41E6}">
      <dgm:prSet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778DD9C2-DB83-48AD-A505-C10FACB179B6}" type="sibTrans" cxnId="{75451519-8A7C-42CA-A205-8C67D56B41E6}">
      <dgm:prSet custT="1"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771AD136-2C92-4378-8BD5-AD64CD8177B1}">
      <dgm:prSet phldrT="[Texto]" custT="1"/>
      <dgm:spPr/>
      <dgm:t>
        <a:bodyPr/>
        <a:lstStyle/>
        <a:p>
          <a:r>
            <a:rPr lang="es-EC" sz="20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"/>
            </a:rPr>
            <a:t>Aumento de precio a un 45%</a:t>
          </a:r>
          <a:endParaRPr lang="es-EC" sz="2000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 "/>
          </a:endParaRPr>
        </a:p>
      </dgm:t>
    </dgm:pt>
    <dgm:pt modelId="{3B54F8CE-345E-46F1-BB5C-F56DCCD7064C}" type="parTrans" cxnId="{1B39FA06-E5DF-4128-A734-BA2475C065D5}">
      <dgm:prSet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48F4328F-900B-4AC4-84B2-AE2DEA305B73}" type="sibTrans" cxnId="{1B39FA06-E5DF-4128-A734-BA2475C065D5}">
      <dgm:prSet custT="1"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DE3699C1-6B03-42BD-9A52-2329E8CEE364}">
      <dgm:prSet phldrT="[Texto]" custT="1"/>
      <dgm:spPr/>
      <dgm:t>
        <a:bodyPr/>
        <a:lstStyle/>
        <a:p>
          <a:r>
            <a:rPr lang="es-EC" sz="20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"/>
            </a:rPr>
            <a:t>Clientes insatisfechos.</a:t>
          </a:r>
          <a:endParaRPr lang="es-EC" sz="2000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 "/>
          </a:endParaRPr>
        </a:p>
      </dgm:t>
    </dgm:pt>
    <dgm:pt modelId="{91DEF367-3E69-40B9-AC93-33B5D2D61AE7}" type="parTrans" cxnId="{5F23118E-4C80-4760-89F6-8D3D7F65B15C}">
      <dgm:prSet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63244AE9-6CC5-4050-9253-0C3C0C27E909}" type="sibTrans" cxnId="{5F23118E-4C80-4760-89F6-8D3D7F65B15C}">
      <dgm:prSet custT="1"/>
      <dgm:spPr/>
      <dgm:t>
        <a:bodyPr/>
        <a:lstStyle/>
        <a:p>
          <a:endParaRPr lang="es-EC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gm:t>
    </dgm:pt>
    <dgm:pt modelId="{DCAAA4AE-CEBD-4774-A174-8A24B761FB11}" type="pres">
      <dgm:prSet presAssocID="{8BFCCB3A-C474-4CED-B7D0-18B19A41C616}" presName="cycle" presStyleCnt="0">
        <dgm:presLayoutVars>
          <dgm:dir/>
          <dgm:resizeHandles val="exact"/>
        </dgm:presLayoutVars>
      </dgm:prSet>
      <dgm:spPr/>
    </dgm:pt>
    <dgm:pt modelId="{38AB9373-1549-4889-B6AC-2C49F002376E}" type="pres">
      <dgm:prSet presAssocID="{6F803638-E887-4604-8B87-D81D1000807F}" presName="node" presStyleLbl="node1" presStyleIdx="0" presStyleCnt="5" custScaleX="209535">
        <dgm:presLayoutVars>
          <dgm:bulletEnabled val="1"/>
        </dgm:presLayoutVars>
      </dgm:prSet>
      <dgm:spPr/>
    </dgm:pt>
    <dgm:pt modelId="{85B846A0-4CDD-4138-B902-5A2DB4FD3F27}" type="pres">
      <dgm:prSet presAssocID="{3D142689-9931-4A1E-AF0F-DE5647300D4E}" presName="sibTrans" presStyleLbl="sibTrans2D1" presStyleIdx="0" presStyleCnt="5"/>
      <dgm:spPr/>
    </dgm:pt>
    <dgm:pt modelId="{C230B579-F2DC-4AA4-BDCE-6AC6B8ABCBB2}" type="pres">
      <dgm:prSet presAssocID="{3D142689-9931-4A1E-AF0F-DE5647300D4E}" presName="connectorText" presStyleLbl="sibTrans2D1" presStyleIdx="0" presStyleCnt="5"/>
      <dgm:spPr/>
    </dgm:pt>
    <dgm:pt modelId="{AAB0634A-2EC3-4B83-997B-D133849A58A2}" type="pres">
      <dgm:prSet presAssocID="{A3E062BF-CB8A-40CF-90E0-62ADDD720213}" presName="node" presStyleLbl="node1" presStyleIdx="1" presStyleCnt="5" custScaleX="203798" custRadScaleRad="99184" custRadScaleInc="34653">
        <dgm:presLayoutVars>
          <dgm:bulletEnabled val="1"/>
        </dgm:presLayoutVars>
      </dgm:prSet>
      <dgm:spPr/>
    </dgm:pt>
    <dgm:pt modelId="{6D90CFD8-95B6-4B2F-9AC8-D0B59FC0E64A}" type="pres">
      <dgm:prSet presAssocID="{8B78C0AF-FB0C-4C22-9456-775A73A2FF0C}" presName="sibTrans" presStyleLbl="sibTrans2D1" presStyleIdx="1" presStyleCnt="5"/>
      <dgm:spPr/>
    </dgm:pt>
    <dgm:pt modelId="{7C99B67A-783B-4652-976A-333D67032BC6}" type="pres">
      <dgm:prSet presAssocID="{8B78C0AF-FB0C-4C22-9456-775A73A2FF0C}" presName="connectorText" presStyleLbl="sibTrans2D1" presStyleIdx="1" presStyleCnt="5"/>
      <dgm:spPr/>
    </dgm:pt>
    <dgm:pt modelId="{E55ACBEB-632C-41ED-AF20-86785328611E}" type="pres">
      <dgm:prSet presAssocID="{5FC8A92E-7694-40B6-8562-9853F2490F9C}" presName="node" presStyleLbl="node1" presStyleIdx="2" presStyleCnt="5" custScaleX="175477" custRadScaleRad="110526" custRadScaleInc="-17564">
        <dgm:presLayoutVars>
          <dgm:bulletEnabled val="1"/>
        </dgm:presLayoutVars>
      </dgm:prSet>
      <dgm:spPr/>
    </dgm:pt>
    <dgm:pt modelId="{DE46BB83-19BC-40F4-831E-3C1E0B4F8D13}" type="pres">
      <dgm:prSet presAssocID="{778DD9C2-DB83-48AD-A505-C10FACB179B6}" presName="sibTrans" presStyleLbl="sibTrans2D1" presStyleIdx="2" presStyleCnt="5"/>
      <dgm:spPr/>
    </dgm:pt>
    <dgm:pt modelId="{E3F4FB6A-1EC0-4A69-ACEF-A44959B522EA}" type="pres">
      <dgm:prSet presAssocID="{778DD9C2-DB83-48AD-A505-C10FACB179B6}" presName="connectorText" presStyleLbl="sibTrans2D1" presStyleIdx="2" presStyleCnt="5"/>
      <dgm:spPr/>
    </dgm:pt>
    <dgm:pt modelId="{907E6B4B-1793-455F-B3ED-26D301BE6DBA}" type="pres">
      <dgm:prSet presAssocID="{771AD136-2C92-4378-8BD5-AD64CD8177B1}" presName="node" presStyleLbl="node1" presStyleIdx="3" presStyleCnt="5" custScaleX="204176" custRadScaleRad="107695" custRadScaleInc="38501">
        <dgm:presLayoutVars>
          <dgm:bulletEnabled val="1"/>
        </dgm:presLayoutVars>
      </dgm:prSet>
      <dgm:spPr/>
    </dgm:pt>
    <dgm:pt modelId="{9558A23C-6F49-48CF-857B-CF1112F38822}" type="pres">
      <dgm:prSet presAssocID="{48F4328F-900B-4AC4-84B2-AE2DEA305B73}" presName="sibTrans" presStyleLbl="sibTrans2D1" presStyleIdx="3" presStyleCnt="5"/>
      <dgm:spPr/>
    </dgm:pt>
    <dgm:pt modelId="{D964F52B-099A-4483-8199-567D6C1EE2BF}" type="pres">
      <dgm:prSet presAssocID="{48F4328F-900B-4AC4-84B2-AE2DEA305B73}" presName="connectorText" presStyleLbl="sibTrans2D1" presStyleIdx="3" presStyleCnt="5"/>
      <dgm:spPr/>
    </dgm:pt>
    <dgm:pt modelId="{1A1EF195-1696-4F5C-9790-087B27C585DC}" type="pres">
      <dgm:prSet presAssocID="{DE3699C1-6B03-42BD-9A52-2329E8CEE364}" presName="node" presStyleLbl="node1" presStyleIdx="4" presStyleCnt="5" custScaleX="190193" custRadScaleRad="115178" custRadScaleInc="-12091">
        <dgm:presLayoutVars>
          <dgm:bulletEnabled val="1"/>
        </dgm:presLayoutVars>
      </dgm:prSet>
      <dgm:spPr/>
    </dgm:pt>
    <dgm:pt modelId="{4ECD2D64-06C8-4DE0-92E0-B2C0FD5D7843}" type="pres">
      <dgm:prSet presAssocID="{63244AE9-6CC5-4050-9253-0C3C0C27E909}" presName="sibTrans" presStyleLbl="sibTrans2D1" presStyleIdx="4" presStyleCnt="5"/>
      <dgm:spPr/>
    </dgm:pt>
    <dgm:pt modelId="{4052661A-D924-414B-BF6C-E543FE7B3D5E}" type="pres">
      <dgm:prSet presAssocID="{63244AE9-6CC5-4050-9253-0C3C0C27E909}" presName="connectorText" presStyleLbl="sibTrans2D1" presStyleIdx="4" presStyleCnt="5"/>
      <dgm:spPr/>
    </dgm:pt>
  </dgm:ptLst>
  <dgm:cxnLst>
    <dgm:cxn modelId="{1B39FA06-E5DF-4128-A734-BA2475C065D5}" srcId="{8BFCCB3A-C474-4CED-B7D0-18B19A41C616}" destId="{771AD136-2C92-4378-8BD5-AD64CD8177B1}" srcOrd="3" destOrd="0" parTransId="{3B54F8CE-345E-46F1-BB5C-F56DCCD7064C}" sibTransId="{48F4328F-900B-4AC4-84B2-AE2DEA305B73}"/>
    <dgm:cxn modelId="{6467D20A-724A-44D6-89BA-B9D8B6C72182}" type="presOf" srcId="{63244AE9-6CC5-4050-9253-0C3C0C27E909}" destId="{4ECD2D64-06C8-4DE0-92E0-B2C0FD5D7843}" srcOrd="0" destOrd="0" presId="urn:microsoft.com/office/officeart/2005/8/layout/cycle2"/>
    <dgm:cxn modelId="{75451519-8A7C-42CA-A205-8C67D56B41E6}" srcId="{8BFCCB3A-C474-4CED-B7D0-18B19A41C616}" destId="{5FC8A92E-7694-40B6-8562-9853F2490F9C}" srcOrd="2" destOrd="0" parTransId="{C81A4A0E-4ED7-4386-969D-FFE5F9DD8930}" sibTransId="{778DD9C2-DB83-48AD-A505-C10FACB179B6}"/>
    <dgm:cxn modelId="{0F2D4C40-A012-4696-90A6-2D0A1BFBEC7B}" type="presOf" srcId="{A3E062BF-CB8A-40CF-90E0-62ADDD720213}" destId="{AAB0634A-2EC3-4B83-997B-D133849A58A2}" srcOrd="0" destOrd="0" presId="urn:microsoft.com/office/officeart/2005/8/layout/cycle2"/>
    <dgm:cxn modelId="{26511943-D25E-4F5E-9185-7662702D1B4B}" type="presOf" srcId="{778DD9C2-DB83-48AD-A505-C10FACB179B6}" destId="{DE46BB83-19BC-40F4-831E-3C1E0B4F8D13}" srcOrd="0" destOrd="0" presId="urn:microsoft.com/office/officeart/2005/8/layout/cycle2"/>
    <dgm:cxn modelId="{2DA8A967-8734-4183-85A0-2FAA3C04DBEF}" type="presOf" srcId="{771AD136-2C92-4378-8BD5-AD64CD8177B1}" destId="{907E6B4B-1793-455F-B3ED-26D301BE6DBA}" srcOrd="0" destOrd="0" presId="urn:microsoft.com/office/officeart/2005/8/layout/cycle2"/>
    <dgm:cxn modelId="{20FBD74A-8CD3-4F8C-AF3D-F6CE71B00DC5}" type="presOf" srcId="{48F4328F-900B-4AC4-84B2-AE2DEA305B73}" destId="{D964F52B-099A-4483-8199-567D6C1EE2BF}" srcOrd="1" destOrd="0" presId="urn:microsoft.com/office/officeart/2005/8/layout/cycle2"/>
    <dgm:cxn modelId="{43F15651-03A2-4235-9B90-12700D06F02A}" type="presOf" srcId="{5FC8A92E-7694-40B6-8562-9853F2490F9C}" destId="{E55ACBEB-632C-41ED-AF20-86785328611E}" srcOrd="0" destOrd="0" presId="urn:microsoft.com/office/officeart/2005/8/layout/cycle2"/>
    <dgm:cxn modelId="{05668151-1D53-477F-92F4-001CB39A583D}" srcId="{8BFCCB3A-C474-4CED-B7D0-18B19A41C616}" destId="{A3E062BF-CB8A-40CF-90E0-62ADDD720213}" srcOrd="1" destOrd="0" parTransId="{F4CDB2F4-0BD6-4BF0-9D5D-0554795F3AA9}" sibTransId="{8B78C0AF-FB0C-4C22-9456-775A73A2FF0C}"/>
    <dgm:cxn modelId="{8488B17F-5271-4589-BE4D-04ACC19EC104}" type="presOf" srcId="{63244AE9-6CC5-4050-9253-0C3C0C27E909}" destId="{4052661A-D924-414B-BF6C-E543FE7B3D5E}" srcOrd="1" destOrd="0" presId="urn:microsoft.com/office/officeart/2005/8/layout/cycle2"/>
    <dgm:cxn modelId="{86CCC98C-AB29-4795-922D-F471531AF458}" type="presOf" srcId="{8BFCCB3A-C474-4CED-B7D0-18B19A41C616}" destId="{DCAAA4AE-CEBD-4774-A174-8A24B761FB11}" srcOrd="0" destOrd="0" presId="urn:microsoft.com/office/officeart/2005/8/layout/cycle2"/>
    <dgm:cxn modelId="{5F23118E-4C80-4760-89F6-8D3D7F65B15C}" srcId="{8BFCCB3A-C474-4CED-B7D0-18B19A41C616}" destId="{DE3699C1-6B03-42BD-9A52-2329E8CEE364}" srcOrd="4" destOrd="0" parTransId="{91DEF367-3E69-40B9-AC93-33B5D2D61AE7}" sibTransId="{63244AE9-6CC5-4050-9253-0C3C0C27E909}"/>
    <dgm:cxn modelId="{23024E94-36FA-44CE-8EDB-5062A8984F1C}" type="presOf" srcId="{48F4328F-900B-4AC4-84B2-AE2DEA305B73}" destId="{9558A23C-6F49-48CF-857B-CF1112F38822}" srcOrd="0" destOrd="0" presId="urn:microsoft.com/office/officeart/2005/8/layout/cycle2"/>
    <dgm:cxn modelId="{F5BF50AF-4611-434B-9EC2-464040A2A298}" type="presOf" srcId="{8B78C0AF-FB0C-4C22-9456-775A73A2FF0C}" destId="{7C99B67A-783B-4652-976A-333D67032BC6}" srcOrd="1" destOrd="0" presId="urn:microsoft.com/office/officeart/2005/8/layout/cycle2"/>
    <dgm:cxn modelId="{DE6B25B2-1A77-4174-974D-F72E2DDB4D4F}" type="presOf" srcId="{3D142689-9931-4A1E-AF0F-DE5647300D4E}" destId="{85B846A0-4CDD-4138-B902-5A2DB4FD3F27}" srcOrd="0" destOrd="0" presId="urn:microsoft.com/office/officeart/2005/8/layout/cycle2"/>
    <dgm:cxn modelId="{CB3871D0-B416-437F-859D-F3BB064F16FB}" type="presOf" srcId="{DE3699C1-6B03-42BD-9A52-2329E8CEE364}" destId="{1A1EF195-1696-4F5C-9790-087B27C585DC}" srcOrd="0" destOrd="0" presId="urn:microsoft.com/office/officeart/2005/8/layout/cycle2"/>
    <dgm:cxn modelId="{E30E10ED-60B7-48AF-9009-209B22B78A04}" type="presOf" srcId="{3D142689-9931-4A1E-AF0F-DE5647300D4E}" destId="{C230B579-F2DC-4AA4-BDCE-6AC6B8ABCBB2}" srcOrd="1" destOrd="0" presId="urn:microsoft.com/office/officeart/2005/8/layout/cycle2"/>
    <dgm:cxn modelId="{C36CF9F1-B69A-4406-9147-D80C67A36F12}" type="presOf" srcId="{778DD9C2-DB83-48AD-A505-C10FACB179B6}" destId="{E3F4FB6A-1EC0-4A69-ACEF-A44959B522EA}" srcOrd="1" destOrd="0" presId="urn:microsoft.com/office/officeart/2005/8/layout/cycle2"/>
    <dgm:cxn modelId="{6A3F9BF7-FE61-4881-B9A3-04325698840B}" type="presOf" srcId="{6F803638-E887-4604-8B87-D81D1000807F}" destId="{38AB9373-1549-4889-B6AC-2C49F002376E}" srcOrd="0" destOrd="0" presId="urn:microsoft.com/office/officeart/2005/8/layout/cycle2"/>
    <dgm:cxn modelId="{FA8542FA-1039-46C8-8EB0-166DC88A448E}" srcId="{8BFCCB3A-C474-4CED-B7D0-18B19A41C616}" destId="{6F803638-E887-4604-8B87-D81D1000807F}" srcOrd="0" destOrd="0" parTransId="{B55E9E39-F5E4-4180-8760-C6FFEC25AC26}" sibTransId="{3D142689-9931-4A1E-AF0F-DE5647300D4E}"/>
    <dgm:cxn modelId="{9EC954FB-CA32-401B-AD91-2F0027A702CE}" type="presOf" srcId="{8B78C0AF-FB0C-4C22-9456-775A73A2FF0C}" destId="{6D90CFD8-95B6-4B2F-9AC8-D0B59FC0E64A}" srcOrd="0" destOrd="0" presId="urn:microsoft.com/office/officeart/2005/8/layout/cycle2"/>
    <dgm:cxn modelId="{5E32327B-C38E-4845-AB8B-960075394B34}" type="presParOf" srcId="{DCAAA4AE-CEBD-4774-A174-8A24B761FB11}" destId="{38AB9373-1549-4889-B6AC-2C49F002376E}" srcOrd="0" destOrd="0" presId="urn:microsoft.com/office/officeart/2005/8/layout/cycle2"/>
    <dgm:cxn modelId="{27CB1FA4-DE6B-4A38-B0D8-C41D25D3DC3E}" type="presParOf" srcId="{DCAAA4AE-CEBD-4774-A174-8A24B761FB11}" destId="{85B846A0-4CDD-4138-B902-5A2DB4FD3F27}" srcOrd="1" destOrd="0" presId="urn:microsoft.com/office/officeart/2005/8/layout/cycle2"/>
    <dgm:cxn modelId="{B405A87B-8A5C-4DA1-922A-75DD04CFAA79}" type="presParOf" srcId="{85B846A0-4CDD-4138-B902-5A2DB4FD3F27}" destId="{C230B579-F2DC-4AA4-BDCE-6AC6B8ABCBB2}" srcOrd="0" destOrd="0" presId="urn:microsoft.com/office/officeart/2005/8/layout/cycle2"/>
    <dgm:cxn modelId="{8A5F91E4-F1DF-4D73-B063-8BE490F78BB6}" type="presParOf" srcId="{DCAAA4AE-CEBD-4774-A174-8A24B761FB11}" destId="{AAB0634A-2EC3-4B83-997B-D133849A58A2}" srcOrd="2" destOrd="0" presId="urn:microsoft.com/office/officeart/2005/8/layout/cycle2"/>
    <dgm:cxn modelId="{EF1F1C58-8EE0-42C6-8EE4-4F2F7C362752}" type="presParOf" srcId="{DCAAA4AE-CEBD-4774-A174-8A24B761FB11}" destId="{6D90CFD8-95B6-4B2F-9AC8-D0B59FC0E64A}" srcOrd="3" destOrd="0" presId="urn:microsoft.com/office/officeart/2005/8/layout/cycle2"/>
    <dgm:cxn modelId="{6AC34581-34A0-451F-B11A-EC3653A6DAD6}" type="presParOf" srcId="{6D90CFD8-95B6-4B2F-9AC8-D0B59FC0E64A}" destId="{7C99B67A-783B-4652-976A-333D67032BC6}" srcOrd="0" destOrd="0" presId="urn:microsoft.com/office/officeart/2005/8/layout/cycle2"/>
    <dgm:cxn modelId="{F0E86D1D-8F20-45E0-B187-67569E998333}" type="presParOf" srcId="{DCAAA4AE-CEBD-4774-A174-8A24B761FB11}" destId="{E55ACBEB-632C-41ED-AF20-86785328611E}" srcOrd="4" destOrd="0" presId="urn:microsoft.com/office/officeart/2005/8/layout/cycle2"/>
    <dgm:cxn modelId="{089FED47-50A2-425A-8759-0A66882D2BFC}" type="presParOf" srcId="{DCAAA4AE-CEBD-4774-A174-8A24B761FB11}" destId="{DE46BB83-19BC-40F4-831E-3C1E0B4F8D13}" srcOrd="5" destOrd="0" presId="urn:microsoft.com/office/officeart/2005/8/layout/cycle2"/>
    <dgm:cxn modelId="{4F2BF56B-D6F5-45FF-AC7C-EA62F6491BFF}" type="presParOf" srcId="{DE46BB83-19BC-40F4-831E-3C1E0B4F8D13}" destId="{E3F4FB6A-1EC0-4A69-ACEF-A44959B522EA}" srcOrd="0" destOrd="0" presId="urn:microsoft.com/office/officeart/2005/8/layout/cycle2"/>
    <dgm:cxn modelId="{9AD78782-2216-483B-AD4C-9468E6513F09}" type="presParOf" srcId="{DCAAA4AE-CEBD-4774-A174-8A24B761FB11}" destId="{907E6B4B-1793-455F-B3ED-26D301BE6DBA}" srcOrd="6" destOrd="0" presId="urn:microsoft.com/office/officeart/2005/8/layout/cycle2"/>
    <dgm:cxn modelId="{FAED86C6-48F0-43CB-A22A-DA3B4867E34A}" type="presParOf" srcId="{DCAAA4AE-CEBD-4774-A174-8A24B761FB11}" destId="{9558A23C-6F49-48CF-857B-CF1112F38822}" srcOrd="7" destOrd="0" presId="urn:microsoft.com/office/officeart/2005/8/layout/cycle2"/>
    <dgm:cxn modelId="{A717E295-17F0-4530-9C25-94B251A3BAF6}" type="presParOf" srcId="{9558A23C-6F49-48CF-857B-CF1112F38822}" destId="{D964F52B-099A-4483-8199-567D6C1EE2BF}" srcOrd="0" destOrd="0" presId="urn:microsoft.com/office/officeart/2005/8/layout/cycle2"/>
    <dgm:cxn modelId="{6B697A21-8C9B-429F-BD93-7766B8D8BC27}" type="presParOf" srcId="{DCAAA4AE-CEBD-4774-A174-8A24B761FB11}" destId="{1A1EF195-1696-4F5C-9790-087B27C585DC}" srcOrd="8" destOrd="0" presId="urn:microsoft.com/office/officeart/2005/8/layout/cycle2"/>
    <dgm:cxn modelId="{BDED41B1-9D0D-4413-A6FA-39EE6AF30259}" type="presParOf" srcId="{DCAAA4AE-CEBD-4774-A174-8A24B761FB11}" destId="{4ECD2D64-06C8-4DE0-92E0-B2C0FD5D7843}" srcOrd="9" destOrd="0" presId="urn:microsoft.com/office/officeart/2005/8/layout/cycle2"/>
    <dgm:cxn modelId="{B6E45914-47C9-4C96-898C-9CFEBD191C6E}" type="presParOf" srcId="{4ECD2D64-06C8-4DE0-92E0-B2C0FD5D7843}" destId="{4052661A-D924-414B-BF6C-E543FE7B3D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ED606-B609-4178-A2BA-506A04190265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C"/>
        </a:p>
      </dgm:t>
    </dgm:pt>
    <dgm:pt modelId="{85F1E63E-D34D-4DFC-ADA7-2DD8255FE42E}">
      <dgm:prSet phldrT="[Texto]" custT="1"/>
      <dgm:spPr/>
      <dgm:t>
        <a:bodyPr/>
        <a:lstStyle/>
        <a:p>
          <a:r>
            <a:rPr lang="es-EC" sz="2000" b="0" i="0" u="none" dirty="0">
              <a:latin typeface="Verdana "/>
            </a:rPr>
            <a:t>Organización de los procesos de pedidos y cobro.</a:t>
          </a:r>
          <a:endParaRPr lang="es-EC" sz="2000" dirty="0">
            <a:latin typeface="Verdana "/>
          </a:endParaRPr>
        </a:p>
      </dgm:t>
    </dgm:pt>
    <dgm:pt modelId="{EC133D66-278B-4A21-8EBE-435A88116C27}" type="parTrans" cxnId="{959279CA-DDD0-43A6-A6AF-E28E7EF35D08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6552F6C9-47FA-47C8-ACF6-F8B182D1DBAE}" type="sibTrans" cxnId="{959279CA-DDD0-43A6-A6AF-E28E7EF35D08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B09BA43B-F0A1-47A2-8837-BC436E321FF8}">
      <dgm:prSet phldrT="[Texto]" custT="1"/>
      <dgm:spPr/>
      <dgm:t>
        <a:bodyPr/>
        <a:lstStyle/>
        <a:p>
          <a:r>
            <a:rPr lang="es-EC" sz="2000" b="0" i="0" u="none" dirty="0">
              <a:latin typeface="Verdana "/>
            </a:rPr>
            <a:t>Optimizar tiempo y adquirir productos de manera ágil y eficaz.</a:t>
          </a:r>
          <a:endParaRPr lang="es-EC" sz="2000" dirty="0">
            <a:latin typeface="Verdana "/>
          </a:endParaRPr>
        </a:p>
      </dgm:t>
    </dgm:pt>
    <dgm:pt modelId="{7FB9C137-D712-4135-90C6-7B1E09CE98D5}" type="parTrans" cxnId="{F7F21366-3C6A-4F68-9643-29E1F7819E7A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014991EB-EB69-46AB-BE89-82D2B9207E8E}" type="sibTrans" cxnId="{F7F21366-3C6A-4F68-9643-29E1F7819E7A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C961EA03-E1A3-4AD8-8FA6-5FD3C8EA5B17}">
      <dgm:prSet phldrT="[Texto]" custT="1"/>
      <dgm:spPr/>
      <dgm:t>
        <a:bodyPr/>
        <a:lstStyle/>
        <a:p>
          <a:r>
            <a:rPr lang="es-EC" sz="2000" dirty="0">
              <a:latin typeface="Verdana "/>
            </a:rPr>
            <a:t>PHP, JavaScript, Html5, Css, MySQL Workbench</a:t>
          </a:r>
        </a:p>
      </dgm:t>
    </dgm:pt>
    <dgm:pt modelId="{D5E2D8B6-77FC-4DF8-8CEE-42F437796EE8}" type="parTrans" cxnId="{F162687D-4DF6-4307-9D9A-4E7EF0ED48F2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E8613ED7-284A-4EA3-9C88-87CF98DD9B60}" type="sibTrans" cxnId="{F162687D-4DF6-4307-9D9A-4E7EF0ED48F2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995FE21F-A586-437B-BC0D-A6619B2FCA81}">
      <dgm:prSet phldrT="[Texto]" custT="1"/>
      <dgm:spPr/>
      <dgm:t>
        <a:bodyPr/>
        <a:lstStyle/>
        <a:p>
          <a:r>
            <a:rPr lang="es-EC" sz="2000" dirty="0">
              <a:latin typeface="Verdana "/>
            </a:rPr>
            <a:t>Inicio, productos, carrito de compras, formulario</a:t>
          </a:r>
        </a:p>
      </dgm:t>
    </dgm:pt>
    <dgm:pt modelId="{F2A3937D-50BC-4263-B413-E903328C6CAF}" type="parTrans" cxnId="{6A11DFD7-DCE4-47DB-B05A-F2FFFC498E66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21C0E115-F187-4C5F-9AAE-78DD72FF63A1}" type="sibTrans" cxnId="{6A11DFD7-DCE4-47DB-B05A-F2FFFC498E66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5780ACE3-417F-42CC-A756-8DD487F62A0E}">
      <dgm:prSet phldrT="[Texto]" custT="1"/>
      <dgm:spPr/>
      <dgm:t>
        <a:bodyPr/>
        <a:lstStyle/>
        <a:p>
          <a:r>
            <a:rPr lang="es-EC" sz="2000" b="0" i="0" u="none" dirty="0">
              <a:latin typeface="Verdana "/>
            </a:rPr>
            <a:t>Mejorar la experiencia de compra al consumidor.</a:t>
          </a:r>
          <a:endParaRPr lang="es-EC" sz="2000" dirty="0">
            <a:latin typeface="Verdana "/>
          </a:endParaRPr>
        </a:p>
      </dgm:t>
    </dgm:pt>
    <dgm:pt modelId="{31777578-8820-4344-B91A-190F3B45D898}" type="sibTrans" cxnId="{EC556E73-E859-47B9-8D5C-676FE4699E97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D9219206-AF28-4453-ABA8-96D0FCBB2F5A}" type="parTrans" cxnId="{EC556E73-E859-47B9-8D5C-676FE4699E97}">
      <dgm:prSet/>
      <dgm:spPr/>
      <dgm:t>
        <a:bodyPr/>
        <a:lstStyle/>
        <a:p>
          <a:endParaRPr lang="es-EC" sz="2000">
            <a:latin typeface="Verdana "/>
          </a:endParaRPr>
        </a:p>
      </dgm:t>
    </dgm:pt>
    <dgm:pt modelId="{342FBDC0-4448-4986-9C1E-8DD47FAC7BF9}" type="pres">
      <dgm:prSet presAssocID="{EE5ED606-B609-4178-A2BA-506A04190265}" presName="diagram" presStyleCnt="0">
        <dgm:presLayoutVars>
          <dgm:dir/>
          <dgm:resizeHandles val="exact"/>
        </dgm:presLayoutVars>
      </dgm:prSet>
      <dgm:spPr/>
    </dgm:pt>
    <dgm:pt modelId="{31E81EA1-CBF3-4CE8-B9FA-012684512DCD}" type="pres">
      <dgm:prSet presAssocID="{85F1E63E-D34D-4DFC-ADA7-2DD8255FE42E}" presName="node" presStyleLbl="node1" presStyleIdx="0" presStyleCnt="5">
        <dgm:presLayoutVars>
          <dgm:bulletEnabled val="1"/>
        </dgm:presLayoutVars>
      </dgm:prSet>
      <dgm:spPr/>
    </dgm:pt>
    <dgm:pt modelId="{A84C66CC-E83E-4961-8073-A8B03FE4BBF3}" type="pres">
      <dgm:prSet presAssocID="{6552F6C9-47FA-47C8-ACF6-F8B182D1DBAE}" presName="sibTrans" presStyleCnt="0"/>
      <dgm:spPr/>
    </dgm:pt>
    <dgm:pt modelId="{50EF103E-3EC2-44E7-A25C-AFE4672F5FEE}" type="pres">
      <dgm:prSet presAssocID="{5780ACE3-417F-42CC-A756-8DD487F62A0E}" presName="node" presStyleLbl="node1" presStyleIdx="1" presStyleCnt="5">
        <dgm:presLayoutVars>
          <dgm:bulletEnabled val="1"/>
        </dgm:presLayoutVars>
      </dgm:prSet>
      <dgm:spPr/>
    </dgm:pt>
    <dgm:pt modelId="{C6BC488B-D456-42F1-9364-AC3D86B4DF33}" type="pres">
      <dgm:prSet presAssocID="{31777578-8820-4344-B91A-190F3B45D898}" presName="sibTrans" presStyleCnt="0"/>
      <dgm:spPr/>
    </dgm:pt>
    <dgm:pt modelId="{BFB6DB3D-D8E4-4A95-A899-B5050D6DF706}" type="pres">
      <dgm:prSet presAssocID="{B09BA43B-F0A1-47A2-8837-BC436E321FF8}" presName="node" presStyleLbl="node1" presStyleIdx="2" presStyleCnt="5">
        <dgm:presLayoutVars>
          <dgm:bulletEnabled val="1"/>
        </dgm:presLayoutVars>
      </dgm:prSet>
      <dgm:spPr/>
    </dgm:pt>
    <dgm:pt modelId="{F32A396F-DAA6-427A-8AF5-D5CD81DAF980}" type="pres">
      <dgm:prSet presAssocID="{014991EB-EB69-46AB-BE89-82D2B9207E8E}" presName="sibTrans" presStyleCnt="0"/>
      <dgm:spPr/>
    </dgm:pt>
    <dgm:pt modelId="{37295E80-141F-4004-8684-B49571405998}" type="pres">
      <dgm:prSet presAssocID="{C961EA03-E1A3-4AD8-8FA6-5FD3C8EA5B17}" presName="node" presStyleLbl="node1" presStyleIdx="3" presStyleCnt="5">
        <dgm:presLayoutVars>
          <dgm:bulletEnabled val="1"/>
        </dgm:presLayoutVars>
      </dgm:prSet>
      <dgm:spPr/>
    </dgm:pt>
    <dgm:pt modelId="{CF6B0875-F5D1-4711-B463-6C175DFE6B1E}" type="pres">
      <dgm:prSet presAssocID="{E8613ED7-284A-4EA3-9C88-87CF98DD9B60}" presName="sibTrans" presStyleCnt="0"/>
      <dgm:spPr/>
    </dgm:pt>
    <dgm:pt modelId="{47EF3AD0-B361-4A51-A029-008FCD91DE49}" type="pres">
      <dgm:prSet presAssocID="{995FE21F-A586-437B-BC0D-A6619B2FCA81}" presName="node" presStyleLbl="node1" presStyleIdx="4" presStyleCnt="5">
        <dgm:presLayoutVars>
          <dgm:bulletEnabled val="1"/>
        </dgm:presLayoutVars>
      </dgm:prSet>
      <dgm:spPr/>
    </dgm:pt>
  </dgm:ptLst>
  <dgm:cxnLst>
    <dgm:cxn modelId="{2227A90C-C7FE-4817-AEA0-952B184EEFDD}" type="presOf" srcId="{C961EA03-E1A3-4AD8-8FA6-5FD3C8EA5B17}" destId="{37295E80-141F-4004-8684-B49571405998}" srcOrd="0" destOrd="0" presId="urn:microsoft.com/office/officeart/2005/8/layout/default"/>
    <dgm:cxn modelId="{F7F21366-3C6A-4F68-9643-29E1F7819E7A}" srcId="{EE5ED606-B609-4178-A2BA-506A04190265}" destId="{B09BA43B-F0A1-47A2-8837-BC436E321FF8}" srcOrd="2" destOrd="0" parTransId="{7FB9C137-D712-4135-90C6-7B1E09CE98D5}" sibTransId="{014991EB-EB69-46AB-BE89-82D2B9207E8E}"/>
    <dgm:cxn modelId="{605F434B-6BD9-4FBA-A00D-79E23A1EC964}" type="presOf" srcId="{85F1E63E-D34D-4DFC-ADA7-2DD8255FE42E}" destId="{31E81EA1-CBF3-4CE8-B9FA-012684512DCD}" srcOrd="0" destOrd="0" presId="urn:microsoft.com/office/officeart/2005/8/layout/default"/>
    <dgm:cxn modelId="{EC556E73-E859-47B9-8D5C-676FE4699E97}" srcId="{EE5ED606-B609-4178-A2BA-506A04190265}" destId="{5780ACE3-417F-42CC-A756-8DD487F62A0E}" srcOrd="1" destOrd="0" parTransId="{D9219206-AF28-4453-ABA8-96D0FCBB2F5A}" sibTransId="{31777578-8820-4344-B91A-190F3B45D898}"/>
    <dgm:cxn modelId="{F162687D-4DF6-4307-9D9A-4E7EF0ED48F2}" srcId="{EE5ED606-B609-4178-A2BA-506A04190265}" destId="{C961EA03-E1A3-4AD8-8FA6-5FD3C8EA5B17}" srcOrd="3" destOrd="0" parTransId="{D5E2D8B6-77FC-4DF8-8CEE-42F437796EE8}" sibTransId="{E8613ED7-284A-4EA3-9C88-87CF98DD9B60}"/>
    <dgm:cxn modelId="{B9FA6B8B-A923-43E3-BAC4-A1569186A6F3}" type="presOf" srcId="{EE5ED606-B609-4178-A2BA-506A04190265}" destId="{342FBDC0-4448-4986-9C1E-8DD47FAC7BF9}" srcOrd="0" destOrd="0" presId="urn:microsoft.com/office/officeart/2005/8/layout/default"/>
    <dgm:cxn modelId="{CACA14B0-1D68-47C8-BBBA-DC9E8ABFADB6}" type="presOf" srcId="{5780ACE3-417F-42CC-A756-8DD487F62A0E}" destId="{50EF103E-3EC2-44E7-A25C-AFE4672F5FEE}" srcOrd="0" destOrd="0" presId="urn:microsoft.com/office/officeart/2005/8/layout/default"/>
    <dgm:cxn modelId="{5AFDE6C3-93F0-4960-BE8C-D1C6E272358E}" type="presOf" srcId="{B09BA43B-F0A1-47A2-8837-BC436E321FF8}" destId="{BFB6DB3D-D8E4-4A95-A899-B5050D6DF706}" srcOrd="0" destOrd="0" presId="urn:microsoft.com/office/officeart/2005/8/layout/default"/>
    <dgm:cxn modelId="{959279CA-DDD0-43A6-A6AF-E28E7EF35D08}" srcId="{EE5ED606-B609-4178-A2BA-506A04190265}" destId="{85F1E63E-D34D-4DFC-ADA7-2DD8255FE42E}" srcOrd="0" destOrd="0" parTransId="{EC133D66-278B-4A21-8EBE-435A88116C27}" sibTransId="{6552F6C9-47FA-47C8-ACF6-F8B182D1DBAE}"/>
    <dgm:cxn modelId="{C4EFE9D6-B3C3-4878-BC11-5C4468176DA6}" type="presOf" srcId="{995FE21F-A586-437B-BC0D-A6619B2FCA81}" destId="{47EF3AD0-B361-4A51-A029-008FCD91DE49}" srcOrd="0" destOrd="0" presId="urn:microsoft.com/office/officeart/2005/8/layout/default"/>
    <dgm:cxn modelId="{6A11DFD7-DCE4-47DB-B05A-F2FFFC498E66}" srcId="{EE5ED606-B609-4178-A2BA-506A04190265}" destId="{995FE21F-A586-437B-BC0D-A6619B2FCA81}" srcOrd="4" destOrd="0" parTransId="{F2A3937D-50BC-4263-B413-E903328C6CAF}" sibTransId="{21C0E115-F187-4C5F-9AAE-78DD72FF63A1}"/>
    <dgm:cxn modelId="{EA3D54BF-A181-408E-B4C0-C847DDC4ACCC}" type="presParOf" srcId="{342FBDC0-4448-4986-9C1E-8DD47FAC7BF9}" destId="{31E81EA1-CBF3-4CE8-B9FA-012684512DCD}" srcOrd="0" destOrd="0" presId="urn:microsoft.com/office/officeart/2005/8/layout/default"/>
    <dgm:cxn modelId="{4DCCFA77-FF54-4835-AF78-9D20F166C929}" type="presParOf" srcId="{342FBDC0-4448-4986-9C1E-8DD47FAC7BF9}" destId="{A84C66CC-E83E-4961-8073-A8B03FE4BBF3}" srcOrd="1" destOrd="0" presId="urn:microsoft.com/office/officeart/2005/8/layout/default"/>
    <dgm:cxn modelId="{A8641615-1495-42DE-9EF7-E792342584FC}" type="presParOf" srcId="{342FBDC0-4448-4986-9C1E-8DD47FAC7BF9}" destId="{50EF103E-3EC2-44E7-A25C-AFE4672F5FEE}" srcOrd="2" destOrd="0" presId="urn:microsoft.com/office/officeart/2005/8/layout/default"/>
    <dgm:cxn modelId="{638AD602-8E97-45B1-9330-74B406279B00}" type="presParOf" srcId="{342FBDC0-4448-4986-9C1E-8DD47FAC7BF9}" destId="{C6BC488B-D456-42F1-9364-AC3D86B4DF33}" srcOrd="3" destOrd="0" presId="urn:microsoft.com/office/officeart/2005/8/layout/default"/>
    <dgm:cxn modelId="{461EBB9A-0286-43A4-97DF-48468744701A}" type="presParOf" srcId="{342FBDC0-4448-4986-9C1E-8DD47FAC7BF9}" destId="{BFB6DB3D-D8E4-4A95-A899-B5050D6DF706}" srcOrd="4" destOrd="0" presId="urn:microsoft.com/office/officeart/2005/8/layout/default"/>
    <dgm:cxn modelId="{21BB6BC1-05DF-4BF1-96AD-B4FEAF0B9890}" type="presParOf" srcId="{342FBDC0-4448-4986-9C1E-8DD47FAC7BF9}" destId="{F32A396F-DAA6-427A-8AF5-D5CD81DAF980}" srcOrd="5" destOrd="0" presId="urn:microsoft.com/office/officeart/2005/8/layout/default"/>
    <dgm:cxn modelId="{6E993F18-0EC6-4B3D-BCE4-01C4FD21DF6A}" type="presParOf" srcId="{342FBDC0-4448-4986-9C1E-8DD47FAC7BF9}" destId="{37295E80-141F-4004-8684-B49571405998}" srcOrd="6" destOrd="0" presId="urn:microsoft.com/office/officeart/2005/8/layout/default"/>
    <dgm:cxn modelId="{62776BF4-7B39-4AB2-8FE6-6431197DF277}" type="presParOf" srcId="{342FBDC0-4448-4986-9C1E-8DD47FAC7BF9}" destId="{CF6B0875-F5D1-4711-B463-6C175DFE6B1E}" srcOrd="7" destOrd="0" presId="urn:microsoft.com/office/officeart/2005/8/layout/default"/>
    <dgm:cxn modelId="{1E04E722-147F-4F92-BC04-1CCC00EC1548}" type="presParOf" srcId="{342FBDC0-4448-4986-9C1E-8DD47FAC7BF9}" destId="{47EF3AD0-B361-4A51-A029-008FCD91DE4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B9373-1549-4889-B6AC-2C49F002376E}">
      <dsp:nvSpPr>
        <dsp:cNvPr id="0" name=""/>
        <dsp:cNvSpPr/>
      </dsp:nvSpPr>
      <dsp:spPr>
        <a:xfrm>
          <a:off x="2683843" y="905"/>
          <a:ext cx="2827663" cy="1349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 "/>
            </a:rPr>
            <a:t>Consumidores</a:t>
          </a:r>
        </a:p>
      </dsp:txBody>
      <dsp:txXfrm>
        <a:off x="3097945" y="198534"/>
        <a:ext cx="1999459" cy="954236"/>
      </dsp:txXfrm>
    </dsp:sp>
    <dsp:sp modelId="{85B846A0-4CDD-4138-B902-5A2DB4FD3F27}">
      <dsp:nvSpPr>
        <dsp:cNvPr id="0" name=""/>
        <dsp:cNvSpPr/>
      </dsp:nvSpPr>
      <dsp:spPr>
        <a:xfrm rot="2549764">
          <a:off x="4800778" y="1223061"/>
          <a:ext cx="285852" cy="455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sp:txBody>
      <dsp:txXfrm>
        <a:off x="4812041" y="1285186"/>
        <a:ext cx="200096" cy="273272"/>
      </dsp:txXfrm>
    </dsp:sp>
    <dsp:sp modelId="{AAB0634A-2EC3-4B83-997B-D133849A58A2}">
      <dsp:nvSpPr>
        <dsp:cNvPr id="0" name=""/>
        <dsp:cNvSpPr/>
      </dsp:nvSpPr>
      <dsp:spPr>
        <a:xfrm>
          <a:off x="4422600" y="1558496"/>
          <a:ext cx="2750242" cy="1349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 "/>
            </a:rPr>
            <a:t>Pedidos por </a:t>
          </a:r>
          <a:r>
            <a:rPr lang="es-EC" sz="20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"/>
            </a:rPr>
            <a:t>WhatsApp.</a:t>
          </a:r>
          <a:endParaRPr lang="es-EC" sz="20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 "/>
          </a:endParaRPr>
        </a:p>
      </dsp:txBody>
      <dsp:txXfrm>
        <a:off x="4825364" y="1756125"/>
        <a:ext cx="1944714" cy="954236"/>
      </dsp:txXfrm>
    </dsp:sp>
    <dsp:sp modelId="{6D90CFD8-95B6-4B2F-9AC8-D0B59FC0E64A}">
      <dsp:nvSpPr>
        <dsp:cNvPr id="0" name=""/>
        <dsp:cNvSpPr/>
      </dsp:nvSpPr>
      <dsp:spPr>
        <a:xfrm rot="6301936">
          <a:off x="5528015" y="2782419"/>
          <a:ext cx="122134" cy="455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sp:txBody>
      <dsp:txXfrm rot="10800000">
        <a:off x="5551087" y="2855817"/>
        <a:ext cx="85494" cy="273272"/>
      </dsp:txXfrm>
    </dsp:sp>
    <dsp:sp modelId="{E55ACBEB-632C-41ED-AF20-86785328611E}">
      <dsp:nvSpPr>
        <dsp:cNvPr id="0" name=""/>
        <dsp:cNvSpPr/>
      </dsp:nvSpPr>
      <dsp:spPr>
        <a:xfrm>
          <a:off x="4195155" y="3116997"/>
          <a:ext cx="2368052" cy="1349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"/>
            </a:rPr>
            <a:t>Ubert Eats.</a:t>
          </a:r>
          <a:endParaRPr lang="es-EC" sz="20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 "/>
          </a:endParaRPr>
        </a:p>
      </dsp:txBody>
      <dsp:txXfrm>
        <a:off x="4541948" y="3314626"/>
        <a:ext cx="1674466" cy="954236"/>
      </dsp:txXfrm>
    </dsp:sp>
    <dsp:sp modelId="{DE46BB83-19BC-40F4-831E-3C1E0B4F8D13}">
      <dsp:nvSpPr>
        <dsp:cNvPr id="0" name=""/>
        <dsp:cNvSpPr/>
      </dsp:nvSpPr>
      <dsp:spPr>
        <a:xfrm rot="11052382">
          <a:off x="4082846" y="3471853"/>
          <a:ext cx="86398" cy="455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sp:txBody>
      <dsp:txXfrm rot="10800000">
        <a:off x="4108730" y="3563895"/>
        <a:ext cx="60479" cy="273272"/>
      </dsp:txXfrm>
    </dsp:sp>
    <dsp:sp modelId="{907E6B4B-1793-455F-B3ED-26D301BE6DBA}">
      <dsp:nvSpPr>
        <dsp:cNvPr id="0" name=""/>
        <dsp:cNvSpPr/>
      </dsp:nvSpPr>
      <dsp:spPr>
        <a:xfrm>
          <a:off x="1302250" y="2918474"/>
          <a:ext cx="2755343" cy="1349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"/>
            </a:rPr>
            <a:t>Aumento de precio a un 45%</a:t>
          </a:r>
          <a:endParaRPr lang="es-EC" sz="20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 "/>
          </a:endParaRPr>
        </a:p>
      </dsp:txBody>
      <dsp:txXfrm>
        <a:off x="1705761" y="3116103"/>
        <a:ext cx="1948321" cy="954236"/>
      </dsp:txXfrm>
    </dsp:sp>
    <dsp:sp modelId="{9558A23C-6F49-48CF-857B-CF1112F38822}">
      <dsp:nvSpPr>
        <dsp:cNvPr id="0" name=""/>
        <dsp:cNvSpPr/>
      </dsp:nvSpPr>
      <dsp:spPr>
        <a:xfrm rot="15177984">
          <a:off x="2334959" y="2538133"/>
          <a:ext cx="182963" cy="455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sp:txBody>
      <dsp:txXfrm rot="10800000">
        <a:off x="2370443" y="2655465"/>
        <a:ext cx="128074" cy="273272"/>
      </dsp:txXfrm>
    </dsp:sp>
    <dsp:sp modelId="{1A1EF195-1696-4F5C-9790-087B27C585DC}">
      <dsp:nvSpPr>
        <dsp:cNvPr id="0" name=""/>
        <dsp:cNvSpPr/>
      </dsp:nvSpPr>
      <dsp:spPr>
        <a:xfrm>
          <a:off x="886948" y="1254967"/>
          <a:ext cx="2566643" cy="1349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"/>
            </a:rPr>
            <a:t>Clientes insatisfechos.</a:t>
          </a:r>
          <a:endParaRPr lang="es-EC" sz="20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 "/>
          </a:endParaRPr>
        </a:p>
      </dsp:txBody>
      <dsp:txXfrm>
        <a:off x="1262824" y="1452596"/>
        <a:ext cx="1814891" cy="954236"/>
      </dsp:txXfrm>
    </dsp:sp>
    <dsp:sp modelId="{4ECD2D64-06C8-4DE0-92E0-B2C0FD5D7843}">
      <dsp:nvSpPr>
        <dsp:cNvPr id="0" name=""/>
        <dsp:cNvSpPr/>
      </dsp:nvSpPr>
      <dsp:spPr>
        <a:xfrm rot="19617003">
          <a:off x="3024921" y="1087366"/>
          <a:ext cx="179954" cy="455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Verdana "/>
          </a:endParaRPr>
        </a:p>
      </dsp:txBody>
      <dsp:txXfrm>
        <a:off x="3029289" y="1193178"/>
        <a:ext cx="125968" cy="27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81EA1-CBF3-4CE8-B9FA-012684512DCD}">
      <dsp:nvSpPr>
        <dsp:cNvPr id="0" name=""/>
        <dsp:cNvSpPr/>
      </dsp:nvSpPr>
      <dsp:spPr>
        <a:xfrm>
          <a:off x="0" y="819101"/>
          <a:ext cx="2539999" cy="152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0" i="0" u="none" kern="1200" dirty="0">
              <a:latin typeface="Verdana "/>
            </a:rPr>
            <a:t>Organización de los procesos de pedidos y cobro.</a:t>
          </a:r>
          <a:endParaRPr lang="es-EC" sz="2000" kern="1200" dirty="0">
            <a:latin typeface="Verdana "/>
          </a:endParaRPr>
        </a:p>
      </dsp:txBody>
      <dsp:txXfrm>
        <a:off x="0" y="819101"/>
        <a:ext cx="2539999" cy="1524000"/>
      </dsp:txXfrm>
    </dsp:sp>
    <dsp:sp modelId="{50EF103E-3EC2-44E7-A25C-AFE4672F5FEE}">
      <dsp:nvSpPr>
        <dsp:cNvPr id="0" name=""/>
        <dsp:cNvSpPr/>
      </dsp:nvSpPr>
      <dsp:spPr>
        <a:xfrm>
          <a:off x="2794000" y="819101"/>
          <a:ext cx="2539999" cy="152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0" i="0" u="none" kern="1200" dirty="0">
              <a:latin typeface="Verdana "/>
            </a:rPr>
            <a:t>Mejorar la experiencia de compra al consumidor.</a:t>
          </a:r>
          <a:endParaRPr lang="es-EC" sz="2000" kern="1200" dirty="0">
            <a:latin typeface="Verdana "/>
          </a:endParaRPr>
        </a:p>
      </dsp:txBody>
      <dsp:txXfrm>
        <a:off x="2794000" y="819101"/>
        <a:ext cx="2539999" cy="1524000"/>
      </dsp:txXfrm>
    </dsp:sp>
    <dsp:sp modelId="{BFB6DB3D-D8E4-4A95-A899-B5050D6DF706}">
      <dsp:nvSpPr>
        <dsp:cNvPr id="0" name=""/>
        <dsp:cNvSpPr/>
      </dsp:nvSpPr>
      <dsp:spPr>
        <a:xfrm>
          <a:off x="5587999" y="819101"/>
          <a:ext cx="2539999" cy="1524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0" i="0" u="none" kern="1200" dirty="0">
              <a:latin typeface="Verdana "/>
            </a:rPr>
            <a:t>Optimizar tiempo y adquirir productos de manera ágil y eficaz.</a:t>
          </a:r>
          <a:endParaRPr lang="es-EC" sz="2000" kern="1200" dirty="0">
            <a:latin typeface="Verdana "/>
          </a:endParaRPr>
        </a:p>
      </dsp:txBody>
      <dsp:txXfrm>
        <a:off x="5587999" y="819101"/>
        <a:ext cx="2539999" cy="1524000"/>
      </dsp:txXfrm>
    </dsp:sp>
    <dsp:sp modelId="{37295E80-141F-4004-8684-B49571405998}">
      <dsp:nvSpPr>
        <dsp:cNvPr id="0" name=""/>
        <dsp:cNvSpPr/>
      </dsp:nvSpPr>
      <dsp:spPr>
        <a:xfrm>
          <a:off x="1397000" y="2597101"/>
          <a:ext cx="2539999" cy="1524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 dirty="0">
              <a:latin typeface="Verdana "/>
            </a:rPr>
            <a:t>PHP, JavaScript, Html5, Css, MySQL Workbench</a:t>
          </a:r>
        </a:p>
      </dsp:txBody>
      <dsp:txXfrm>
        <a:off x="1397000" y="2597101"/>
        <a:ext cx="2539999" cy="1524000"/>
      </dsp:txXfrm>
    </dsp:sp>
    <dsp:sp modelId="{47EF3AD0-B361-4A51-A029-008FCD91DE49}">
      <dsp:nvSpPr>
        <dsp:cNvPr id="0" name=""/>
        <dsp:cNvSpPr/>
      </dsp:nvSpPr>
      <dsp:spPr>
        <a:xfrm>
          <a:off x="4191000" y="2597101"/>
          <a:ext cx="2539999" cy="1524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 dirty="0">
              <a:latin typeface="Verdana "/>
            </a:rPr>
            <a:t>Inicio, productos, carrito de compras, formulario</a:t>
          </a:r>
        </a:p>
      </dsp:txBody>
      <dsp:txXfrm>
        <a:off x="4191000" y="2597101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6B2B-AE5C-4439-BC90-703A50CA890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5A9B-650B-4776-B483-D37E9F48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2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987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663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30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559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0099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8508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5118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0840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041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773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85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478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64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58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71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16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9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0D2AFA-2F14-4E08-953F-CDD40FD910E4}" type="datetimeFigureOut">
              <a:rPr lang="es-EC" smtClean="0"/>
              <a:t>14/11/2019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8F0DC7-DDA8-4696-AA4A-39B53390F4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29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E8058C-CC2B-43B9-B60E-CBD746D6BB49}"/>
              </a:ext>
            </a:extLst>
          </p:cNvPr>
          <p:cNvSpPr txBox="1"/>
          <p:nvPr/>
        </p:nvSpPr>
        <p:spPr>
          <a:xfrm>
            <a:off x="868537" y="763857"/>
            <a:ext cx="100092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C" sz="2800" b="1" dirty="0"/>
          </a:p>
          <a:p>
            <a:pPr algn="ctr"/>
            <a:endParaRPr lang="es-EC" sz="2800" b="1" dirty="0"/>
          </a:p>
          <a:p>
            <a:pPr algn="ctr"/>
            <a:endParaRPr lang="es-EC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C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PRESENTACIÓN DE TESIS</a:t>
            </a:r>
          </a:p>
          <a:p>
            <a:pPr algn="ctr"/>
            <a:endParaRPr lang="es-EC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Desarrollo e implementación de un </a:t>
            </a:r>
            <a:r>
              <a:rPr lang="es-EC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Cyber</a:t>
            </a: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C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</a:t>
            </a: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"La Bodeguita" que ayude de manera eficiente el proceso de entrega y pedidos vía online.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C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C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RESPONSABLES: </a:t>
            </a: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ANGEL CRUZ RODRIGUEZ</a:t>
            </a:r>
          </a:p>
          <a:p>
            <a:pPr algn="ctr"/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		     MARILYN FRANCO FERNÁNDEZ</a:t>
            </a:r>
          </a:p>
          <a:p>
            <a:pPr algn="ctr"/>
            <a:endParaRPr lang="es-EC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A581C6-B2AE-4818-BE58-D0A41DE5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87" y="106278"/>
            <a:ext cx="1519341" cy="19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73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FA61B03-0386-4408-8A61-C4394762764E}"/>
              </a:ext>
            </a:extLst>
          </p:cNvPr>
          <p:cNvSpPr/>
          <p:nvPr/>
        </p:nvSpPr>
        <p:spPr>
          <a:xfrm>
            <a:off x="769033" y="2437117"/>
            <a:ext cx="10653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Automatizar el proceso de entrega y pedidos mediante un sistema web que permita agilizar los procedimientos que se realizan en la tienda, a su vez contribuir en el crecimiento de la misma de manera que se sumen más clientes.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Diagrama de flujo: cinta perforada 10">
            <a:extLst>
              <a:ext uri="{FF2B5EF4-FFF2-40B4-BE49-F238E27FC236}">
                <a16:creationId xmlns:a16="http://schemas.microsoft.com/office/drawing/2014/main" id="{A2AA3FC3-D381-40CE-9AC3-17E680CCD943}"/>
              </a:ext>
            </a:extLst>
          </p:cNvPr>
          <p:cNvSpPr/>
          <p:nvPr/>
        </p:nvSpPr>
        <p:spPr>
          <a:xfrm>
            <a:off x="872196" y="460827"/>
            <a:ext cx="10550770" cy="1631852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Verdana "/>
              </a:rPr>
              <a:t>OBJETIVO GENERAL:</a:t>
            </a:r>
          </a:p>
        </p:txBody>
      </p:sp>
      <p:grpSp>
        <p:nvGrpSpPr>
          <p:cNvPr id="12" name="Google Shape;239;p16">
            <a:extLst>
              <a:ext uri="{FF2B5EF4-FFF2-40B4-BE49-F238E27FC236}">
                <a16:creationId xmlns:a16="http://schemas.microsoft.com/office/drawing/2014/main" id="{D09835E2-03B9-4322-8909-520A472DF8AE}"/>
              </a:ext>
            </a:extLst>
          </p:cNvPr>
          <p:cNvGrpSpPr/>
          <p:nvPr/>
        </p:nvGrpSpPr>
        <p:grpSpPr>
          <a:xfrm>
            <a:off x="3799138" y="1092000"/>
            <a:ext cx="369505" cy="369505"/>
            <a:chOff x="2594050" y="1631825"/>
            <a:chExt cx="439625" cy="439625"/>
          </a:xfrm>
        </p:grpSpPr>
        <p:sp>
          <p:nvSpPr>
            <p:cNvPr id="13" name="Google Shape;240;p16">
              <a:extLst>
                <a:ext uri="{FF2B5EF4-FFF2-40B4-BE49-F238E27FC236}">
                  <a16:creationId xmlns:a16="http://schemas.microsoft.com/office/drawing/2014/main" id="{7BC4F143-60F6-461A-BDA0-E0737DCD6CF8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1;p16">
              <a:extLst>
                <a:ext uri="{FF2B5EF4-FFF2-40B4-BE49-F238E27FC236}">
                  <a16:creationId xmlns:a16="http://schemas.microsoft.com/office/drawing/2014/main" id="{0B49EE37-BA3B-4874-A32A-B356B42A73F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2;p16">
              <a:extLst>
                <a:ext uri="{FF2B5EF4-FFF2-40B4-BE49-F238E27FC236}">
                  <a16:creationId xmlns:a16="http://schemas.microsoft.com/office/drawing/2014/main" id="{9F9E9E9E-7E97-4CCF-8B90-525DC3A6A512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3;p16">
              <a:extLst>
                <a:ext uri="{FF2B5EF4-FFF2-40B4-BE49-F238E27FC236}">
                  <a16:creationId xmlns:a16="http://schemas.microsoft.com/office/drawing/2014/main" id="{4FE2552C-F27A-43F9-9B5E-53655285D983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46557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E52C47-6FB8-46CE-BDDD-AA8F92BCD94D}"/>
              </a:ext>
            </a:extLst>
          </p:cNvPr>
          <p:cNvSpPr/>
          <p:nvPr/>
        </p:nvSpPr>
        <p:spPr>
          <a:xfrm>
            <a:off x="769033" y="2437117"/>
            <a:ext cx="106539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las necesidades de la empresa mediante entrevistas para conocer sobre el problema y buscar la solución más recomendable.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Clasificar los productos que dispone la tienda mediante su stock, para que los clientes puedan diferenciarlos.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 las herramientas adecuadas que permita automatizar el proceso de pedido.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grama de flujo: cinta perforada 4">
            <a:extLst>
              <a:ext uri="{FF2B5EF4-FFF2-40B4-BE49-F238E27FC236}">
                <a16:creationId xmlns:a16="http://schemas.microsoft.com/office/drawing/2014/main" id="{8D3755B4-C5EE-4F56-9521-8F07CF9C493F}"/>
              </a:ext>
            </a:extLst>
          </p:cNvPr>
          <p:cNvSpPr/>
          <p:nvPr/>
        </p:nvSpPr>
        <p:spPr>
          <a:xfrm>
            <a:off x="872196" y="460827"/>
            <a:ext cx="10550770" cy="1631852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Verdana "/>
              </a:rPr>
              <a:t>OBJETIVOS ESPECÍFICOS:</a:t>
            </a:r>
          </a:p>
        </p:txBody>
      </p:sp>
      <p:grpSp>
        <p:nvGrpSpPr>
          <p:cNvPr id="6" name="Google Shape;239;p16">
            <a:extLst>
              <a:ext uri="{FF2B5EF4-FFF2-40B4-BE49-F238E27FC236}">
                <a16:creationId xmlns:a16="http://schemas.microsoft.com/office/drawing/2014/main" id="{3E8DBDF6-B136-43AA-95E4-53329C4BD2BE}"/>
              </a:ext>
            </a:extLst>
          </p:cNvPr>
          <p:cNvGrpSpPr/>
          <p:nvPr/>
        </p:nvGrpSpPr>
        <p:grpSpPr>
          <a:xfrm>
            <a:off x="3348972" y="1127587"/>
            <a:ext cx="369505" cy="369505"/>
            <a:chOff x="2594050" y="1631825"/>
            <a:chExt cx="439625" cy="439625"/>
          </a:xfrm>
        </p:grpSpPr>
        <p:sp>
          <p:nvSpPr>
            <p:cNvPr id="7" name="Google Shape;240;p16">
              <a:extLst>
                <a:ext uri="{FF2B5EF4-FFF2-40B4-BE49-F238E27FC236}">
                  <a16:creationId xmlns:a16="http://schemas.microsoft.com/office/drawing/2014/main" id="{0247FC51-4A26-4E9F-B68B-8820701B37B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>
              <a:extLst>
                <a:ext uri="{FF2B5EF4-FFF2-40B4-BE49-F238E27FC236}">
                  <a16:creationId xmlns:a16="http://schemas.microsoft.com/office/drawing/2014/main" id="{9071CEEE-16DA-4904-9DAF-602303C05724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>
              <a:extLst>
                <a:ext uri="{FF2B5EF4-FFF2-40B4-BE49-F238E27FC236}">
                  <a16:creationId xmlns:a16="http://schemas.microsoft.com/office/drawing/2014/main" id="{C226FB70-8EE8-45D8-83C8-8120557C7AD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>
              <a:extLst>
                <a:ext uri="{FF2B5EF4-FFF2-40B4-BE49-F238E27FC236}">
                  <a16:creationId xmlns:a16="http://schemas.microsoft.com/office/drawing/2014/main" id="{A887CF0D-448F-4CB1-A0D0-27DBFE38DAD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346265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E31B415-E507-41F8-87FE-BDC3C8981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024261"/>
              </p:ext>
            </p:extLst>
          </p:nvPr>
        </p:nvGraphicFramePr>
        <p:xfrm>
          <a:off x="1952425" y="2174026"/>
          <a:ext cx="8287150" cy="4466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lh6.googleusercontent.com/skQz1gvfvX7tyO9d5r3BYpEAiIvYDZ4iI9EbosvgG103gjPoeHdbmsD_UekRVnf8Jkbv0OZ-d_4OE8IUZUyudU3T8egCkMh6doNI69_-BMoC92xCv-4kAlaCFFUrRhKr">
            <a:extLst>
              <a:ext uri="{FF2B5EF4-FFF2-40B4-BE49-F238E27FC236}">
                <a16:creationId xmlns:a16="http://schemas.microsoft.com/office/drawing/2014/main" id="{99720BB7-6837-44AE-9B50-67D7ABD20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r="15181" b="13042"/>
          <a:stretch/>
        </p:blipFill>
        <p:spPr bwMode="auto">
          <a:xfrm>
            <a:off x="394247" y="3626163"/>
            <a:ext cx="2465865" cy="20405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WX03zAU4zBJpIyjnPyflG1v9jn7D0N2fFJ7CZKNIzOmuelIO_J5x7bFuWSL6j_v6J3_5qA1BnEBuLQU35uTajK-4yMtU-1u5aig_SDqYhE-Bl0SwqUZohRo6gh9Ry2tV">
            <a:extLst>
              <a:ext uri="{FF2B5EF4-FFF2-40B4-BE49-F238E27FC236}">
                <a16:creationId xmlns:a16="http://schemas.microsoft.com/office/drawing/2014/main" id="{C423F066-687F-43E4-994C-004927E3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65" y="3553079"/>
            <a:ext cx="2465864" cy="16635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agrama de flujo: cinta perforada 6">
            <a:extLst>
              <a:ext uri="{FF2B5EF4-FFF2-40B4-BE49-F238E27FC236}">
                <a16:creationId xmlns:a16="http://schemas.microsoft.com/office/drawing/2014/main" id="{FC866BB9-6E4B-4CF7-B756-047E248AB78F}"/>
              </a:ext>
            </a:extLst>
          </p:cNvPr>
          <p:cNvSpPr/>
          <p:nvPr/>
        </p:nvSpPr>
        <p:spPr>
          <a:xfrm>
            <a:off x="872196" y="460827"/>
            <a:ext cx="10550770" cy="1631852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Verdana "/>
              </a:rPr>
              <a:t>PROBLEMÁTICA:</a:t>
            </a:r>
          </a:p>
        </p:txBody>
      </p:sp>
      <p:grpSp>
        <p:nvGrpSpPr>
          <p:cNvPr id="8" name="Google Shape;239;p16">
            <a:extLst>
              <a:ext uri="{FF2B5EF4-FFF2-40B4-BE49-F238E27FC236}">
                <a16:creationId xmlns:a16="http://schemas.microsoft.com/office/drawing/2014/main" id="{8B8BC1A1-2A35-4C8D-A162-D46113A847CD}"/>
              </a:ext>
            </a:extLst>
          </p:cNvPr>
          <p:cNvGrpSpPr/>
          <p:nvPr/>
        </p:nvGrpSpPr>
        <p:grpSpPr>
          <a:xfrm>
            <a:off x="4122695" y="1092000"/>
            <a:ext cx="369505" cy="369505"/>
            <a:chOff x="2594050" y="1631825"/>
            <a:chExt cx="439625" cy="439625"/>
          </a:xfrm>
        </p:grpSpPr>
        <p:sp>
          <p:nvSpPr>
            <p:cNvPr id="9" name="Google Shape;240;p16">
              <a:extLst>
                <a:ext uri="{FF2B5EF4-FFF2-40B4-BE49-F238E27FC236}">
                  <a16:creationId xmlns:a16="http://schemas.microsoft.com/office/drawing/2014/main" id="{232DDCE0-2C74-47E7-B400-3FE29036A66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1;p16">
              <a:extLst>
                <a:ext uri="{FF2B5EF4-FFF2-40B4-BE49-F238E27FC236}">
                  <a16:creationId xmlns:a16="http://schemas.microsoft.com/office/drawing/2014/main" id="{7C08EEB5-DA32-4ABA-86B9-CAE2764CEDC8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2;p16">
              <a:extLst>
                <a:ext uri="{FF2B5EF4-FFF2-40B4-BE49-F238E27FC236}">
                  <a16:creationId xmlns:a16="http://schemas.microsoft.com/office/drawing/2014/main" id="{01029813-B855-4289-B347-D4783DF46AF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3;p16">
              <a:extLst>
                <a:ext uri="{FF2B5EF4-FFF2-40B4-BE49-F238E27FC236}">
                  <a16:creationId xmlns:a16="http://schemas.microsoft.com/office/drawing/2014/main" id="{25D8DBEA-91B8-4CBE-B871-F5024E71064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29435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47C9A9C-39F5-4EE8-9BF0-D1165DCA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6624"/>
              </p:ext>
            </p:extLst>
          </p:nvPr>
        </p:nvGraphicFramePr>
        <p:xfrm>
          <a:off x="1208645" y="1917797"/>
          <a:ext cx="8128000" cy="4940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 descr="Imagen que contiene edificio, interior, suelo, señal&#10;&#10;Descripción generada automáticamente">
            <a:extLst>
              <a:ext uri="{FF2B5EF4-FFF2-40B4-BE49-F238E27FC236}">
                <a16:creationId xmlns:a16="http://schemas.microsoft.com/office/drawing/2014/main" id="{4111622A-73AF-4ED4-9A48-2E6B8CD36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009" y="2895894"/>
            <a:ext cx="2063938" cy="2984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Diagrama de flujo: cinta perforada 5">
            <a:extLst>
              <a:ext uri="{FF2B5EF4-FFF2-40B4-BE49-F238E27FC236}">
                <a16:creationId xmlns:a16="http://schemas.microsoft.com/office/drawing/2014/main" id="{6C3EBC78-621D-46EB-8260-14829184BA64}"/>
              </a:ext>
            </a:extLst>
          </p:cNvPr>
          <p:cNvSpPr/>
          <p:nvPr/>
        </p:nvSpPr>
        <p:spPr>
          <a:xfrm>
            <a:off x="872196" y="404557"/>
            <a:ext cx="10550770" cy="1631852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Verdana "/>
              </a:rPr>
              <a:t>PROPUESTA:</a:t>
            </a:r>
          </a:p>
        </p:txBody>
      </p:sp>
      <p:grpSp>
        <p:nvGrpSpPr>
          <p:cNvPr id="7" name="Google Shape;239;p16">
            <a:extLst>
              <a:ext uri="{FF2B5EF4-FFF2-40B4-BE49-F238E27FC236}">
                <a16:creationId xmlns:a16="http://schemas.microsoft.com/office/drawing/2014/main" id="{DE0B0011-D270-4A39-B50D-2F48FDCB8693}"/>
              </a:ext>
            </a:extLst>
          </p:cNvPr>
          <p:cNvGrpSpPr/>
          <p:nvPr/>
        </p:nvGrpSpPr>
        <p:grpSpPr>
          <a:xfrm>
            <a:off x="4488455" y="1058312"/>
            <a:ext cx="369505" cy="369505"/>
            <a:chOff x="2594050" y="1631825"/>
            <a:chExt cx="439625" cy="439625"/>
          </a:xfrm>
        </p:grpSpPr>
        <p:sp>
          <p:nvSpPr>
            <p:cNvPr id="8" name="Google Shape;240;p16">
              <a:extLst>
                <a:ext uri="{FF2B5EF4-FFF2-40B4-BE49-F238E27FC236}">
                  <a16:creationId xmlns:a16="http://schemas.microsoft.com/office/drawing/2014/main" id="{236C3D66-7F1D-42F1-9BF2-BCD3611BF2F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1;p16">
              <a:extLst>
                <a:ext uri="{FF2B5EF4-FFF2-40B4-BE49-F238E27FC236}">
                  <a16:creationId xmlns:a16="http://schemas.microsoft.com/office/drawing/2014/main" id="{38F1838E-12D0-4F8E-8672-4B0152EDED0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2;p16">
              <a:extLst>
                <a:ext uri="{FF2B5EF4-FFF2-40B4-BE49-F238E27FC236}">
                  <a16:creationId xmlns:a16="http://schemas.microsoft.com/office/drawing/2014/main" id="{6F9A7496-B971-4502-B64C-588035EEDCB7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3;p16">
              <a:extLst>
                <a:ext uri="{FF2B5EF4-FFF2-40B4-BE49-F238E27FC236}">
                  <a16:creationId xmlns:a16="http://schemas.microsoft.com/office/drawing/2014/main" id="{2A49E645-C9AE-4504-A036-C55337275EC1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82345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E52C47-6FB8-46CE-BDDD-AA8F92BCD94D}"/>
              </a:ext>
            </a:extLst>
          </p:cNvPr>
          <p:cNvSpPr/>
          <p:nvPr/>
        </p:nvSpPr>
        <p:spPr>
          <a:xfrm>
            <a:off x="769033" y="2521059"/>
            <a:ext cx="106539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Desarrollar e Implementar un </a:t>
            </a:r>
            <a:r>
              <a:rPr lang="es-EC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Cyber</a:t>
            </a: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C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</a:t>
            </a: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“La Bodeguita” por medio de un sistema web basado en HTML 5</a:t>
            </a:r>
            <a:r>
              <a:rPr lang="es-EC" dirty="0"/>
              <a:t>, </a:t>
            </a: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CSS, JS, PHP, que ayude de manera eficiente el proceso de pedidos y entrega vía online. 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grama de flujo: cinta perforada 4">
            <a:extLst>
              <a:ext uri="{FF2B5EF4-FFF2-40B4-BE49-F238E27FC236}">
                <a16:creationId xmlns:a16="http://schemas.microsoft.com/office/drawing/2014/main" id="{8D3755B4-C5EE-4F56-9521-8F07CF9C493F}"/>
              </a:ext>
            </a:extLst>
          </p:cNvPr>
          <p:cNvSpPr/>
          <p:nvPr/>
        </p:nvSpPr>
        <p:spPr>
          <a:xfrm>
            <a:off x="872196" y="460827"/>
            <a:ext cx="10550770" cy="1631852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Verdana "/>
              </a:rPr>
              <a:t>OBJETIVOS GENERAL DE LA PROPUESTA:</a:t>
            </a:r>
          </a:p>
        </p:txBody>
      </p:sp>
      <p:grpSp>
        <p:nvGrpSpPr>
          <p:cNvPr id="6" name="Google Shape;239;p16">
            <a:extLst>
              <a:ext uri="{FF2B5EF4-FFF2-40B4-BE49-F238E27FC236}">
                <a16:creationId xmlns:a16="http://schemas.microsoft.com/office/drawing/2014/main" id="{3E8DBDF6-B136-43AA-95E4-53329C4BD2BE}"/>
              </a:ext>
            </a:extLst>
          </p:cNvPr>
          <p:cNvGrpSpPr/>
          <p:nvPr/>
        </p:nvGrpSpPr>
        <p:grpSpPr>
          <a:xfrm>
            <a:off x="1900000" y="1092000"/>
            <a:ext cx="369505" cy="369505"/>
            <a:chOff x="2594050" y="1631825"/>
            <a:chExt cx="439625" cy="439625"/>
          </a:xfrm>
        </p:grpSpPr>
        <p:sp>
          <p:nvSpPr>
            <p:cNvPr id="7" name="Google Shape;240;p16">
              <a:extLst>
                <a:ext uri="{FF2B5EF4-FFF2-40B4-BE49-F238E27FC236}">
                  <a16:creationId xmlns:a16="http://schemas.microsoft.com/office/drawing/2014/main" id="{0247FC51-4A26-4E9F-B68B-8820701B37B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>
              <a:extLst>
                <a:ext uri="{FF2B5EF4-FFF2-40B4-BE49-F238E27FC236}">
                  <a16:creationId xmlns:a16="http://schemas.microsoft.com/office/drawing/2014/main" id="{9071CEEE-16DA-4904-9DAF-602303C05724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>
              <a:extLst>
                <a:ext uri="{FF2B5EF4-FFF2-40B4-BE49-F238E27FC236}">
                  <a16:creationId xmlns:a16="http://schemas.microsoft.com/office/drawing/2014/main" id="{C226FB70-8EE8-45D8-83C8-8120557C7AD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>
              <a:extLst>
                <a:ext uri="{FF2B5EF4-FFF2-40B4-BE49-F238E27FC236}">
                  <a16:creationId xmlns:a16="http://schemas.microsoft.com/office/drawing/2014/main" id="{A887CF0D-448F-4CB1-A0D0-27DBFE38DAD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34748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E52C47-6FB8-46CE-BDDD-AA8F92BCD94D}"/>
              </a:ext>
            </a:extLst>
          </p:cNvPr>
          <p:cNvSpPr/>
          <p:nvPr/>
        </p:nvSpPr>
        <p:spPr>
          <a:xfrm>
            <a:off x="769033" y="2437117"/>
            <a:ext cx="106539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las necesidades de “La Bodeguita”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Diseñar Interfaz amigable que facilite a los usuarios la satisfacción al momento de necesitar algún producto o consumo del </a:t>
            </a:r>
            <a:r>
              <a:rPr lang="es-EC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Cyber</a:t>
            </a: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C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</a:t>
            </a: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Diseñar los módulos de información sobre las promociones y descuentos de cada consumo para los clientes .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Capacitar a los administradores para el buen uso del Cyber Market.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grama de flujo: cinta perforada 4">
            <a:extLst>
              <a:ext uri="{FF2B5EF4-FFF2-40B4-BE49-F238E27FC236}">
                <a16:creationId xmlns:a16="http://schemas.microsoft.com/office/drawing/2014/main" id="{8D3755B4-C5EE-4F56-9521-8F07CF9C493F}"/>
              </a:ext>
            </a:extLst>
          </p:cNvPr>
          <p:cNvSpPr/>
          <p:nvPr/>
        </p:nvSpPr>
        <p:spPr>
          <a:xfrm>
            <a:off x="872196" y="460827"/>
            <a:ext cx="10550770" cy="1631852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Verdana "/>
              </a:rPr>
              <a:t>OBJETIVOS ESPECÍFICOS:</a:t>
            </a:r>
          </a:p>
        </p:txBody>
      </p:sp>
      <p:grpSp>
        <p:nvGrpSpPr>
          <p:cNvPr id="6" name="Google Shape;239;p16">
            <a:extLst>
              <a:ext uri="{FF2B5EF4-FFF2-40B4-BE49-F238E27FC236}">
                <a16:creationId xmlns:a16="http://schemas.microsoft.com/office/drawing/2014/main" id="{3E8DBDF6-B136-43AA-95E4-53329C4BD2BE}"/>
              </a:ext>
            </a:extLst>
          </p:cNvPr>
          <p:cNvGrpSpPr/>
          <p:nvPr/>
        </p:nvGrpSpPr>
        <p:grpSpPr>
          <a:xfrm>
            <a:off x="3348972" y="1127587"/>
            <a:ext cx="369505" cy="369505"/>
            <a:chOff x="2594050" y="1631825"/>
            <a:chExt cx="439625" cy="439625"/>
          </a:xfrm>
        </p:grpSpPr>
        <p:sp>
          <p:nvSpPr>
            <p:cNvPr id="7" name="Google Shape;240;p16">
              <a:extLst>
                <a:ext uri="{FF2B5EF4-FFF2-40B4-BE49-F238E27FC236}">
                  <a16:creationId xmlns:a16="http://schemas.microsoft.com/office/drawing/2014/main" id="{0247FC51-4A26-4E9F-B68B-8820701B37B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>
              <a:extLst>
                <a:ext uri="{FF2B5EF4-FFF2-40B4-BE49-F238E27FC236}">
                  <a16:creationId xmlns:a16="http://schemas.microsoft.com/office/drawing/2014/main" id="{9071CEEE-16DA-4904-9DAF-602303C05724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>
              <a:extLst>
                <a:ext uri="{FF2B5EF4-FFF2-40B4-BE49-F238E27FC236}">
                  <a16:creationId xmlns:a16="http://schemas.microsoft.com/office/drawing/2014/main" id="{C226FB70-8EE8-45D8-83C8-8120557C7AD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>
              <a:extLst>
                <a:ext uri="{FF2B5EF4-FFF2-40B4-BE49-F238E27FC236}">
                  <a16:creationId xmlns:a16="http://schemas.microsoft.com/office/drawing/2014/main" id="{A887CF0D-448F-4CB1-A0D0-27DBFE38DAD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80478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cinta perforada 4">
            <a:extLst>
              <a:ext uri="{FF2B5EF4-FFF2-40B4-BE49-F238E27FC236}">
                <a16:creationId xmlns:a16="http://schemas.microsoft.com/office/drawing/2014/main" id="{8D3755B4-C5EE-4F56-9521-8F07CF9C493F}"/>
              </a:ext>
            </a:extLst>
          </p:cNvPr>
          <p:cNvSpPr/>
          <p:nvPr/>
        </p:nvSpPr>
        <p:spPr>
          <a:xfrm>
            <a:off x="872196" y="348285"/>
            <a:ext cx="10550770" cy="1631852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Verdana "/>
              </a:rPr>
              <a:t>CONCLUSIÓN:</a:t>
            </a:r>
          </a:p>
        </p:txBody>
      </p:sp>
      <p:grpSp>
        <p:nvGrpSpPr>
          <p:cNvPr id="6" name="Google Shape;239;p16">
            <a:extLst>
              <a:ext uri="{FF2B5EF4-FFF2-40B4-BE49-F238E27FC236}">
                <a16:creationId xmlns:a16="http://schemas.microsoft.com/office/drawing/2014/main" id="{3E8DBDF6-B136-43AA-95E4-53329C4BD2BE}"/>
              </a:ext>
            </a:extLst>
          </p:cNvPr>
          <p:cNvGrpSpPr/>
          <p:nvPr/>
        </p:nvGrpSpPr>
        <p:grpSpPr>
          <a:xfrm>
            <a:off x="4277440" y="979458"/>
            <a:ext cx="369505" cy="369505"/>
            <a:chOff x="2594050" y="1631825"/>
            <a:chExt cx="439625" cy="439625"/>
          </a:xfrm>
        </p:grpSpPr>
        <p:sp>
          <p:nvSpPr>
            <p:cNvPr id="7" name="Google Shape;240;p16">
              <a:extLst>
                <a:ext uri="{FF2B5EF4-FFF2-40B4-BE49-F238E27FC236}">
                  <a16:creationId xmlns:a16="http://schemas.microsoft.com/office/drawing/2014/main" id="{0247FC51-4A26-4E9F-B68B-8820701B37B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>
              <a:extLst>
                <a:ext uri="{FF2B5EF4-FFF2-40B4-BE49-F238E27FC236}">
                  <a16:creationId xmlns:a16="http://schemas.microsoft.com/office/drawing/2014/main" id="{9071CEEE-16DA-4904-9DAF-602303C05724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>
              <a:extLst>
                <a:ext uri="{FF2B5EF4-FFF2-40B4-BE49-F238E27FC236}">
                  <a16:creationId xmlns:a16="http://schemas.microsoft.com/office/drawing/2014/main" id="{C226FB70-8EE8-45D8-83C8-8120557C7AD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>
              <a:extLst>
                <a:ext uri="{FF2B5EF4-FFF2-40B4-BE49-F238E27FC236}">
                  <a16:creationId xmlns:a16="http://schemas.microsoft.com/office/drawing/2014/main" id="{A887CF0D-448F-4CB1-A0D0-27DBFE38DAD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D1BECA9-00E6-4C00-A348-FA153B34B2D7}"/>
              </a:ext>
            </a:extLst>
          </p:cNvPr>
          <p:cNvSpPr/>
          <p:nvPr/>
        </p:nvSpPr>
        <p:spPr>
          <a:xfrm>
            <a:off x="769033" y="2036934"/>
            <a:ext cx="106539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edad comprendida entre los 19 y 25 años son las que ingresan con mayor frecuencia a las redes sociales con un tiempo estimado de conexión a internet entre 3 a 4 horas y son quienes más realizan compras por este medio.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Automatización de los procesos, realizando una entrega a domicilio de los productos a menor precio y con un tiempo estimado de 30 a 45 min.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Disminución en el costo por el servicio a domicilio solicitado por los clientes.</a:t>
            </a:r>
          </a:p>
        </p:txBody>
      </p:sp>
    </p:spTree>
    <p:extLst>
      <p:ext uri="{BB962C8B-B14F-4D97-AF65-F5344CB8AC3E}">
        <p14:creationId xmlns:p14="http://schemas.microsoft.com/office/powerpoint/2010/main" val="19385189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710</TotalTime>
  <Words>408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Verdana</vt:lpstr>
      <vt:lpstr>Verdana 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STALIN PALMA RODRIGUEZ</dc:creator>
  <cp:lastModifiedBy>FG</cp:lastModifiedBy>
  <cp:revision>42</cp:revision>
  <dcterms:created xsi:type="dcterms:W3CDTF">2019-07-07T19:48:21Z</dcterms:created>
  <dcterms:modified xsi:type="dcterms:W3CDTF">2019-11-14T15:25:11Z</dcterms:modified>
</cp:coreProperties>
</file>