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62" r:id="rId4"/>
    <p:sldId id="263" r:id="rId5"/>
    <p:sldId id="265" r:id="rId6"/>
    <p:sldId id="267" r:id="rId7"/>
    <p:sldId id="268" r:id="rId8"/>
    <p:sldId id="273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lly\Downloads\Porcentajes%20de%20enuest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sz="1400" b="1" i="0" u="none" strike="noStrike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Pregunta 1 </a:t>
            </a:r>
            <a:endParaRPr lang="es-EC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6F4-4211-AF11-CAE18BE104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6F4-4211-AF11-CAE18BE104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6F4-4211-AF11-CAE18BE104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6F4-4211-AF11-CAE18BE1048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6F4-4211-AF11-CAE18BE1048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'Hoja1 (19)'!$B$5:$B$9</c:f>
              <c:strCache>
                <c:ptCount val="5"/>
                <c:pt idx="0">
                  <c:v>Muy de acuerdo</c:v>
                </c:pt>
                <c:pt idx="1">
                  <c:v>De acuerdo</c:v>
                </c:pt>
                <c:pt idx="2">
                  <c:v>Indiferente </c:v>
                </c:pt>
                <c:pt idx="3">
                  <c:v>En desacuerdo</c:v>
                </c:pt>
                <c:pt idx="4">
                  <c:v>Muy en desacuerdo</c:v>
                </c:pt>
              </c:strCache>
            </c:strRef>
          </c:cat>
          <c:val>
            <c:numRef>
              <c:f>'Hoja1 (19)'!$C$5:$C$9</c:f>
              <c:numCache>
                <c:formatCode>General</c:formatCode>
                <c:ptCount val="5"/>
                <c:pt idx="0">
                  <c:v>170</c:v>
                </c:pt>
                <c:pt idx="1">
                  <c:v>82</c:v>
                </c:pt>
                <c:pt idx="2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6F4-4211-AF11-CAE18BE1048F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66F4-4211-AF11-CAE18BE104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66F4-4211-AF11-CAE18BE104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6F4-4211-AF11-CAE18BE104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66F4-4211-AF11-CAE18BE1048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66F4-4211-AF11-CAE18BE1048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'Hoja1 (19)'!$B$5:$B$9</c:f>
              <c:strCache>
                <c:ptCount val="5"/>
                <c:pt idx="0">
                  <c:v>Muy de acuerdo</c:v>
                </c:pt>
                <c:pt idx="1">
                  <c:v>De acuerdo</c:v>
                </c:pt>
                <c:pt idx="2">
                  <c:v>Indiferente </c:v>
                </c:pt>
                <c:pt idx="3">
                  <c:v>En desacuerdo</c:v>
                </c:pt>
                <c:pt idx="4">
                  <c:v>Muy en desacuerdo</c:v>
                </c:pt>
              </c:strCache>
            </c:strRef>
          </c:cat>
          <c:val>
            <c:numRef>
              <c:f>'Hoja1 (19)'!$D$5:$D$9</c:f>
              <c:numCache>
                <c:formatCode>0%</c:formatCode>
                <c:ptCount val="5"/>
                <c:pt idx="0">
                  <c:v>0.64885496183206104</c:v>
                </c:pt>
                <c:pt idx="1">
                  <c:v>0.31297709923664124</c:v>
                </c:pt>
                <c:pt idx="2">
                  <c:v>3.8167938931297711E-2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66F4-4211-AF11-CAE18BE1048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0E5A5-8902-4A56-8C9F-47FEF336CD7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C"/>
        </a:p>
      </dgm:t>
    </dgm:pt>
    <dgm:pt modelId="{EB53B535-8BC1-4C54-AE9F-FF0DBEF2E67D}">
      <dgm:prSet phldrT="[Texto]" custT="1"/>
      <dgm:spPr/>
      <dgm:t>
        <a:bodyPr/>
        <a:lstStyle/>
        <a:p>
          <a:pPr algn="just"/>
          <a:r>
            <a:rPr lang="es-EC" altLang="es-EC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* Encuesta.</a:t>
          </a:r>
        </a:p>
        <a:p>
          <a:pPr algn="just"/>
          <a:endParaRPr lang="es-EC" altLang="es-EC" sz="26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just"/>
          <a:r>
            <a:rPr lang="es-EC" altLang="es-EC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* Observación.</a:t>
          </a:r>
        </a:p>
        <a:p>
          <a:pPr algn="just"/>
          <a:endParaRPr lang="es-EC" altLang="es-EC" sz="26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just"/>
          <a:r>
            <a:rPr lang="es-EC" altLang="es-EC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* </a:t>
          </a:r>
          <a:r>
            <a:rPr lang="es-EC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Entrevista</a:t>
          </a:r>
          <a:endParaRPr lang="es-EC" sz="2600" dirty="0">
            <a:solidFill>
              <a:schemeClr val="tx1"/>
            </a:solidFill>
          </a:endParaRPr>
        </a:p>
      </dgm:t>
    </dgm:pt>
    <dgm:pt modelId="{D28D899F-706A-42AC-8989-F8C7C08A8D2A}" type="parTrans" cxnId="{D96278DB-0BE3-4606-8D39-F24907C2424A}">
      <dgm:prSet/>
      <dgm:spPr/>
      <dgm:t>
        <a:bodyPr/>
        <a:lstStyle/>
        <a:p>
          <a:endParaRPr lang="es-EC"/>
        </a:p>
      </dgm:t>
    </dgm:pt>
    <dgm:pt modelId="{20181297-C58F-4ECE-B7E1-AEF456CA8B6A}" type="sibTrans" cxnId="{D96278DB-0BE3-4606-8D39-F24907C2424A}">
      <dgm:prSet/>
      <dgm:spPr/>
      <dgm:t>
        <a:bodyPr/>
        <a:lstStyle/>
        <a:p>
          <a:endParaRPr lang="es-EC"/>
        </a:p>
      </dgm:t>
    </dgm:pt>
    <dgm:pt modelId="{D85C75D6-D6D0-41FA-ABC4-D902CB39C676}" type="pres">
      <dgm:prSet presAssocID="{1410E5A5-8902-4A56-8C9F-47FEF336CD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A80B2E23-F5F4-4A3D-8D62-29EB2B4B0FB8}" type="pres">
      <dgm:prSet presAssocID="{EB53B535-8BC1-4C54-AE9F-FF0DBEF2E67D}" presName="parentText" presStyleLbl="node1" presStyleIdx="0" presStyleCnt="1" custLinFactNeighborX="3380" custLinFactNeighborY="4647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F566B16E-41E1-426F-8937-5BFD014A06F2}" type="presOf" srcId="{EB53B535-8BC1-4C54-AE9F-FF0DBEF2E67D}" destId="{A80B2E23-F5F4-4A3D-8D62-29EB2B4B0FB8}" srcOrd="0" destOrd="0" presId="urn:microsoft.com/office/officeart/2005/8/layout/vList2"/>
    <dgm:cxn modelId="{8D2D723C-9D95-4816-BCCC-8D32E8AF84FF}" type="presOf" srcId="{1410E5A5-8902-4A56-8C9F-47FEF336CD76}" destId="{D85C75D6-D6D0-41FA-ABC4-D902CB39C676}" srcOrd="0" destOrd="0" presId="urn:microsoft.com/office/officeart/2005/8/layout/vList2"/>
    <dgm:cxn modelId="{D96278DB-0BE3-4606-8D39-F24907C2424A}" srcId="{1410E5A5-8902-4A56-8C9F-47FEF336CD76}" destId="{EB53B535-8BC1-4C54-AE9F-FF0DBEF2E67D}" srcOrd="0" destOrd="0" parTransId="{D28D899F-706A-42AC-8989-F8C7C08A8D2A}" sibTransId="{20181297-C58F-4ECE-B7E1-AEF456CA8B6A}"/>
    <dgm:cxn modelId="{1DECAD10-4512-452A-883E-1D8859FE26A9}" type="presParOf" srcId="{D85C75D6-D6D0-41FA-ABC4-D902CB39C676}" destId="{A80B2E23-F5F4-4A3D-8D62-29EB2B4B0F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B5030-15D6-47D6-99FB-DE10646CEC2B}" type="doc">
      <dgm:prSet loTypeId="urn:microsoft.com/office/officeart/2005/8/layout/bProcess4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AB8217AB-62C5-48C2-B743-5BC820A54DC7}">
      <dgm:prSet phldrT="[Texto]" custT="1"/>
      <dgm:spPr/>
      <dgm:t>
        <a:bodyPr/>
        <a:lstStyle/>
        <a:p>
          <a:r>
            <a:rPr lang="es-ES" sz="2200" dirty="0" smtClean="0">
              <a:latin typeface="Arial" panose="020B0604020202020204" pitchFamily="34" charset="0"/>
              <a:cs typeface="Arial" panose="020B0604020202020204" pitchFamily="34" charset="0"/>
            </a:rPr>
            <a:t>Información  de los datos de los libros  </a:t>
          </a:r>
          <a:endParaRPr lang="es-E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5136C1-CF50-4ED9-9D77-CAA08FDAFC8B}" type="parTrans" cxnId="{E98F03F1-37ED-4FF2-9CE4-ADA2BFF3ADA0}">
      <dgm:prSet/>
      <dgm:spPr/>
      <dgm:t>
        <a:bodyPr/>
        <a:lstStyle/>
        <a:p>
          <a:endParaRPr lang="es-ES"/>
        </a:p>
      </dgm:t>
    </dgm:pt>
    <dgm:pt modelId="{B39F3E71-BC72-4CDE-BD96-DFC7B33A7E9A}" type="sibTrans" cxnId="{E98F03F1-37ED-4FF2-9CE4-ADA2BFF3ADA0}">
      <dgm:prSet/>
      <dgm:spPr/>
      <dgm:t>
        <a:bodyPr/>
        <a:lstStyle/>
        <a:p>
          <a:endParaRPr lang="es-ES"/>
        </a:p>
      </dgm:t>
    </dgm:pt>
    <dgm:pt modelId="{4245E86E-9171-4DE8-9234-4EDDD37BB2A9}">
      <dgm:prSet phldrT="[Texto]" custT="1"/>
      <dgm:spPr/>
      <dgm:t>
        <a:bodyPr/>
        <a:lstStyle/>
        <a:p>
          <a:r>
            <a:rPr lang="es-ES" sz="2200" dirty="0" smtClean="0">
              <a:latin typeface="Arial" panose="020B0604020202020204" pitchFamily="34" charset="0"/>
              <a:cs typeface="Arial" panose="020B0604020202020204" pitchFamily="34" charset="0"/>
            </a:rPr>
            <a:t>Reserva de libros</a:t>
          </a:r>
          <a:endParaRPr lang="es-E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7F060D-7B14-443E-9B93-17A5719F2AB1}" type="parTrans" cxnId="{DB56FF41-831A-4826-9402-CE3184BBC52D}">
      <dgm:prSet/>
      <dgm:spPr/>
      <dgm:t>
        <a:bodyPr/>
        <a:lstStyle/>
        <a:p>
          <a:endParaRPr lang="es-ES"/>
        </a:p>
      </dgm:t>
    </dgm:pt>
    <dgm:pt modelId="{A4B84218-933B-448E-9473-191B67CBDDC7}" type="sibTrans" cxnId="{DB56FF41-831A-4826-9402-CE3184BBC52D}">
      <dgm:prSet/>
      <dgm:spPr/>
      <dgm:t>
        <a:bodyPr/>
        <a:lstStyle/>
        <a:p>
          <a:endParaRPr lang="es-ES"/>
        </a:p>
      </dgm:t>
    </dgm:pt>
    <dgm:pt modelId="{639269D1-93B9-42CB-B6DF-B0407FFCC7E5}">
      <dgm:prSet phldrT="[Texto]" custT="1"/>
      <dgm:spPr/>
      <dgm:t>
        <a:bodyPr/>
        <a:lstStyle/>
        <a:p>
          <a:r>
            <a:rPr lang="es-ES" sz="2200" dirty="0" smtClean="0">
              <a:latin typeface="Arial" panose="020B0604020202020204" pitchFamily="34" charset="0"/>
              <a:cs typeface="Arial" panose="020B0604020202020204" pitchFamily="34" charset="0"/>
            </a:rPr>
            <a:t>Reportes de registro libros estudiantes y libros no devueltos   </a:t>
          </a:r>
          <a:endParaRPr lang="es-E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E0FB91-6387-4CB4-A4EA-8DB517D61E55}" type="parTrans" cxnId="{422F5F2F-474B-4A92-899C-2A611D8BE0D3}">
      <dgm:prSet/>
      <dgm:spPr/>
      <dgm:t>
        <a:bodyPr/>
        <a:lstStyle/>
        <a:p>
          <a:endParaRPr lang="es-ES"/>
        </a:p>
      </dgm:t>
    </dgm:pt>
    <dgm:pt modelId="{4A7793D4-CA41-4E53-8B18-F32824132EEA}" type="sibTrans" cxnId="{422F5F2F-474B-4A92-899C-2A611D8BE0D3}">
      <dgm:prSet/>
      <dgm:spPr/>
      <dgm:t>
        <a:bodyPr/>
        <a:lstStyle/>
        <a:p>
          <a:endParaRPr lang="es-ES"/>
        </a:p>
      </dgm:t>
    </dgm:pt>
    <dgm:pt modelId="{490CFC23-E176-43A0-8DA2-36A9AC3B7238}">
      <dgm:prSet phldrT="[Texto]" custT="1"/>
      <dgm:spPr/>
      <dgm:t>
        <a:bodyPr/>
        <a:lstStyle/>
        <a:p>
          <a:r>
            <a:rPr lang="es-ES" sz="2200" dirty="0" smtClean="0">
              <a:latin typeface="Arial" panose="020B0604020202020204" pitchFamily="34" charset="0"/>
              <a:cs typeface="Arial" panose="020B0604020202020204" pitchFamily="34" charset="0"/>
            </a:rPr>
            <a:t>Préstamos y devolución de libros </a:t>
          </a:r>
          <a:endParaRPr lang="es-E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9AC27E-0660-4F48-8ED3-AD06778F7F28}" type="parTrans" cxnId="{D4BFF728-12FF-45D6-83B1-2E775E01D12D}">
      <dgm:prSet/>
      <dgm:spPr/>
      <dgm:t>
        <a:bodyPr/>
        <a:lstStyle/>
        <a:p>
          <a:endParaRPr lang="es-EC"/>
        </a:p>
      </dgm:t>
    </dgm:pt>
    <dgm:pt modelId="{0EFB5A80-4753-4FCE-B092-04720B220900}" type="sibTrans" cxnId="{D4BFF728-12FF-45D6-83B1-2E775E01D12D}">
      <dgm:prSet/>
      <dgm:spPr/>
      <dgm:t>
        <a:bodyPr/>
        <a:lstStyle/>
        <a:p>
          <a:endParaRPr lang="es-EC"/>
        </a:p>
      </dgm:t>
    </dgm:pt>
    <dgm:pt modelId="{1C931678-A28A-4358-9095-64A88BF0FBE5}">
      <dgm:prSet phldrT="[Texto]" custT="1"/>
      <dgm:spPr/>
      <dgm:t>
        <a:bodyPr/>
        <a:lstStyle/>
        <a:p>
          <a:r>
            <a:rPr lang="es-ES" sz="2200" dirty="0" smtClean="0">
              <a:latin typeface="Arial" panose="020B0604020202020204" pitchFamily="34" charset="0"/>
              <a:cs typeface="Arial" panose="020B0604020202020204" pitchFamily="34" charset="0"/>
            </a:rPr>
            <a:t>Auditoria</a:t>
          </a:r>
          <a:endParaRPr lang="es-E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DAAD90-AF83-48BA-9952-8E55AA8A8C68}" type="sibTrans" cxnId="{979D1F8F-94B6-4185-922F-33DD3A20A46B}">
      <dgm:prSet/>
      <dgm:spPr/>
      <dgm:t>
        <a:bodyPr/>
        <a:lstStyle/>
        <a:p>
          <a:endParaRPr lang="es-EC"/>
        </a:p>
      </dgm:t>
    </dgm:pt>
    <dgm:pt modelId="{171E73FB-302F-4005-AEBF-F8E1D5BFB659}" type="parTrans" cxnId="{979D1F8F-94B6-4185-922F-33DD3A20A46B}">
      <dgm:prSet/>
      <dgm:spPr/>
      <dgm:t>
        <a:bodyPr/>
        <a:lstStyle/>
        <a:p>
          <a:endParaRPr lang="es-EC"/>
        </a:p>
      </dgm:t>
    </dgm:pt>
    <dgm:pt modelId="{390DC824-C378-4517-92E6-BE2AE830F8DD}">
      <dgm:prSet phldrT="[Texto]" custT="1"/>
      <dgm:spPr/>
      <dgm:t>
        <a:bodyPr/>
        <a:lstStyle/>
        <a:p>
          <a:r>
            <a:rPr lang="es-ES" sz="2200" dirty="0" smtClean="0">
              <a:latin typeface="Arial" panose="020B0604020202020204" pitchFamily="34" charset="0"/>
              <a:cs typeface="Arial" panose="020B0604020202020204" pitchFamily="34" charset="0"/>
            </a:rPr>
            <a:t>Documentación en PDF</a:t>
          </a:r>
          <a:endParaRPr lang="es-E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B233E5-D27B-4D14-8C94-C1612F9374C0}" type="sibTrans" cxnId="{01F34D44-FA29-4CA9-A09A-1C21023C83D7}">
      <dgm:prSet/>
      <dgm:spPr/>
      <dgm:t>
        <a:bodyPr/>
        <a:lstStyle/>
        <a:p>
          <a:endParaRPr lang="es-EC"/>
        </a:p>
      </dgm:t>
    </dgm:pt>
    <dgm:pt modelId="{E8BC7DF9-D16E-460B-8C60-50A1D0DD0F1C}" type="parTrans" cxnId="{01F34D44-FA29-4CA9-A09A-1C21023C83D7}">
      <dgm:prSet/>
      <dgm:spPr/>
      <dgm:t>
        <a:bodyPr/>
        <a:lstStyle/>
        <a:p>
          <a:endParaRPr lang="es-EC"/>
        </a:p>
      </dgm:t>
    </dgm:pt>
    <dgm:pt modelId="{6571FAB9-DB42-4337-AA7A-FB5F8837AF93}">
      <dgm:prSet phldrT="[Texto]" custT="1"/>
      <dgm:spPr/>
      <dgm:t>
        <a:bodyPr/>
        <a:lstStyle/>
        <a:p>
          <a:r>
            <a:rPr lang="es-ES" sz="2200" dirty="0" smtClean="0">
              <a:latin typeface="Arial" panose="020B0604020202020204" pitchFamily="34" charset="0"/>
              <a:cs typeface="Arial" panose="020B0604020202020204" pitchFamily="34" charset="0"/>
            </a:rPr>
            <a:t>Facilitar a los usuarios acceder a la información de libros </a:t>
          </a:r>
          <a:r>
            <a:rPr lang="es-ES" sz="2100" dirty="0" smtClean="0">
              <a:latin typeface="Arial" panose="020B0604020202020204" pitchFamily="34" charset="0"/>
              <a:cs typeface="Arial" panose="020B0604020202020204" pitchFamily="34" charset="0"/>
            </a:rPr>
            <a:t>(Catálogo)</a:t>
          </a:r>
          <a:endParaRPr lang="es-ES" sz="2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2C4BC2-1D3D-4B50-8C39-23CF8DDE2492}" type="parTrans" cxnId="{0346EF0D-1744-426B-8C50-365A53DC1461}">
      <dgm:prSet/>
      <dgm:spPr/>
      <dgm:t>
        <a:bodyPr/>
        <a:lstStyle/>
        <a:p>
          <a:endParaRPr lang="es-EC"/>
        </a:p>
      </dgm:t>
    </dgm:pt>
    <dgm:pt modelId="{74810A7F-DE80-42A0-9BB5-38CBD91AFB45}" type="sibTrans" cxnId="{0346EF0D-1744-426B-8C50-365A53DC1461}">
      <dgm:prSet/>
      <dgm:spPr/>
      <dgm:t>
        <a:bodyPr/>
        <a:lstStyle/>
        <a:p>
          <a:endParaRPr lang="es-EC"/>
        </a:p>
      </dgm:t>
    </dgm:pt>
    <dgm:pt modelId="{C15E47FA-A2E9-4F5F-B471-00354DB1187B}">
      <dgm:prSet phldrT="[Texto]" custT="1"/>
      <dgm:spPr/>
      <dgm:t>
        <a:bodyPr/>
        <a:lstStyle/>
        <a:p>
          <a:r>
            <a:rPr lang="es-ES" sz="2200" dirty="0" smtClean="0">
              <a:latin typeface="Arial" panose="020B0604020202020204" pitchFamily="34" charset="0"/>
              <a:cs typeface="Arial" panose="020B0604020202020204" pitchFamily="34" charset="0"/>
            </a:rPr>
            <a:t>Registro y control de inventario de libros</a:t>
          </a:r>
          <a:endParaRPr lang="es-E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EE4D3B-5284-430B-A0C2-59D4EB4FF411}" type="sibTrans" cxnId="{B5218E8A-D634-4C16-9A2A-10AC4C938115}">
      <dgm:prSet/>
      <dgm:spPr/>
      <dgm:t>
        <a:bodyPr/>
        <a:lstStyle/>
        <a:p>
          <a:endParaRPr lang="es-EC"/>
        </a:p>
      </dgm:t>
    </dgm:pt>
    <dgm:pt modelId="{D3A943D7-9F27-4381-8B74-5063F249C459}" type="parTrans" cxnId="{B5218E8A-D634-4C16-9A2A-10AC4C938115}">
      <dgm:prSet/>
      <dgm:spPr/>
      <dgm:t>
        <a:bodyPr/>
        <a:lstStyle/>
        <a:p>
          <a:endParaRPr lang="es-EC"/>
        </a:p>
      </dgm:t>
    </dgm:pt>
    <dgm:pt modelId="{10297073-7DAE-4F1C-A4A8-CB4B80D6554E}" type="pres">
      <dgm:prSet presAssocID="{7D7B5030-15D6-47D6-99FB-DE10646CEC2B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EC"/>
        </a:p>
      </dgm:t>
    </dgm:pt>
    <dgm:pt modelId="{2A8D450D-F942-49B9-B9CE-4015A34DA1F1}" type="pres">
      <dgm:prSet presAssocID="{AB8217AB-62C5-48C2-B743-5BC820A54DC7}" presName="compNode" presStyleCnt="0"/>
      <dgm:spPr/>
      <dgm:t>
        <a:bodyPr/>
        <a:lstStyle/>
        <a:p>
          <a:endParaRPr lang="es-EC"/>
        </a:p>
      </dgm:t>
    </dgm:pt>
    <dgm:pt modelId="{D792316C-3D09-4119-8D0F-B42492F66F16}" type="pres">
      <dgm:prSet presAssocID="{AB8217AB-62C5-48C2-B743-5BC820A54DC7}" presName="dummyConnPt" presStyleCnt="0"/>
      <dgm:spPr/>
      <dgm:t>
        <a:bodyPr/>
        <a:lstStyle/>
        <a:p>
          <a:endParaRPr lang="es-EC"/>
        </a:p>
      </dgm:t>
    </dgm:pt>
    <dgm:pt modelId="{B649BEF2-B377-4318-800B-53EC0DECFC58}" type="pres">
      <dgm:prSet presAssocID="{AB8217AB-62C5-48C2-B743-5BC820A54DC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C2FA2F69-218A-406A-A9E0-AC3BF856F28F}" type="pres">
      <dgm:prSet presAssocID="{B39F3E71-BC72-4CDE-BD96-DFC7B33A7E9A}" presName="sibTrans" presStyleLbl="bgSibTrans2D1" presStyleIdx="0" presStyleCnt="7"/>
      <dgm:spPr/>
      <dgm:t>
        <a:bodyPr/>
        <a:lstStyle/>
        <a:p>
          <a:endParaRPr lang="es-EC"/>
        </a:p>
      </dgm:t>
    </dgm:pt>
    <dgm:pt modelId="{ADA3A065-20ED-40DE-B804-13E390B3FE86}" type="pres">
      <dgm:prSet presAssocID="{6571FAB9-DB42-4337-AA7A-FB5F8837AF93}" presName="compNode" presStyleCnt="0"/>
      <dgm:spPr/>
      <dgm:t>
        <a:bodyPr/>
        <a:lstStyle/>
        <a:p>
          <a:endParaRPr lang="es-EC"/>
        </a:p>
      </dgm:t>
    </dgm:pt>
    <dgm:pt modelId="{E3F4AEDE-E42F-4280-B345-DAC6DE6E9C19}" type="pres">
      <dgm:prSet presAssocID="{6571FAB9-DB42-4337-AA7A-FB5F8837AF93}" presName="dummyConnPt" presStyleCnt="0"/>
      <dgm:spPr/>
      <dgm:t>
        <a:bodyPr/>
        <a:lstStyle/>
        <a:p>
          <a:endParaRPr lang="es-EC"/>
        </a:p>
      </dgm:t>
    </dgm:pt>
    <dgm:pt modelId="{CD12C04F-F648-49EE-B064-14A29F06482E}" type="pres">
      <dgm:prSet presAssocID="{6571FAB9-DB42-4337-AA7A-FB5F8837AF9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A0876D9-1631-4610-B96F-86949FB0D59F}" type="pres">
      <dgm:prSet presAssocID="{74810A7F-DE80-42A0-9BB5-38CBD91AFB45}" presName="sibTrans" presStyleLbl="bgSibTrans2D1" presStyleIdx="1" presStyleCnt="7"/>
      <dgm:spPr/>
      <dgm:t>
        <a:bodyPr/>
        <a:lstStyle/>
        <a:p>
          <a:endParaRPr lang="es-EC"/>
        </a:p>
      </dgm:t>
    </dgm:pt>
    <dgm:pt modelId="{329E6201-5DC7-42C5-A39F-EB20D32F7646}" type="pres">
      <dgm:prSet presAssocID="{C15E47FA-A2E9-4F5F-B471-00354DB1187B}" presName="compNode" presStyleCnt="0"/>
      <dgm:spPr/>
      <dgm:t>
        <a:bodyPr/>
        <a:lstStyle/>
        <a:p>
          <a:endParaRPr lang="es-EC"/>
        </a:p>
      </dgm:t>
    </dgm:pt>
    <dgm:pt modelId="{EBEE6650-FBF0-429A-8D2F-FA709EDDEBB5}" type="pres">
      <dgm:prSet presAssocID="{C15E47FA-A2E9-4F5F-B471-00354DB1187B}" presName="dummyConnPt" presStyleCnt="0"/>
      <dgm:spPr/>
      <dgm:t>
        <a:bodyPr/>
        <a:lstStyle/>
        <a:p>
          <a:endParaRPr lang="es-EC"/>
        </a:p>
      </dgm:t>
    </dgm:pt>
    <dgm:pt modelId="{FEB88E1A-A82B-437A-87C2-7707B9B71A22}" type="pres">
      <dgm:prSet presAssocID="{C15E47FA-A2E9-4F5F-B471-00354DB1187B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6F9947B-19AC-4883-B4C4-F179960E2A76}" type="pres">
      <dgm:prSet presAssocID="{B7EE4D3B-5284-430B-A0C2-59D4EB4FF411}" presName="sibTrans" presStyleLbl="bgSibTrans2D1" presStyleIdx="2" presStyleCnt="7"/>
      <dgm:spPr/>
      <dgm:t>
        <a:bodyPr/>
        <a:lstStyle/>
        <a:p>
          <a:endParaRPr lang="es-EC"/>
        </a:p>
      </dgm:t>
    </dgm:pt>
    <dgm:pt modelId="{1E009490-1AB1-48DF-9BB2-5FB9AC12A153}" type="pres">
      <dgm:prSet presAssocID="{4245E86E-9171-4DE8-9234-4EDDD37BB2A9}" presName="compNode" presStyleCnt="0"/>
      <dgm:spPr/>
      <dgm:t>
        <a:bodyPr/>
        <a:lstStyle/>
        <a:p>
          <a:endParaRPr lang="es-EC"/>
        </a:p>
      </dgm:t>
    </dgm:pt>
    <dgm:pt modelId="{1B7150EB-2CDF-4797-B431-158ACB0E4936}" type="pres">
      <dgm:prSet presAssocID="{4245E86E-9171-4DE8-9234-4EDDD37BB2A9}" presName="dummyConnPt" presStyleCnt="0"/>
      <dgm:spPr/>
      <dgm:t>
        <a:bodyPr/>
        <a:lstStyle/>
        <a:p>
          <a:endParaRPr lang="es-EC"/>
        </a:p>
      </dgm:t>
    </dgm:pt>
    <dgm:pt modelId="{32D3D370-0FF9-4C77-906B-2479E25E8ABC}" type="pres">
      <dgm:prSet presAssocID="{4245E86E-9171-4DE8-9234-4EDDD37BB2A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451FE24-A924-484D-8E8E-BB0C48E852F9}" type="pres">
      <dgm:prSet presAssocID="{A4B84218-933B-448E-9473-191B67CBDDC7}" presName="sibTrans" presStyleLbl="bgSibTrans2D1" presStyleIdx="3" presStyleCnt="7"/>
      <dgm:spPr/>
      <dgm:t>
        <a:bodyPr/>
        <a:lstStyle/>
        <a:p>
          <a:endParaRPr lang="es-EC"/>
        </a:p>
      </dgm:t>
    </dgm:pt>
    <dgm:pt modelId="{F7DD25CA-5280-43EB-94B7-B90C39D66552}" type="pres">
      <dgm:prSet presAssocID="{490CFC23-E176-43A0-8DA2-36A9AC3B7238}" presName="compNode" presStyleCnt="0"/>
      <dgm:spPr/>
      <dgm:t>
        <a:bodyPr/>
        <a:lstStyle/>
        <a:p>
          <a:endParaRPr lang="es-EC"/>
        </a:p>
      </dgm:t>
    </dgm:pt>
    <dgm:pt modelId="{63848734-8CA4-45E2-84BB-8C088D98FD38}" type="pres">
      <dgm:prSet presAssocID="{490CFC23-E176-43A0-8DA2-36A9AC3B7238}" presName="dummyConnPt" presStyleCnt="0"/>
      <dgm:spPr/>
      <dgm:t>
        <a:bodyPr/>
        <a:lstStyle/>
        <a:p>
          <a:endParaRPr lang="es-EC"/>
        </a:p>
      </dgm:t>
    </dgm:pt>
    <dgm:pt modelId="{99F20737-8BD9-4090-B6B7-FD06BB6474BA}" type="pres">
      <dgm:prSet presAssocID="{490CFC23-E176-43A0-8DA2-36A9AC3B723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6D16941-613A-4FEC-A3EA-F04CF6ECB350}" type="pres">
      <dgm:prSet presAssocID="{0EFB5A80-4753-4FCE-B092-04720B220900}" presName="sibTrans" presStyleLbl="bgSibTrans2D1" presStyleIdx="4" presStyleCnt="7"/>
      <dgm:spPr/>
      <dgm:t>
        <a:bodyPr/>
        <a:lstStyle/>
        <a:p>
          <a:endParaRPr lang="es-EC"/>
        </a:p>
      </dgm:t>
    </dgm:pt>
    <dgm:pt modelId="{C4E1CB79-3543-433A-B7BB-9741B89120F2}" type="pres">
      <dgm:prSet presAssocID="{639269D1-93B9-42CB-B6DF-B0407FFCC7E5}" presName="compNode" presStyleCnt="0"/>
      <dgm:spPr/>
      <dgm:t>
        <a:bodyPr/>
        <a:lstStyle/>
        <a:p>
          <a:endParaRPr lang="es-EC"/>
        </a:p>
      </dgm:t>
    </dgm:pt>
    <dgm:pt modelId="{88D211FF-BD91-46C6-956E-10F7D235DC68}" type="pres">
      <dgm:prSet presAssocID="{639269D1-93B9-42CB-B6DF-B0407FFCC7E5}" presName="dummyConnPt" presStyleCnt="0"/>
      <dgm:spPr/>
      <dgm:t>
        <a:bodyPr/>
        <a:lstStyle/>
        <a:p>
          <a:endParaRPr lang="es-EC"/>
        </a:p>
      </dgm:t>
    </dgm:pt>
    <dgm:pt modelId="{C8417E90-4AE5-4F17-B374-25C106EAEAE4}" type="pres">
      <dgm:prSet presAssocID="{639269D1-93B9-42CB-B6DF-B0407FFCC7E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3D2DBDA-D7CB-4608-A5ED-A396B62F2A06}" type="pres">
      <dgm:prSet presAssocID="{4A7793D4-CA41-4E53-8B18-F32824132EEA}" presName="sibTrans" presStyleLbl="bgSibTrans2D1" presStyleIdx="5" presStyleCnt="7"/>
      <dgm:spPr/>
      <dgm:t>
        <a:bodyPr/>
        <a:lstStyle/>
        <a:p>
          <a:endParaRPr lang="es-EC"/>
        </a:p>
      </dgm:t>
    </dgm:pt>
    <dgm:pt modelId="{3A9E3990-A222-4F18-B021-44F69C2074B4}" type="pres">
      <dgm:prSet presAssocID="{390DC824-C378-4517-92E6-BE2AE830F8DD}" presName="compNode" presStyleCnt="0"/>
      <dgm:spPr/>
      <dgm:t>
        <a:bodyPr/>
        <a:lstStyle/>
        <a:p>
          <a:endParaRPr lang="es-EC"/>
        </a:p>
      </dgm:t>
    </dgm:pt>
    <dgm:pt modelId="{82C767C8-E02A-4C7A-ACFA-FB05E463B41F}" type="pres">
      <dgm:prSet presAssocID="{390DC824-C378-4517-92E6-BE2AE830F8DD}" presName="dummyConnPt" presStyleCnt="0"/>
      <dgm:spPr/>
      <dgm:t>
        <a:bodyPr/>
        <a:lstStyle/>
        <a:p>
          <a:endParaRPr lang="es-EC"/>
        </a:p>
      </dgm:t>
    </dgm:pt>
    <dgm:pt modelId="{496C3F89-C690-4293-A17D-A645F5A3E868}" type="pres">
      <dgm:prSet presAssocID="{390DC824-C378-4517-92E6-BE2AE830F8D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77E2B95-DF6B-44C2-9001-BF24564BC1E0}" type="pres">
      <dgm:prSet presAssocID="{C0B233E5-D27B-4D14-8C94-C1612F9374C0}" presName="sibTrans" presStyleLbl="bgSibTrans2D1" presStyleIdx="6" presStyleCnt="7"/>
      <dgm:spPr/>
      <dgm:t>
        <a:bodyPr/>
        <a:lstStyle/>
        <a:p>
          <a:endParaRPr lang="es-EC"/>
        </a:p>
      </dgm:t>
    </dgm:pt>
    <dgm:pt modelId="{F4EDE75A-C854-4128-89E9-4DA1A736BF70}" type="pres">
      <dgm:prSet presAssocID="{1C931678-A28A-4358-9095-64A88BF0FBE5}" presName="compNode" presStyleCnt="0"/>
      <dgm:spPr/>
      <dgm:t>
        <a:bodyPr/>
        <a:lstStyle/>
        <a:p>
          <a:endParaRPr lang="es-EC"/>
        </a:p>
      </dgm:t>
    </dgm:pt>
    <dgm:pt modelId="{5CC676B0-EA5C-47EC-B29F-62DA18E12635}" type="pres">
      <dgm:prSet presAssocID="{1C931678-A28A-4358-9095-64A88BF0FBE5}" presName="dummyConnPt" presStyleCnt="0"/>
      <dgm:spPr/>
      <dgm:t>
        <a:bodyPr/>
        <a:lstStyle/>
        <a:p>
          <a:endParaRPr lang="es-EC"/>
        </a:p>
      </dgm:t>
    </dgm:pt>
    <dgm:pt modelId="{2D483F6E-8279-4695-B4AF-047D2489715F}" type="pres">
      <dgm:prSet presAssocID="{1C931678-A28A-4358-9095-64A88BF0FBE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CEDA9138-882F-4323-BF38-9B700423FDE1}" type="presOf" srcId="{0EFB5A80-4753-4FCE-B092-04720B220900}" destId="{B6D16941-613A-4FEC-A3EA-F04CF6ECB350}" srcOrd="0" destOrd="0" presId="urn:microsoft.com/office/officeart/2005/8/layout/bProcess4"/>
    <dgm:cxn modelId="{422F5F2F-474B-4A92-899C-2A611D8BE0D3}" srcId="{7D7B5030-15D6-47D6-99FB-DE10646CEC2B}" destId="{639269D1-93B9-42CB-B6DF-B0407FFCC7E5}" srcOrd="5" destOrd="0" parTransId="{B8E0FB91-6387-4CB4-A4EA-8DB517D61E55}" sibTransId="{4A7793D4-CA41-4E53-8B18-F32824132EEA}"/>
    <dgm:cxn modelId="{DC6D8204-33DA-4333-B0A7-57A772431BE9}" type="presOf" srcId="{6571FAB9-DB42-4337-AA7A-FB5F8837AF93}" destId="{CD12C04F-F648-49EE-B064-14A29F06482E}" srcOrd="0" destOrd="0" presId="urn:microsoft.com/office/officeart/2005/8/layout/bProcess4"/>
    <dgm:cxn modelId="{B21425AF-FF34-4399-B06A-9A5CC5CFEDFC}" type="presOf" srcId="{7D7B5030-15D6-47D6-99FB-DE10646CEC2B}" destId="{10297073-7DAE-4F1C-A4A8-CB4B80D6554E}" srcOrd="0" destOrd="0" presId="urn:microsoft.com/office/officeart/2005/8/layout/bProcess4"/>
    <dgm:cxn modelId="{642A9E8D-AC90-4BDB-978B-C91640E34FCF}" type="presOf" srcId="{AB8217AB-62C5-48C2-B743-5BC820A54DC7}" destId="{B649BEF2-B377-4318-800B-53EC0DECFC58}" srcOrd="0" destOrd="0" presId="urn:microsoft.com/office/officeart/2005/8/layout/bProcess4"/>
    <dgm:cxn modelId="{35F933B0-D59B-4CA6-BC3B-26F3C5D19973}" type="presOf" srcId="{4245E86E-9171-4DE8-9234-4EDDD37BB2A9}" destId="{32D3D370-0FF9-4C77-906B-2479E25E8ABC}" srcOrd="0" destOrd="0" presId="urn:microsoft.com/office/officeart/2005/8/layout/bProcess4"/>
    <dgm:cxn modelId="{B5218E8A-D634-4C16-9A2A-10AC4C938115}" srcId="{7D7B5030-15D6-47D6-99FB-DE10646CEC2B}" destId="{C15E47FA-A2E9-4F5F-B471-00354DB1187B}" srcOrd="2" destOrd="0" parTransId="{D3A943D7-9F27-4381-8B74-5063F249C459}" sibTransId="{B7EE4D3B-5284-430B-A0C2-59D4EB4FF411}"/>
    <dgm:cxn modelId="{A0D34A7E-2F66-4ED0-AE75-DD785FDBD9BE}" type="presOf" srcId="{490CFC23-E176-43A0-8DA2-36A9AC3B7238}" destId="{99F20737-8BD9-4090-B6B7-FD06BB6474BA}" srcOrd="0" destOrd="0" presId="urn:microsoft.com/office/officeart/2005/8/layout/bProcess4"/>
    <dgm:cxn modelId="{A7BFDE14-7D59-4919-BC40-982D544C1288}" type="presOf" srcId="{74810A7F-DE80-42A0-9BB5-38CBD91AFB45}" destId="{AA0876D9-1631-4610-B96F-86949FB0D59F}" srcOrd="0" destOrd="0" presId="urn:microsoft.com/office/officeart/2005/8/layout/bProcess4"/>
    <dgm:cxn modelId="{FD0F1C45-0FFC-4440-8258-7A4A0FA37552}" type="presOf" srcId="{C0B233E5-D27B-4D14-8C94-C1612F9374C0}" destId="{077E2B95-DF6B-44C2-9001-BF24564BC1E0}" srcOrd="0" destOrd="0" presId="urn:microsoft.com/office/officeart/2005/8/layout/bProcess4"/>
    <dgm:cxn modelId="{193F1522-03E3-48E0-9C10-6227E227B420}" type="presOf" srcId="{390DC824-C378-4517-92E6-BE2AE830F8DD}" destId="{496C3F89-C690-4293-A17D-A645F5A3E868}" srcOrd="0" destOrd="0" presId="urn:microsoft.com/office/officeart/2005/8/layout/bProcess4"/>
    <dgm:cxn modelId="{0346EF0D-1744-426B-8C50-365A53DC1461}" srcId="{7D7B5030-15D6-47D6-99FB-DE10646CEC2B}" destId="{6571FAB9-DB42-4337-AA7A-FB5F8837AF93}" srcOrd="1" destOrd="0" parTransId="{882C4BC2-1D3D-4B50-8C39-23CF8DDE2492}" sibTransId="{74810A7F-DE80-42A0-9BB5-38CBD91AFB45}"/>
    <dgm:cxn modelId="{7AA89943-94B7-4307-B725-61F7762DA3BE}" type="presOf" srcId="{1C931678-A28A-4358-9095-64A88BF0FBE5}" destId="{2D483F6E-8279-4695-B4AF-047D2489715F}" srcOrd="0" destOrd="0" presId="urn:microsoft.com/office/officeart/2005/8/layout/bProcess4"/>
    <dgm:cxn modelId="{21E70765-114B-4B6E-8353-B4BB4E9437F7}" type="presOf" srcId="{B7EE4D3B-5284-430B-A0C2-59D4EB4FF411}" destId="{76F9947B-19AC-4883-B4C4-F179960E2A76}" srcOrd="0" destOrd="0" presId="urn:microsoft.com/office/officeart/2005/8/layout/bProcess4"/>
    <dgm:cxn modelId="{95B20BF9-9E76-448F-9389-278F1614C7F4}" type="presOf" srcId="{B39F3E71-BC72-4CDE-BD96-DFC7B33A7E9A}" destId="{C2FA2F69-218A-406A-A9E0-AC3BF856F28F}" srcOrd="0" destOrd="0" presId="urn:microsoft.com/office/officeart/2005/8/layout/bProcess4"/>
    <dgm:cxn modelId="{D4BFF728-12FF-45D6-83B1-2E775E01D12D}" srcId="{7D7B5030-15D6-47D6-99FB-DE10646CEC2B}" destId="{490CFC23-E176-43A0-8DA2-36A9AC3B7238}" srcOrd="4" destOrd="0" parTransId="{EC9AC27E-0660-4F48-8ED3-AD06778F7F28}" sibTransId="{0EFB5A80-4753-4FCE-B092-04720B220900}"/>
    <dgm:cxn modelId="{391A3EEB-A6FA-47E8-AD2E-E9D64AC78D71}" type="presOf" srcId="{4A7793D4-CA41-4E53-8B18-F32824132EEA}" destId="{43D2DBDA-D7CB-4608-A5ED-A396B62F2A06}" srcOrd="0" destOrd="0" presId="urn:microsoft.com/office/officeart/2005/8/layout/bProcess4"/>
    <dgm:cxn modelId="{E98F03F1-37ED-4FF2-9CE4-ADA2BFF3ADA0}" srcId="{7D7B5030-15D6-47D6-99FB-DE10646CEC2B}" destId="{AB8217AB-62C5-48C2-B743-5BC820A54DC7}" srcOrd="0" destOrd="0" parTransId="{C25136C1-CF50-4ED9-9D77-CAA08FDAFC8B}" sibTransId="{B39F3E71-BC72-4CDE-BD96-DFC7B33A7E9A}"/>
    <dgm:cxn modelId="{995FA959-2757-4BEC-9855-DCD72D20547C}" type="presOf" srcId="{A4B84218-933B-448E-9473-191B67CBDDC7}" destId="{F451FE24-A924-484D-8E8E-BB0C48E852F9}" srcOrd="0" destOrd="0" presId="urn:microsoft.com/office/officeart/2005/8/layout/bProcess4"/>
    <dgm:cxn modelId="{01F34D44-FA29-4CA9-A09A-1C21023C83D7}" srcId="{7D7B5030-15D6-47D6-99FB-DE10646CEC2B}" destId="{390DC824-C378-4517-92E6-BE2AE830F8DD}" srcOrd="6" destOrd="0" parTransId="{E8BC7DF9-D16E-460B-8C60-50A1D0DD0F1C}" sibTransId="{C0B233E5-D27B-4D14-8C94-C1612F9374C0}"/>
    <dgm:cxn modelId="{979D1F8F-94B6-4185-922F-33DD3A20A46B}" srcId="{7D7B5030-15D6-47D6-99FB-DE10646CEC2B}" destId="{1C931678-A28A-4358-9095-64A88BF0FBE5}" srcOrd="7" destOrd="0" parTransId="{171E73FB-302F-4005-AEBF-F8E1D5BFB659}" sibTransId="{2FDAAD90-AF83-48BA-9952-8E55AA8A8C68}"/>
    <dgm:cxn modelId="{72391A29-4A60-4CA3-9B82-73A02022FAED}" type="presOf" srcId="{639269D1-93B9-42CB-B6DF-B0407FFCC7E5}" destId="{C8417E90-4AE5-4F17-B374-25C106EAEAE4}" srcOrd="0" destOrd="0" presId="urn:microsoft.com/office/officeart/2005/8/layout/bProcess4"/>
    <dgm:cxn modelId="{DB56FF41-831A-4826-9402-CE3184BBC52D}" srcId="{7D7B5030-15D6-47D6-99FB-DE10646CEC2B}" destId="{4245E86E-9171-4DE8-9234-4EDDD37BB2A9}" srcOrd="3" destOrd="0" parTransId="{567F060D-7B14-443E-9B93-17A5719F2AB1}" sibTransId="{A4B84218-933B-448E-9473-191B67CBDDC7}"/>
    <dgm:cxn modelId="{4F22BC96-DECF-4CA6-BA19-750BBF7B6FD1}" type="presOf" srcId="{C15E47FA-A2E9-4F5F-B471-00354DB1187B}" destId="{FEB88E1A-A82B-437A-87C2-7707B9B71A22}" srcOrd="0" destOrd="0" presId="urn:microsoft.com/office/officeart/2005/8/layout/bProcess4"/>
    <dgm:cxn modelId="{D9C6D6F3-711D-4411-9BCB-C248408B35D8}" type="presParOf" srcId="{10297073-7DAE-4F1C-A4A8-CB4B80D6554E}" destId="{2A8D450D-F942-49B9-B9CE-4015A34DA1F1}" srcOrd="0" destOrd="0" presId="urn:microsoft.com/office/officeart/2005/8/layout/bProcess4"/>
    <dgm:cxn modelId="{63DA053C-E84D-4BD8-A24F-87BE6671E3FE}" type="presParOf" srcId="{2A8D450D-F942-49B9-B9CE-4015A34DA1F1}" destId="{D792316C-3D09-4119-8D0F-B42492F66F16}" srcOrd="0" destOrd="0" presId="urn:microsoft.com/office/officeart/2005/8/layout/bProcess4"/>
    <dgm:cxn modelId="{82270418-7C3B-4241-B3EA-0938F6CDD665}" type="presParOf" srcId="{2A8D450D-F942-49B9-B9CE-4015A34DA1F1}" destId="{B649BEF2-B377-4318-800B-53EC0DECFC58}" srcOrd="1" destOrd="0" presId="urn:microsoft.com/office/officeart/2005/8/layout/bProcess4"/>
    <dgm:cxn modelId="{C77F26C3-FAD7-45C7-B1D4-B398B38F19DF}" type="presParOf" srcId="{10297073-7DAE-4F1C-A4A8-CB4B80D6554E}" destId="{C2FA2F69-218A-406A-A9E0-AC3BF856F28F}" srcOrd="1" destOrd="0" presId="urn:microsoft.com/office/officeart/2005/8/layout/bProcess4"/>
    <dgm:cxn modelId="{D661F584-8536-411C-9CDB-ACD17BBF3ABF}" type="presParOf" srcId="{10297073-7DAE-4F1C-A4A8-CB4B80D6554E}" destId="{ADA3A065-20ED-40DE-B804-13E390B3FE86}" srcOrd="2" destOrd="0" presId="urn:microsoft.com/office/officeart/2005/8/layout/bProcess4"/>
    <dgm:cxn modelId="{ADB40215-7039-46C9-A14D-11189FE61817}" type="presParOf" srcId="{ADA3A065-20ED-40DE-B804-13E390B3FE86}" destId="{E3F4AEDE-E42F-4280-B345-DAC6DE6E9C19}" srcOrd="0" destOrd="0" presId="urn:microsoft.com/office/officeart/2005/8/layout/bProcess4"/>
    <dgm:cxn modelId="{65568DDC-4F94-4A30-A7FA-D3565675278A}" type="presParOf" srcId="{ADA3A065-20ED-40DE-B804-13E390B3FE86}" destId="{CD12C04F-F648-49EE-B064-14A29F06482E}" srcOrd="1" destOrd="0" presId="urn:microsoft.com/office/officeart/2005/8/layout/bProcess4"/>
    <dgm:cxn modelId="{8A84D79F-DF9F-4D95-94B7-B4C4D19DF8E5}" type="presParOf" srcId="{10297073-7DAE-4F1C-A4A8-CB4B80D6554E}" destId="{AA0876D9-1631-4610-B96F-86949FB0D59F}" srcOrd="3" destOrd="0" presId="urn:microsoft.com/office/officeart/2005/8/layout/bProcess4"/>
    <dgm:cxn modelId="{F23402DD-EC8C-4716-B76A-73B0F6E841CD}" type="presParOf" srcId="{10297073-7DAE-4F1C-A4A8-CB4B80D6554E}" destId="{329E6201-5DC7-42C5-A39F-EB20D32F7646}" srcOrd="4" destOrd="0" presId="urn:microsoft.com/office/officeart/2005/8/layout/bProcess4"/>
    <dgm:cxn modelId="{727152B1-4904-4780-A757-4AC06FDF2948}" type="presParOf" srcId="{329E6201-5DC7-42C5-A39F-EB20D32F7646}" destId="{EBEE6650-FBF0-429A-8D2F-FA709EDDEBB5}" srcOrd="0" destOrd="0" presId="urn:microsoft.com/office/officeart/2005/8/layout/bProcess4"/>
    <dgm:cxn modelId="{6B671581-71EC-4E6E-A3F6-F53C3631AC2D}" type="presParOf" srcId="{329E6201-5DC7-42C5-A39F-EB20D32F7646}" destId="{FEB88E1A-A82B-437A-87C2-7707B9B71A22}" srcOrd="1" destOrd="0" presId="urn:microsoft.com/office/officeart/2005/8/layout/bProcess4"/>
    <dgm:cxn modelId="{683933C5-C631-4E13-A241-13736F755627}" type="presParOf" srcId="{10297073-7DAE-4F1C-A4A8-CB4B80D6554E}" destId="{76F9947B-19AC-4883-B4C4-F179960E2A76}" srcOrd="5" destOrd="0" presId="urn:microsoft.com/office/officeart/2005/8/layout/bProcess4"/>
    <dgm:cxn modelId="{54B0A527-DD9E-44D2-9415-0CFE8CC7594B}" type="presParOf" srcId="{10297073-7DAE-4F1C-A4A8-CB4B80D6554E}" destId="{1E009490-1AB1-48DF-9BB2-5FB9AC12A153}" srcOrd="6" destOrd="0" presId="urn:microsoft.com/office/officeart/2005/8/layout/bProcess4"/>
    <dgm:cxn modelId="{CE9AE16D-8B55-4D32-A3F6-E2CCE83B2AE2}" type="presParOf" srcId="{1E009490-1AB1-48DF-9BB2-5FB9AC12A153}" destId="{1B7150EB-2CDF-4797-B431-158ACB0E4936}" srcOrd="0" destOrd="0" presId="urn:microsoft.com/office/officeart/2005/8/layout/bProcess4"/>
    <dgm:cxn modelId="{BFD00009-9A29-4E5D-83A0-1CFF4C49E294}" type="presParOf" srcId="{1E009490-1AB1-48DF-9BB2-5FB9AC12A153}" destId="{32D3D370-0FF9-4C77-906B-2479E25E8ABC}" srcOrd="1" destOrd="0" presId="urn:microsoft.com/office/officeart/2005/8/layout/bProcess4"/>
    <dgm:cxn modelId="{7A65C5D8-A39C-4B3D-8EEA-EB1C317DE10E}" type="presParOf" srcId="{10297073-7DAE-4F1C-A4A8-CB4B80D6554E}" destId="{F451FE24-A924-484D-8E8E-BB0C48E852F9}" srcOrd="7" destOrd="0" presId="urn:microsoft.com/office/officeart/2005/8/layout/bProcess4"/>
    <dgm:cxn modelId="{37360548-2292-483C-BCAE-02B90FDADE48}" type="presParOf" srcId="{10297073-7DAE-4F1C-A4A8-CB4B80D6554E}" destId="{F7DD25CA-5280-43EB-94B7-B90C39D66552}" srcOrd="8" destOrd="0" presId="urn:microsoft.com/office/officeart/2005/8/layout/bProcess4"/>
    <dgm:cxn modelId="{37AC8F27-3A59-4D28-8BA9-63D0FFF084CE}" type="presParOf" srcId="{F7DD25CA-5280-43EB-94B7-B90C39D66552}" destId="{63848734-8CA4-45E2-84BB-8C088D98FD38}" srcOrd="0" destOrd="0" presId="urn:microsoft.com/office/officeart/2005/8/layout/bProcess4"/>
    <dgm:cxn modelId="{508AC6F1-A609-4132-9A36-CBC18C464C5A}" type="presParOf" srcId="{F7DD25CA-5280-43EB-94B7-B90C39D66552}" destId="{99F20737-8BD9-4090-B6B7-FD06BB6474BA}" srcOrd="1" destOrd="0" presId="urn:microsoft.com/office/officeart/2005/8/layout/bProcess4"/>
    <dgm:cxn modelId="{BE1587AD-C200-407E-8F8B-4DFEF4C9D09A}" type="presParOf" srcId="{10297073-7DAE-4F1C-A4A8-CB4B80D6554E}" destId="{B6D16941-613A-4FEC-A3EA-F04CF6ECB350}" srcOrd="9" destOrd="0" presId="urn:microsoft.com/office/officeart/2005/8/layout/bProcess4"/>
    <dgm:cxn modelId="{461F49C0-1EB0-4062-94F2-CF27BD62A1B9}" type="presParOf" srcId="{10297073-7DAE-4F1C-A4A8-CB4B80D6554E}" destId="{C4E1CB79-3543-433A-B7BB-9741B89120F2}" srcOrd="10" destOrd="0" presId="urn:microsoft.com/office/officeart/2005/8/layout/bProcess4"/>
    <dgm:cxn modelId="{278E5746-81C3-45B6-B8D8-6762EACA00FF}" type="presParOf" srcId="{C4E1CB79-3543-433A-B7BB-9741B89120F2}" destId="{88D211FF-BD91-46C6-956E-10F7D235DC68}" srcOrd="0" destOrd="0" presId="urn:microsoft.com/office/officeart/2005/8/layout/bProcess4"/>
    <dgm:cxn modelId="{A35855CB-F0D1-4814-80CA-2D0BEBE35E88}" type="presParOf" srcId="{C4E1CB79-3543-433A-B7BB-9741B89120F2}" destId="{C8417E90-4AE5-4F17-B374-25C106EAEAE4}" srcOrd="1" destOrd="0" presId="urn:microsoft.com/office/officeart/2005/8/layout/bProcess4"/>
    <dgm:cxn modelId="{FDDB9281-142D-464A-9EAD-345BAAE9BA07}" type="presParOf" srcId="{10297073-7DAE-4F1C-A4A8-CB4B80D6554E}" destId="{43D2DBDA-D7CB-4608-A5ED-A396B62F2A06}" srcOrd="11" destOrd="0" presId="urn:microsoft.com/office/officeart/2005/8/layout/bProcess4"/>
    <dgm:cxn modelId="{E3E51309-B350-4C88-BEC1-CD72836DBCB8}" type="presParOf" srcId="{10297073-7DAE-4F1C-A4A8-CB4B80D6554E}" destId="{3A9E3990-A222-4F18-B021-44F69C2074B4}" srcOrd="12" destOrd="0" presId="urn:microsoft.com/office/officeart/2005/8/layout/bProcess4"/>
    <dgm:cxn modelId="{67F8F805-0A58-4E43-B600-743774CFFEB8}" type="presParOf" srcId="{3A9E3990-A222-4F18-B021-44F69C2074B4}" destId="{82C767C8-E02A-4C7A-ACFA-FB05E463B41F}" srcOrd="0" destOrd="0" presId="urn:microsoft.com/office/officeart/2005/8/layout/bProcess4"/>
    <dgm:cxn modelId="{D55C7FF2-408E-4C95-81BC-2F822E38C324}" type="presParOf" srcId="{3A9E3990-A222-4F18-B021-44F69C2074B4}" destId="{496C3F89-C690-4293-A17D-A645F5A3E868}" srcOrd="1" destOrd="0" presId="urn:microsoft.com/office/officeart/2005/8/layout/bProcess4"/>
    <dgm:cxn modelId="{6B6D3669-372F-4F91-A0DC-CA0ED22FCD15}" type="presParOf" srcId="{10297073-7DAE-4F1C-A4A8-CB4B80D6554E}" destId="{077E2B95-DF6B-44C2-9001-BF24564BC1E0}" srcOrd="13" destOrd="0" presId="urn:microsoft.com/office/officeart/2005/8/layout/bProcess4"/>
    <dgm:cxn modelId="{C96DB3EE-F9D5-45D2-B0D4-038D642DABD8}" type="presParOf" srcId="{10297073-7DAE-4F1C-A4A8-CB4B80D6554E}" destId="{F4EDE75A-C854-4128-89E9-4DA1A736BF70}" srcOrd="14" destOrd="0" presId="urn:microsoft.com/office/officeart/2005/8/layout/bProcess4"/>
    <dgm:cxn modelId="{416AB16C-8F85-47B2-A8B8-FDB462925F11}" type="presParOf" srcId="{F4EDE75A-C854-4128-89E9-4DA1A736BF70}" destId="{5CC676B0-EA5C-47EC-B29F-62DA18E12635}" srcOrd="0" destOrd="0" presId="urn:microsoft.com/office/officeart/2005/8/layout/bProcess4"/>
    <dgm:cxn modelId="{577E2332-BEE5-40DE-B08C-65C9ED24E332}" type="presParOf" srcId="{F4EDE75A-C854-4128-89E9-4DA1A736BF70}" destId="{2D483F6E-8279-4695-B4AF-047D2489715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1F2151-13E5-48A8-A57B-CC01F8ABE1EA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935CBB-B440-4BBC-AD65-B625196F28A4}">
      <dgm:prSet phldrT="[Texto]" custT="1"/>
      <dgm:spPr/>
      <dgm:t>
        <a:bodyPr/>
        <a:lstStyle/>
        <a:p>
          <a:pPr algn="just"/>
          <a:r>
            <a:rPr lang="es-EC" sz="2200" dirty="0" smtClean="0">
              <a:latin typeface="Arial" panose="020B0604020202020204" pitchFamily="34" charset="0"/>
              <a:cs typeface="Arial" panose="020B0604020202020204" pitchFamily="34" charset="0"/>
            </a:rPr>
            <a:t>La implementación de este aplicativo web influyo positivamente en la gestión de proceso, préstamos y devolución.</a:t>
          </a:r>
          <a:endParaRPr lang="es-E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A7B526-DFEE-47EF-88CB-2E534709A36A}" type="parTrans" cxnId="{8D62AEED-8AA5-47A7-97B8-7FC4FBB4B4FD}">
      <dgm:prSet/>
      <dgm:spPr/>
      <dgm:t>
        <a:bodyPr/>
        <a:lstStyle/>
        <a:p>
          <a:endParaRPr lang="es-E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9842F1-D735-4AEB-B162-47719B11AA74}" type="sibTrans" cxnId="{8D62AEED-8AA5-47A7-97B8-7FC4FBB4B4FD}">
      <dgm:prSet/>
      <dgm:spPr/>
      <dgm:t>
        <a:bodyPr/>
        <a:lstStyle/>
        <a:p>
          <a:endParaRPr lang="es-E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1AC931-8937-4A86-9A5A-12D8C45128E4}">
      <dgm:prSet phldrT="[Texto]" custT="1"/>
      <dgm:spPr/>
      <dgm:t>
        <a:bodyPr/>
        <a:lstStyle/>
        <a:p>
          <a:pPr algn="just"/>
          <a:r>
            <a:rPr lang="es-EC" sz="2200" dirty="0" smtClean="0">
              <a:latin typeface="Arial" panose="020B0604020202020204" pitchFamily="34" charset="0"/>
              <a:cs typeface="Arial" panose="020B0604020202020204" pitchFamily="34" charset="0"/>
            </a:rPr>
            <a:t>Agilizo los procedimientos manuales en el departamento bibliotecario del Colegio Fiscal Industrial Febres Cordero</a:t>
          </a:r>
          <a:endParaRPr lang="es-E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A540EF-5CCC-42B2-AFB1-4B693A90209B}" type="parTrans" cxnId="{733E410C-AF97-47D5-A018-F8DA4DC1A429}">
      <dgm:prSet/>
      <dgm:spPr/>
      <dgm:t>
        <a:bodyPr/>
        <a:lstStyle/>
        <a:p>
          <a:endParaRPr lang="es-E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8C43A1-1DF2-45F9-9E35-32DD2BE5F639}" type="sibTrans" cxnId="{733E410C-AF97-47D5-A018-F8DA4DC1A429}">
      <dgm:prSet/>
      <dgm:spPr/>
      <dgm:t>
        <a:bodyPr/>
        <a:lstStyle/>
        <a:p>
          <a:endParaRPr lang="es-E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84F23F-FFB5-4E9B-AD53-171F69F7CAD6}">
      <dgm:prSet phldrT="[Texto]" custT="1"/>
      <dgm:spPr/>
      <dgm:t>
        <a:bodyPr/>
        <a:lstStyle/>
        <a:p>
          <a:pPr algn="just"/>
          <a:r>
            <a:rPr lang="es-EC" sz="2200" dirty="0" smtClean="0">
              <a:latin typeface="Arial" panose="020B0604020202020204" pitchFamily="34" charset="0"/>
              <a:cs typeface="Arial" panose="020B0604020202020204" pitchFamily="34" charset="0"/>
            </a:rPr>
            <a:t>Pruebas realizadas comprobaron que el funcionamiento de los módulos garantizara el cumplimiento de los requerimientos definidos.</a:t>
          </a:r>
          <a:endParaRPr lang="es-E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2B43C5-E67B-4E84-8D71-191DC286E48C}" type="parTrans" cxnId="{E8AB9E7B-B82D-4AC2-8A79-3ADF3179796F}">
      <dgm:prSet/>
      <dgm:spPr/>
      <dgm:t>
        <a:bodyPr/>
        <a:lstStyle/>
        <a:p>
          <a:endParaRPr lang="es-E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F0C258-26B9-4A06-BB84-939B5A2C2C81}" type="sibTrans" cxnId="{E8AB9E7B-B82D-4AC2-8A79-3ADF3179796F}">
      <dgm:prSet/>
      <dgm:spPr/>
      <dgm:t>
        <a:bodyPr/>
        <a:lstStyle/>
        <a:p>
          <a:endParaRPr lang="es-E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891C2-0B12-4ED6-8E19-C0C4E98D59DD}" type="pres">
      <dgm:prSet presAssocID="{881F2151-13E5-48A8-A57B-CC01F8ABE1E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0AB64F3-6EF8-4C58-9EF8-7205897DE622}" type="pres">
      <dgm:prSet presAssocID="{881F2151-13E5-48A8-A57B-CC01F8ABE1EA}" presName="Name1" presStyleCnt="0"/>
      <dgm:spPr/>
    </dgm:pt>
    <dgm:pt modelId="{9DA18ADF-1BEA-4A3E-AE37-D1BBC8BA15D1}" type="pres">
      <dgm:prSet presAssocID="{881F2151-13E5-48A8-A57B-CC01F8ABE1EA}" presName="cycle" presStyleCnt="0"/>
      <dgm:spPr/>
    </dgm:pt>
    <dgm:pt modelId="{CFB9126E-6508-463B-B1E3-9F6C10955425}" type="pres">
      <dgm:prSet presAssocID="{881F2151-13E5-48A8-A57B-CC01F8ABE1EA}" presName="srcNode" presStyleLbl="node1" presStyleIdx="0" presStyleCnt="3"/>
      <dgm:spPr/>
    </dgm:pt>
    <dgm:pt modelId="{7C5C5BD0-0CBB-420C-B54B-0556EDD9864B}" type="pres">
      <dgm:prSet presAssocID="{881F2151-13E5-48A8-A57B-CC01F8ABE1EA}" presName="conn" presStyleLbl="parChTrans1D2" presStyleIdx="0" presStyleCnt="1"/>
      <dgm:spPr/>
      <dgm:t>
        <a:bodyPr/>
        <a:lstStyle/>
        <a:p>
          <a:endParaRPr lang="es-ES"/>
        </a:p>
      </dgm:t>
    </dgm:pt>
    <dgm:pt modelId="{F803AB16-C223-4901-9DAD-68976FA5636E}" type="pres">
      <dgm:prSet presAssocID="{881F2151-13E5-48A8-A57B-CC01F8ABE1EA}" presName="extraNode" presStyleLbl="node1" presStyleIdx="0" presStyleCnt="3"/>
      <dgm:spPr/>
    </dgm:pt>
    <dgm:pt modelId="{47880D0B-86C4-4FB9-918C-357E53173BDB}" type="pres">
      <dgm:prSet presAssocID="{881F2151-13E5-48A8-A57B-CC01F8ABE1EA}" presName="dstNode" presStyleLbl="node1" presStyleIdx="0" presStyleCnt="3"/>
      <dgm:spPr/>
    </dgm:pt>
    <dgm:pt modelId="{57CD04B2-ACA6-43D2-A8E1-F485E671B91B}" type="pres">
      <dgm:prSet presAssocID="{53935CBB-B440-4BBC-AD65-B625196F28A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9B63E2-CEC7-49AC-A1FF-F00AE206F9D6}" type="pres">
      <dgm:prSet presAssocID="{53935CBB-B440-4BBC-AD65-B625196F28A4}" presName="accent_1" presStyleCnt="0"/>
      <dgm:spPr/>
    </dgm:pt>
    <dgm:pt modelId="{77BB83AD-4A07-49A9-A21B-C8317701030B}" type="pres">
      <dgm:prSet presAssocID="{53935CBB-B440-4BBC-AD65-B625196F28A4}" presName="accentRepeatNode" presStyleLbl="solidFgAcc1" presStyleIdx="0" presStyleCnt="3"/>
      <dgm:spPr/>
    </dgm:pt>
    <dgm:pt modelId="{6CE9D038-9119-44B4-89A1-A26D0199536F}" type="pres">
      <dgm:prSet presAssocID="{AF1AC931-8937-4A86-9A5A-12D8C45128E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B454D2-A437-42EA-A97A-7CCE765D71BE}" type="pres">
      <dgm:prSet presAssocID="{AF1AC931-8937-4A86-9A5A-12D8C45128E4}" presName="accent_2" presStyleCnt="0"/>
      <dgm:spPr/>
    </dgm:pt>
    <dgm:pt modelId="{72C0527F-2B05-422E-9DFD-77CA79F75A9D}" type="pres">
      <dgm:prSet presAssocID="{AF1AC931-8937-4A86-9A5A-12D8C45128E4}" presName="accentRepeatNode" presStyleLbl="solidFgAcc1" presStyleIdx="1" presStyleCnt="3"/>
      <dgm:spPr/>
    </dgm:pt>
    <dgm:pt modelId="{F27840B3-E4D1-4C3D-A352-3A21C388BB7D}" type="pres">
      <dgm:prSet presAssocID="{E384F23F-FFB5-4E9B-AD53-171F69F7CAD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575584-4E3F-4395-88B0-F5EF37404E36}" type="pres">
      <dgm:prSet presAssocID="{E384F23F-FFB5-4E9B-AD53-171F69F7CAD6}" presName="accent_3" presStyleCnt="0"/>
      <dgm:spPr/>
    </dgm:pt>
    <dgm:pt modelId="{9E3052BF-B0BE-4C4A-8F04-082DEA7E9784}" type="pres">
      <dgm:prSet presAssocID="{E384F23F-FFB5-4E9B-AD53-171F69F7CAD6}" presName="accentRepeatNode" presStyleLbl="solidFgAcc1" presStyleIdx="2" presStyleCnt="3"/>
      <dgm:spPr/>
    </dgm:pt>
  </dgm:ptLst>
  <dgm:cxnLst>
    <dgm:cxn modelId="{BB212E28-4B2D-447C-8C3C-1BF7AE719528}" type="presOf" srcId="{A69842F1-D735-4AEB-B162-47719B11AA74}" destId="{7C5C5BD0-0CBB-420C-B54B-0556EDD9864B}" srcOrd="0" destOrd="0" presId="urn:microsoft.com/office/officeart/2008/layout/VerticalCurvedList"/>
    <dgm:cxn modelId="{E8AB9E7B-B82D-4AC2-8A79-3ADF3179796F}" srcId="{881F2151-13E5-48A8-A57B-CC01F8ABE1EA}" destId="{E384F23F-FFB5-4E9B-AD53-171F69F7CAD6}" srcOrd="2" destOrd="0" parTransId="{5B2B43C5-E67B-4E84-8D71-191DC286E48C}" sibTransId="{9AF0C258-26B9-4A06-BB84-939B5A2C2C81}"/>
    <dgm:cxn modelId="{A60F1348-F3B2-4080-ABD5-3492AEAB94B1}" type="presOf" srcId="{AF1AC931-8937-4A86-9A5A-12D8C45128E4}" destId="{6CE9D038-9119-44B4-89A1-A26D0199536F}" srcOrd="0" destOrd="0" presId="urn:microsoft.com/office/officeart/2008/layout/VerticalCurvedList"/>
    <dgm:cxn modelId="{8D62AEED-8AA5-47A7-97B8-7FC4FBB4B4FD}" srcId="{881F2151-13E5-48A8-A57B-CC01F8ABE1EA}" destId="{53935CBB-B440-4BBC-AD65-B625196F28A4}" srcOrd="0" destOrd="0" parTransId="{D9A7B526-DFEE-47EF-88CB-2E534709A36A}" sibTransId="{A69842F1-D735-4AEB-B162-47719B11AA74}"/>
    <dgm:cxn modelId="{3167F83E-99F2-4C35-84CA-2174C684C3DF}" type="presOf" srcId="{53935CBB-B440-4BBC-AD65-B625196F28A4}" destId="{57CD04B2-ACA6-43D2-A8E1-F485E671B91B}" srcOrd="0" destOrd="0" presId="urn:microsoft.com/office/officeart/2008/layout/VerticalCurvedList"/>
    <dgm:cxn modelId="{733E410C-AF97-47D5-A018-F8DA4DC1A429}" srcId="{881F2151-13E5-48A8-A57B-CC01F8ABE1EA}" destId="{AF1AC931-8937-4A86-9A5A-12D8C45128E4}" srcOrd="1" destOrd="0" parTransId="{EDA540EF-5CCC-42B2-AFB1-4B693A90209B}" sibTransId="{848C43A1-1DF2-45F9-9E35-32DD2BE5F639}"/>
    <dgm:cxn modelId="{8B4D367D-796A-43E2-9DDC-24093D96E7A7}" type="presOf" srcId="{881F2151-13E5-48A8-A57B-CC01F8ABE1EA}" destId="{34E891C2-0B12-4ED6-8E19-C0C4E98D59DD}" srcOrd="0" destOrd="0" presId="urn:microsoft.com/office/officeart/2008/layout/VerticalCurvedList"/>
    <dgm:cxn modelId="{FA3B92C8-E96A-438C-A927-A8A1F0BE2FA9}" type="presOf" srcId="{E384F23F-FFB5-4E9B-AD53-171F69F7CAD6}" destId="{F27840B3-E4D1-4C3D-A352-3A21C388BB7D}" srcOrd="0" destOrd="0" presId="urn:microsoft.com/office/officeart/2008/layout/VerticalCurvedList"/>
    <dgm:cxn modelId="{81F30DD9-A09E-4F99-A5A3-72C7479B10D3}" type="presParOf" srcId="{34E891C2-0B12-4ED6-8E19-C0C4E98D59DD}" destId="{20AB64F3-6EF8-4C58-9EF8-7205897DE622}" srcOrd="0" destOrd="0" presId="urn:microsoft.com/office/officeart/2008/layout/VerticalCurvedList"/>
    <dgm:cxn modelId="{CC92146C-1E14-4438-994E-246191CA0418}" type="presParOf" srcId="{20AB64F3-6EF8-4C58-9EF8-7205897DE622}" destId="{9DA18ADF-1BEA-4A3E-AE37-D1BBC8BA15D1}" srcOrd="0" destOrd="0" presId="urn:microsoft.com/office/officeart/2008/layout/VerticalCurvedList"/>
    <dgm:cxn modelId="{8DA775EF-0571-4F2F-9E9B-64522F3B2E9A}" type="presParOf" srcId="{9DA18ADF-1BEA-4A3E-AE37-D1BBC8BA15D1}" destId="{CFB9126E-6508-463B-B1E3-9F6C10955425}" srcOrd="0" destOrd="0" presId="urn:microsoft.com/office/officeart/2008/layout/VerticalCurvedList"/>
    <dgm:cxn modelId="{C44C36E8-79B9-4820-B931-679E8446A441}" type="presParOf" srcId="{9DA18ADF-1BEA-4A3E-AE37-D1BBC8BA15D1}" destId="{7C5C5BD0-0CBB-420C-B54B-0556EDD9864B}" srcOrd="1" destOrd="0" presId="urn:microsoft.com/office/officeart/2008/layout/VerticalCurvedList"/>
    <dgm:cxn modelId="{59D33F29-59F7-4892-AD05-B11527390EDD}" type="presParOf" srcId="{9DA18ADF-1BEA-4A3E-AE37-D1BBC8BA15D1}" destId="{F803AB16-C223-4901-9DAD-68976FA5636E}" srcOrd="2" destOrd="0" presId="urn:microsoft.com/office/officeart/2008/layout/VerticalCurvedList"/>
    <dgm:cxn modelId="{1F6B379F-995D-41D7-8531-B9DFD5C52B96}" type="presParOf" srcId="{9DA18ADF-1BEA-4A3E-AE37-D1BBC8BA15D1}" destId="{47880D0B-86C4-4FB9-918C-357E53173BDB}" srcOrd="3" destOrd="0" presId="urn:microsoft.com/office/officeart/2008/layout/VerticalCurvedList"/>
    <dgm:cxn modelId="{2DBB4B83-6BCD-475F-9BA6-AEBBE10B376C}" type="presParOf" srcId="{20AB64F3-6EF8-4C58-9EF8-7205897DE622}" destId="{57CD04B2-ACA6-43D2-A8E1-F485E671B91B}" srcOrd="1" destOrd="0" presId="urn:microsoft.com/office/officeart/2008/layout/VerticalCurvedList"/>
    <dgm:cxn modelId="{08D3304E-B86B-49B7-973D-78373E43C22F}" type="presParOf" srcId="{20AB64F3-6EF8-4C58-9EF8-7205897DE622}" destId="{4F9B63E2-CEC7-49AC-A1FF-F00AE206F9D6}" srcOrd="2" destOrd="0" presId="urn:microsoft.com/office/officeart/2008/layout/VerticalCurvedList"/>
    <dgm:cxn modelId="{31417D3A-B59E-4B28-9BE8-311E49C12C7F}" type="presParOf" srcId="{4F9B63E2-CEC7-49AC-A1FF-F00AE206F9D6}" destId="{77BB83AD-4A07-49A9-A21B-C8317701030B}" srcOrd="0" destOrd="0" presId="urn:microsoft.com/office/officeart/2008/layout/VerticalCurvedList"/>
    <dgm:cxn modelId="{7A27B6A0-5B9D-48F8-9627-7BF698CE6B43}" type="presParOf" srcId="{20AB64F3-6EF8-4C58-9EF8-7205897DE622}" destId="{6CE9D038-9119-44B4-89A1-A26D0199536F}" srcOrd="3" destOrd="0" presId="urn:microsoft.com/office/officeart/2008/layout/VerticalCurvedList"/>
    <dgm:cxn modelId="{0239C507-1E28-45B9-990C-C8F6FD459BE9}" type="presParOf" srcId="{20AB64F3-6EF8-4C58-9EF8-7205897DE622}" destId="{EAB454D2-A437-42EA-A97A-7CCE765D71BE}" srcOrd="4" destOrd="0" presId="urn:microsoft.com/office/officeart/2008/layout/VerticalCurvedList"/>
    <dgm:cxn modelId="{B52C3FE5-F7DA-4ED3-96D4-05C0BA07A695}" type="presParOf" srcId="{EAB454D2-A437-42EA-A97A-7CCE765D71BE}" destId="{72C0527F-2B05-422E-9DFD-77CA79F75A9D}" srcOrd="0" destOrd="0" presId="urn:microsoft.com/office/officeart/2008/layout/VerticalCurvedList"/>
    <dgm:cxn modelId="{87E3D4D6-3631-424D-B651-DAFBF5712DC2}" type="presParOf" srcId="{20AB64F3-6EF8-4C58-9EF8-7205897DE622}" destId="{F27840B3-E4D1-4C3D-A352-3A21C388BB7D}" srcOrd="5" destOrd="0" presId="urn:microsoft.com/office/officeart/2008/layout/VerticalCurvedList"/>
    <dgm:cxn modelId="{AF8D93F1-9D65-4364-AAD8-496A76440801}" type="presParOf" srcId="{20AB64F3-6EF8-4C58-9EF8-7205897DE622}" destId="{25575584-4E3F-4395-88B0-F5EF37404E36}" srcOrd="6" destOrd="0" presId="urn:microsoft.com/office/officeart/2008/layout/VerticalCurvedList"/>
    <dgm:cxn modelId="{4556243A-5D8F-485B-8B25-C57CB90C173A}" type="presParOf" srcId="{25575584-4E3F-4395-88B0-F5EF37404E36}" destId="{9E3052BF-B0BE-4C4A-8F04-082DEA7E97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8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973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059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425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7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267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427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4640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72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6115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288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1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374" y="2791796"/>
            <a:ext cx="9049918" cy="1328466"/>
          </a:xfrm>
        </p:spPr>
        <p:txBody>
          <a:bodyPr>
            <a:noAutofit/>
          </a:bodyPr>
          <a:lstStyle/>
          <a:p>
            <a:pPr algn="just"/>
            <a:r>
              <a:rPr lang="es-EC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DESARROLLO E IMPLEMENTACIÓN DE UN SISTEMA BIBLIOTECARIO PARA EL CONTROL DE INVENTARIO, RESERVACIÓN DE LIBROS Y REPORTES DEL COLEGIO TÉCNICO INDUSTRIAL "FEBRES CORDERO"</a:t>
            </a:r>
            <a:endParaRPr lang="es-EC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79355" y="2210306"/>
            <a:ext cx="1613775" cy="503112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TEMA:</a:t>
            </a:r>
            <a:endParaRPr lang="es-EC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7A81085F-7051-4BDC-A06D-5EFB63C0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6" y="301900"/>
            <a:ext cx="1579662" cy="156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Rectángulo"/>
          <p:cNvSpPr/>
          <p:nvPr/>
        </p:nvSpPr>
        <p:spPr>
          <a:xfrm>
            <a:off x="9019442" y="4884984"/>
            <a:ext cx="18473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endParaRPr lang="es-E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988321" y="4623374"/>
            <a:ext cx="243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C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AUTORES</a:t>
            </a:r>
            <a:r>
              <a:rPr lang="es-EC" sz="2400" b="1" dirty="0" smtClean="0"/>
              <a:t>:</a:t>
            </a:r>
          </a:p>
        </p:txBody>
      </p:sp>
      <p:sp>
        <p:nvSpPr>
          <p:cNvPr id="8" name="6 CuadroTexto"/>
          <p:cNvSpPr txBox="1"/>
          <p:nvPr/>
        </p:nvSpPr>
        <p:spPr>
          <a:xfrm>
            <a:off x="6684202" y="5346649"/>
            <a:ext cx="559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s-EC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Torres Camacho Nelly Stephany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s-EC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Yagual González </a:t>
            </a:r>
            <a:r>
              <a:rPr lang="es-EC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Bella Flor</a:t>
            </a:r>
          </a:p>
        </p:txBody>
      </p:sp>
    </p:spTree>
    <p:extLst>
      <p:ext uri="{BB962C8B-B14F-4D97-AF65-F5344CB8AC3E}">
        <p14:creationId xmlns:p14="http://schemas.microsoft.com/office/powerpoint/2010/main" val="210839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9091" y="380876"/>
            <a:ext cx="3491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b="1" u="sng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CONCLUSIONES</a:t>
            </a:r>
            <a:endParaRPr lang="es-EC" sz="3200" u="sng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983836258"/>
              </p:ext>
            </p:extLst>
          </p:nvPr>
        </p:nvGraphicFramePr>
        <p:xfrm>
          <a:off x="2055284" y="1055803"/>
          <a:ext cx="9149336" cy="5358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4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45167" y="396831"/>
            <a:ext cx="7198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PLANTEAMIENTO DEL PROBLEMA </a:t>
            </a:r>
            <a:endParaRPr lang="es-EC" sz="3200" u="sng" dirty="0"/>
          </a:p>
        </p:txBody>
      </p:sp>
      <p:sp>
        <p:nvSpPr>
          <p:cNvPr id="5" name="Elipse 4"/>
          <p:cNvSpPr/>
          <p:nvPr/>
        </p:nvSpPr>
        <p:spPr>
          <a:xfrm>
            <a:off x="2984634" y="1752846"/>
            <a:ext cx="5526548" cy="148916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Ineficiencia en los procesos del área bibliotecaria en el Colegio 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Fiscal Técnico Industrial "Febres Cordero" en la ciudad </a:t>
            </a:r>
            <a:r>
              <a:rPr lang="es-EC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Guayaquil </a:t>
            </a:r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 rot="10800000">
            <a:off x="8733206" y="2154205"/>
            <a:ext cx="838962" cy="638630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680949" y="2087998"/>
            <a:ext cx="2061844" cy="704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central</a:t>
            </a:r>
            <a:endParaRPr lang="es-EC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27681" y="2487362"/>
            <a:ext cx="113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Causas</a:t>
            </a:r>
            <a:endParaRPr lang="es-EC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echa derecha 13"/>
          <p:cNvSpPr/>
          <p:nvPr/>
        </p:nvSpPr>
        <p:spPr>
          <a:xfrm rot="16200000" flipH="1">
            <a:off x="1740994" y="3064567"/>
            <a:ext cx="786377" cy="638630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489545" y="3920019"/>
            <a:ext cx="3127835" cy="117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2000" dirty="0" smtClean="0"/>
              <a:t>Mala organización en el inventario de los libros</a:t>
            </a:r>
            <a:endParaRPr lang="es-EC" sz="2000" dirty="0"/>
          </a:p>
        </p:txBody>
      </p:sp>
      <p:sp>
        <p:nvSpPr>
          <p:cNvPr id="17" name="Rectángulo 16"/>
          <p:cNvSpPr/>
          <p:nvPr/>
        </p:nvSpPr>
        <p:spPr>
          <a:xfrm>
            <a:off x="8381597" y="3920019"/>
            <a:ext cx="3104297" cy="117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2000" dirty="0" smtClean="0"/>
              <a:t>Perdida de tiempo  en la consulta de información </a:t>
            </a:r>
            <a:endParaRPr lang="es-EC" sz="2000" dirty="0"/>
          </a:p>
        </p:txBody>
      </p:sp>
      <p:sp>
        <p:nvSpPr>
          <p:cNvPr id="19" name="Rectángulo 18"/>
          <p:cNvSpPr/>
          <p:nvPr/>
        </p:nvSpPr>
        <p:spPr>
          <a:xfrm>
            <a:off x="739271" y="3920019"/>
            <a:ext cx="2986057" cy="117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2000" dirty="0" smtClean="0"/>
              <a:t>Las actividades se realizan de forma manual.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4755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857740" y="2442755"/>
            <a:ext cx="869704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1000"/>
              </a:spcAft>
            </a:pPr>
            <a:r>
              <a:rPr lang="es-EC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Desarrollar un sistema del control y gestión de entrega de libros para mejorar el servicio del área de biblioteca del Colegio Técnico Industrial " Febres Cordero" de la ciudad de Guayaquil en el periodo </a:t>
            </a:r>
            <a:r>
              <a:rPr lang="es-EC" sz="2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2019</a:t>
            </a:r>
            <a:r>
              <a:rPr lang="es-EC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s-ES_tradnl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79376" y="620688"/>
            <a:ext cx="4379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lang="es-EC" sz="3200" u="sng" dirty="0"/>
          </a:p>
        </p:txBody>
      </p:sp>
    </p:spTree>
    <p:extLst>
      <p:ext uri="{BB962C8B-B14F-4D97-AF65-F5344CB8AC3E}">
        <p14:creationId xmlns:p14="http://schemas.microsoft.com/office/powerpoint/2010/main" val="40807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9376" y="620688"/>
            <a:ext cx="5407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lang="es-EC" sz="3200" u="sng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513149" y="1459987"/>
            <a:ext cx="8772070" cy="1057570"/>
          </a:xfrm>
          <a:prstGeom prst="rect">
            <a:avLst/>
          </a:prstGeom>
          <a:ln w="15875" cap="flat" cmpd="sng" algn="ctr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Clr>
                <a:schemeClr val="tx1"/>
              </a:buClr>
              <a:buNone/>
            </a:pPr>
            <a:r>
              <a:rPr lang="es-EC" sz="2200" dirty="0">
                <a:latin typeface="Arial" panose="020B0604020202020204" pitchFamily="34" charset="0"/>
                <a:cs typeface="Arial" panose="020B0604020202020204" pitchFamily="34" charset="0"/>
              </a:rPr>
              <a:t>Determinar las causas que se presenta en el manejo administrativo del departamento bibliotecario para identificar las necesidades por medio de la observación, entrevista y encuestas.</a:t>
            </a:r>
          </a:p>
        </p:txBody>
      </p:sp>
      <p:sp>
        <p:nvSpPr>
          <p:cNvPr id="6" name="9 Rectángulo"/>
          <p:cNvSpPr/>
          <p:nvPr/>
        </p:nvSpPr>
        <p:spPr>
          <a:xfrm>
            <a:off x="2513149" y="3238069"/>
            <a:ext cx="8772070" cy="110799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algn="just">
              <a:buClr>
                <a:schemeClr val="tx1"/>
              </a:buClr>
            </a:pPr>
            <a:r>
              <a:rPr lang="es-EC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Analizar las necesidades para determinar los requerimientos tecnológicos de la institución por medio de los resultados e instrumentos de recolección de datos.</a:t>
            </a:r>
            <a:endParaRPr lang="es-EC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1 Rectángulo"/>
          <p:cNvSpPr/>
          <p:nvPr/>
        </p:nvSpPr>
        <p:spPr>
          <a:xfrm>
            <a:off x="2513149" y="5066577"/>
            <a:ext cx="8772070" cy="76944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C" sz="2200" dirty="0">
                <a:latin typeface="Arial" panose="020B0604020202020204" pitchFamily="34" charset="0"/>
                <a:cs typeface="Arial" panose="020B0604020202020204" pitchFamily="34" charset="0"/>
              </a:rPr>
              <a:t>Identificar las herramientas tecnológicas para la ejecución adecuada del sistema bibliotecario.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" r="17572"/>
          <a:stretch/>
        </p:blipFill>
        <p:spPr>
          <a:xfrm>
            <a:off x="479376" y="2739296"/>
            <a:ext cx="1593669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217265" y="882207"/>
            <a:ext cx="10096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C" sz="3200" b="1" u="sng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TÉCNICAS E INSTRUMENTOS DE INVESTIGACIÓN</a:t>
            </a:r>
            <a:endParaRPr lang="es-EC" sz="3200" u="sng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9987" r="4746"/>
          <a:stretch/>
        </p:blipFill>
        <p:spPr>
          <a:xfrm>
            <a:off x="8679002" y="2794000"/>
            <a:ext cx="2303462" cy="1874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425306326"/>
              </p:ext>
            </p:extLst>
          </p:nvPr>
        </p:nvGraphicFramePr>
        <p:xfrm>
          <a:off x="4163873" y="882207"/>
          <a:ext cx="34778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203" y="2664619"/>
            <a:ext cx="2209800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25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94656" y="1234955"/>
            <a:ext cx="37321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200" dirty="0">
                <a:latin typeface="Arial" panose="020B0604020202020204" pitchFamily="34" charset="0"/>
                <a:cs typeface="Arial" panose="020B0604020202020204" pitchFamily="34" charset="0"/>
              </a:rPr>
              <a:t>Distribución de la </a:t>
            </a:r>
            <a:r>
              <a:rPr lang="es-EC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población</a:t>
            </a:r>
            <a:endParaRPr lang="es-EC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4656" y="4065388"/>
            <a:ext cx="5162550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sz="2200" b="1" dirty="0" smtClean="0"/>
              <a:t>Donde:</a:t>
            </a:r>
          </a:p>
          <a:p>
            <a:endParaRPr lang="es-EC" sz="2200" dirty="0"/>
          </a:p>
          <a:p>
            <a:r>
              <a:rPr lang="es-EC" sz="2200" dirty="0" smtClean="0"/>
              <a:t>N= tamaño de la población.(825)</a:t>
            </a:r>
          </a:p>
          <a:p>
            <a:r>
              <a:rPr lang="es-EC" sz="2200" dirty="0"/>
              <a:t>e</a:t>
            </a:r>
            <a:r>
              <a:rPr lang="es-EC" sz="2200" dirty="0" smtClean="0"/>
              <a:t>= margen de error. 5%</a:t>
            </a:r>
          </a:p>
          <a:p>
            <a:r>
              <a:rPr lang="es-EC" sz="2200" dirty="0" smtClean="0"/>
              <a:t>Z= nivel de confianza. Fijado en 95%.(1.96).</a:t>
            </a:r>
          </a:p>
        </p:txBody>
      </p:sp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130" y="725762"/>
            <a:ext cx="3925644" cy="280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794656" y="358629"/>
            <a:ext cx="5163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POBLACIÓN Y MUESTRA</a:t>
            </a:r>
            <a:endParaRPr lang="es-EC" sz="3200" u="sng" dirty="0"/>
          </a:p>
        </p:txBody>
      </p:sp>
      <p:grpSp>
        <p:nvGrpSpPr>
          <p:cNvPr id="13" name="Grupo 12"/>
          <p:cNvGrpSpPr/>
          <p:nvPr/>
        </p:nvGrpSpPr>
        <p:grpSpPr>
          <a:xfrm>
            <a:off x="8356335" y="4820846"/>
            <a:ext cx="2237627" cy="817206"/>
            <a:chOff x="6840756" y="1224140"/>
            <a:chExt cx="2668594" cy="1334297"/>
          </a:xfrm>
        </p:grpSpPr>
        <p:sp>
          <p:nvSpPr>
            <p:cNvPr id="14" name="Rectángulo redondeado 13"/>
            <p:cNvSpPr/>
            <p:nvPr/>
          </p:nvSpPr>
          <p:spPr>
            <a:xfrm>
              <a:off x="6840756" y="1224140"/>
              <a:ext cx="2668594" cy="133429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uadroTexto 14"/>
            <p:cNvSpPr txBox="1"/>
            <p:nvPr/>
          </p:nvSpPr>
          <p:spPr>
            <a:xfrm>
              <a:off x="6879836" y="1263220"/>
              <a:ext cx="2590434" cy="1256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C" sz="2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Total= </a:t>
              </a:r>
              <a:r>
                <a:rPr lang="es-EC" sz="2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262  </a:t>
              </a:r>
              <a:r>
                <a:rPr lang="x-none" sz="2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79857"/>
              </p:ext>
            </p:extLst>
          </p:nvPr>
        </p:nvGraphicFramePr>
        <p:xfrm>
          <a:off x="794656" y="1758704"/>
          <a:ext cx="5275879" cy="149138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2139">
                  <a:extLst>
                    <a:ext uri="{9D8B030D-6E8A-4147-A177-3AD203B41FA5}">
                      <a16:colId xmlns="" xmlns:a16="http://schemas.microsoft.com/office/drawing/2014/main" val="4252579873"/>
                    </a:ext>
                  </a:extLst>
                </a:gridCol>
                <a:gridCol w="1474666">
                  <a:extLst>
                    <a:ext uri="{9D8B030D-6E8A-4147-A177-3AD203B41FA5}">
                      <a16:colId xmlns="" xmlns:a16="http://schemas.microsoft.com/office/drawing/2014/main" val="4095261127"/>
                    </a:ext>
                  </a:extLst>
                </a:gridCol>
                <a:gridCol w="1401662">
                  <a:extLst>
                    <a:ext uri="{9D8B030D-6E8A-4147-A177-3AD203B41FA5}">
                      <a16:colId xmlns="" xmlns:a16="http://schemas.microsoft.com/office/drawing/2014/main" val="1577350629"/>
                    </a:ext>
                  </a:extLst>
                </a:gridCol>
                <a:gridCol w="1627412">
                  <a:extLst>
                    <a:ext uri="{9D8B030D-6E8A-4147-A177-3AD203B41FA5}">
                      <a16:colId xmlns="" xmlns:a16="http://schemas.microsoft.com/office/drawing/2014/main" val="235563796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Ítem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</a:rPr>
                        <a:t>Descripción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Frecuencia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Porcentaje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8587216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 smtClean="0">
                          <a:effectLst/>
                        </a:rPr>
                        <a:t>1</a:t>
                      </a:r>
                      <a:endParaRPr lang="es-EC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</a:rPr>
                        <a:t>Docente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</a:rPr>
                        <a:t>8%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07880477"/>
                  </a:ext>
                </a:extLst>
              </a:tr>
              <a:tr h="3173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 smtClean="0">
                          <a:effectLst/>
                        </a:rPr>
                        <a:t>2</a:t>
                      </a:r>
                      <a:endParaRPr lang="es-EC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</a:rPr>
                        <a:t>Estudiante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760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</a:rPr>
                        <a:t>92%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85758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 smtClean="0">
                          <a:effectLst/>
                        </a:rPr>
                        <a:t>3</a:t>
                      </a:r>
                      <a:endParaRPr lang="es-EC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</a:rPr>
                        <a:t>Administrador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</a:rPr>
                        <a:t>0%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946760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Total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825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100%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24119445"/>
                  </a:ext>
                </a:extLst>
              </a:tr>
            </a:tbl>
          </a:graphicData>
        </a:graphic>
      </p:graphicFrame>
      <p:grpSp>
        <p:nvGrpSpPr>
          <p:cNvPr id="23" name="Grupo 22"/>
          <p:cNvGrpSpPr/>
          <p:nvPr/>
        </p:nvGrpSpPr>
        <p:grpSpPr>
          <a:xfrm>
            <a:off x="8323568" y="3504589"/>
            <a:ext cx="2237627" cy="817206"/>
            <a:chOff x="6840756" y="1224140"/>
            <a:chExt cx="2668594" cy="1334297"/>
          </a:xfrm>
          <a:solidFill>
            <a:schemeClr val="bg1"/>
          </a:solidFill>
        </p:grpSpPr>
        <p:sp>
          <p:nvSpPr>
            <p:cNvPr id="24" name="Rectángulo redondeado 23"/>
            <p:cNvSpPr/>
            <p:nvPr/>
          </p:nvSpPr>
          <p:spPr>
            <a:xfrm>
              <a:off x="6840756" y="1224140"/>
              <a:ext cx="2668594" cy="1334297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uadroTexto 24"/>
            <p:cNvSpPr txBox="1"/>
            <p:nvPr/>
          </p:nvSpPr>
          <p:spPr>
            <a:xfrm>
              <a:off x="6879836" y="1263220"/>
              <a:ext cx="2590434" cy="125613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C" sz="2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Muestra  </a:t>
              </a:r>
              <a:r>
                <a:rPr lang="x-none" sz="2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26" name="Flecha abajo 25"/>
          <p:cNvSpPr/>
          <p:nvPr/>
        </p:nvSpPr>
        <p:spPr>
          <a:xfrm>
            <a:off x="9273346" y="4238397"/>
            <a:ext cx="403606" cy="417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534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8154"/>
              </p:ext>
            </p:extLst>
          </p:nvPr>
        </p:nvGraphicFramePr>
        <p:xfrm>
          <a:off x="1114498" y="1951126"/>
          <a:ext cx="4720205" cy="205447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83454">
                  <a:extLst>
                    <a:ext uri="{9D8B030D-6E8A-4147-A177-3AD203B41FA5}">
                      <a16:colId xmlns="" xmlns:a16="http://schemas.microsoft.com/office/drawing/2014/main" val="4252579873"/>
                    </a:ext>
                  </a:extLst>
                </a:gridCol>
                <a:gridCol w="1228975">
                  <a:extLst>
                    <a:ext uri="{9D8B030D-6E8A-4147-A177-3AD203B41FA5}">
                      <a16:colId xmlns="" xmlns:a16="http://schemas.microsoft.com/office/drawing/2014/main" val="4095261127"/>
                    </a:ext>
                  </a:extLst>
                </a:gridCol>
                <a:gridCol w="1407776">
                  <a:extLst>
                    <a:ext uri="{9D8B030D-6E8A-4147-A177-3AD203B41FA5}">
                      <a16:colId xmlns="" xmlns:a16="http://schemas.microsoft.com/office/drawing/2014/main" val="235563796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</a:rPr>
                        <a:t>Opciones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Respuesta</a:t>
                      </a:r>
                      <a:endParaRPr lang="es-EC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Porcentaje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8587216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>
                          <a:effectLst/>
                        </a:rPr>
                        <a:t>Muy de acuerdo</a:t>
                      </a:r>
                      <a:endParaRPr lang="es-EC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0788047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</a:rPr>
                        <a:t>De acuerdo</a:t>
                      </a:r>
                      <a:endParaRPr lang="es-EC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857582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>
                          <a:effectLst/>
                        </a:rPr>
                        <a:t>Indiferente </a:t>
                      </a:r>
                      <a:endParaRPr lang="es-EC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946760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>
                          <a:effectLst/>
                        </a:rPr>
                        <a:t>En desacuerdo</a:t>
                      </a:r>
                      <a:endParaRPr lang="es-EC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122757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</a:rPr>
                        <a:t>Muy en desacuerdo</a:t>
                      </a:r>
                      <a:endParaRPr lang="es-EC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5407851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Total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262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100%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24119445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565045" y="930127"/>
            <a:ext cx="11018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¿Cree </a:t>
            </a:r>
            <a:r>
              <a:rPr lang="es-EC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usted necesario implementar un sistema bibliotecario en el Colegio Fiscal Técnico Industrial </a:t>
            </a:r>
            <a:r>
              <a:rPr lang="es-EC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Febres Cordero?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925755" y="93073"/>
            <a:ext cx="4296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C" sz="3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ANÁLISIS DE DATOS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18207" y="5021278"/>
            <a:ext cx="10232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</a:t>
            </a: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En la encuesta realizada que el 65% señalan estar “muy de acuerdo” la población manifiesta que es necesario implementar un sistema web, mientras que el otro 4% manifiesta estar Indiferente.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Gráfico 6">
            <a:extLst>
              <a:ext uri="{FF2B5EF4-FFF2-40B4-BE49-F238E27FC236}">
                <a16:creationId xmlns=""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030427"/>
              </p:ext>
            </p:extLst>
          </p:nvPr>
        </p:nvGraphicFramePr>
        <p:xfrm>
          <a:off x="6654981" y="1668791"/>
          <a:ext cx="4577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04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79376" y="196576"/>
            <a:ext cx="2807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PROPUESTA </a:t>
            </a:r>
            <a:endParaRPr lang="es-EC" sz="3200" u="sng" dirty="0"/>
          </a:p>
        </p:txBody>
      </p:sp>
      <p:graphicFrame>
        <p:nvGraphicFramePr>
          <p:cNvPr id="3" name="4 Diagrama"/>
          <p:cNvGraphicFramePr/>
          <p:nvPr>
            <p:extLst>
              <p:ext uri="{D42A27DB-BD31-4B8C-83A1-F6EECF244321}">
                <p14:modId xmlns:p14="http://schemas.microsoft.com/office/powerpoint/2010/main" val="2063100949"/>
              </p:ext>
            </p:extLst>
          </p:nvPr>
        </p:nvGraphicFramePr>
        <p:xfrm>
          <a:off x="1127451" y="897447"/>
          <a:ext cx="10215634" cy="544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79376" y="380379"/>
            <a:ext cx="2807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PROPUESTA </a:t>
            </a:r>
            <a:endParaRPr lang="es-EC" sz="3200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742608" y="4544178"/>
            <a:ext cx="106632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Brindar a los usuarios de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manera óptima la información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 consultas, registro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y reportes.</a:t>
            </a:r>
            <a:endParaRPr lang="es-EC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Aplicar una mejor gestión en los procesos de organización de entrega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 los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libros.</a:t>
            </a:r>
            <a:endParaRPr lang="es-EC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Crear un manual de usuario para la ejecución del administrador. </a:t>
            </a:r>
            <a:endParaRPr lang="es-EC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8105" y="2261180"/>
            <a:ext cx="107677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s-EC" sz="2200" dirty="0">
                <a:latin typeface="Arial" panose="020B0604020202020204" pitchFamily="34" charset="0"/>
                <a:cs typeface="Arial" panose="020B0604020202020204" pitchFamily="34" charset="0"/>
              </a:rPr>
              <a:t>de un sistema bibliotecario para el proceso de registro e inventario satisfaciendo las necesidades del Colegio Fiscal Técnico Industrial “Febres Cordero”.</a:t>
            </a:r>
          </a:p>
          <a:p>
            <a:pPr algn="just"/>
            <a:endParaRPr lang="es-EC" dirty="0"/>
          </a:p>
        </p:txBody>
      </p:sp>
      <p:sp>
        <p:nvSpPr>
          <p:cNvPr id="2" name="Rectángulo redondeado 1"/>
          <p:cNvSpPr/>
          <p:nvPr/>
        </p:nvSpPr>
        <p:spPr>
          <a:xfrm>
            <a:off x="585854" y="1366445"/>
            <a:ext cx="10819994" cy="694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  <a:endParaRPr lang="es-EC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85852" y="3555817"/>
            <a:ext cx="10819995" cy="694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sz="2400" b="1" dirty="0"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Específico </a:t>
            </a:r>
            <a:endParaRPr lang="es-EC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804</TotalTime>
  <Words>531</Words>
  <Application>Microsoft Office PowerPoint</Application>
  <PresentationFormat>Panorámica</PresentationFormat>
  <Paragraphs>95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Retrospección</vt:lpstr>
      <vt:lpstr>DESARROLLO E IMPLEMENTACIÓN DE UN SISTEMA BIBLIOTECARIO PARA EL CONTROL DE INVENTARIO, RESERVACIÓN DE LIBROS Y REPORTES DEL COLEGIO TÉCNICO INDUSTRIAL "FEBRES CORDERO"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E IMPLEMENTACIÓN DE UN SISTEMA BIBLIOTECARIO PARA EL CONTROL DE INVENTARIO, RESERVACIÓN DE LIBROS Y REPORTES DEL COLEGIO TÉCNICO INDUSTRIAL "FEBRES CORDERO"</dc:title>
  <dc:creator>Ordenador</dc:creator>
  <cp:lastModifiedBy>H P</cp:lastModifiedBy>
  <cp:revision>73</cp:revision>
  <dcterms:created xsi:type="dcterms:W3CDTF">2019-11-03T23:19:06Z</dcterms:created>
  <dcterms:modified xsi:type="dcterms:W3CDTF">2019-11-19T23:28:43Z</dcterms:modified>
</cp:coreProperties>
</file>