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Plataformas</a:t>
            </a:r>
            <a:r>
              <a:rPr lang="en-US" sz="1400" baseline="0"/>
              <a:t> Tecnológicas</a:t>
            </a:r>
            <a:endParaRPr lang="en-US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Pregunta 10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226-4FA4-9B03-0BAFE2EB1B8F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226-4FA4-9B03-0BAFE2EB1B8F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226-4FA4-9B03-0BAFE2EB1B8F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226-4FA4-9B03-0BAFE2EB1B8F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226-4FA4-9B03-0BAFE2EB1B8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Hoja1!$A$2:$A$6</c:f>
              <c:strCache>
                <c:ptCount val="5"/>
                <c:pt idx="0">
                  <c:v>Totalmente de acuerdo</c:v>
                </c:pt>
                <c:pt idx="1">
                  <c:v>De acuerdo</c:v>
                </c:pt>
                <c:pt idx="2">
                  <c:v>Indiferente</c:v>
                </c:pt>
                <c:pt idx="3">
                  <c:v>En desacuerdo</c:v>
                </c:pt>
                <c:pt idx="4">
                  <c:v>Totalmente en desacuerdo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21</c:v>
                </c:pt>
                <c:pt idx="1">
                  <c:v>40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226-4FA4-9B03-0BAFE2EB1B8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Guardar la información del dueño de la mascota en el Sistema Web</a:t>
            </a:r>
          </a:p>
        </c:rich>
      </c:tx>
      <c:layout>
        <c:manualLayout>
          <c:xMode val="edge"/>
          <c:yMode val="edge"/>
          <c:x val="0.1510324987331855"/>
          <c:y val="8.2179930795847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s-EC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6614445685638777"/>
          <c:w val="0.96707431796801502"/>
          <c:h val="0.73099712557556606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Pregunta 9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1B9-41EC-A765-DBBBCD29D12B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1B9-41EC-A765-DBBBCD29D12B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B9-41EC-A765-DBBBCD29D12B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B9-41EC-A765-DBBBCD29D12B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1B9-41EC-A765-DBBBCD29D12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Hoja1!$A$2:$A$6</c:f>
              <c:strCache>
                <c:ptCount val="5"/>
                <c:pt idx="0">
                  <c:v>Totalmente de acuerdo</c:v>
                </c:pt>
                <c:pt idx="1">
                  <c:v>De acuerdo</c:v>
                </c:pt>
                <c:pt idx="2">
                  <c:v>Indiferente</c:v>
                </c:pt>
                <c:pt idx="3">
                  <c:v>En desacuerdo</c:v>
                </c:pt>
                <c:pt idx="4">
                  <c:v>Totalmente en desacuerdo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27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81B9-41EC-A765-DBBBCD29D12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57761350118777"/>
          <c:y val="0.26053081491976132"/>
          <c:w val="0.26073000858918194"/>
          <c:h val="0.3649463259134130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A3A37-B5F2-43E4-A3C7-982D5ABAACB5}" type="doc">
      <dgm:prSet loTypeId="urn:microsoft.com/office/officeart/2005/8/layout/venn1" loCatId="relationship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EC"/>
        </a:p>
      </dgm:t>
    </dgm:pt>
    <dgm:pt modelId="{45C8E3E6-46F5-4CC8-AFB0-82AA401E8D21}">
      <dgm:prSet phldrT="[Texto]" custT="1"/>
      <dgm:spPr/>
      <dgm:t>
        <a:bodyPr/>
        <a:lstStyle/>
        <a:p>
          <a:r>
            <a:rPr lang="es-EC" sz="2300" b="1" dirty="0" smtClean="0">
              <a:latin typeface="Arial" panose="020B0604020202020204" pitchFamily="34" charset="0"/>
              <a:cs typeface="Arial" panose="020B0604020202020204" pitchFamily="34" charset="0"/>
            </a:rPr>
            <a:t>Investigación de Campo</a:t>
          </a:r>
          <a:endParaRPr lang="es-EC" sz="23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87AA40-3704-4E5D-94EF-A2AC7BEBA2F4}" type="parTrans" cxnId="{D7688AF2-859A-4C20-919F-99E48A998011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927777-9996-446F-9915-9342C7B4072C}" type="sibTrans" cxnId="{D7688AF2-859A-4C20-919F-99E48A998011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CDA89-E4E1-4A55-B564-94519B6893BD}">
      <dgm:prSet/>
      <dgm:spPr/>
      <dgm:t>
        <a:bodyPr/>
        <a:lstStyle/>
        <a:p>
          <a:r>
            <a:rPr lang="es-EC" b="1" dirty="0" smtClean="0">
              <a:latin typeface="Arial" panose="020B0604020202020204" pitchFamily="34" charset="0"/>
              <a:cs typeface="Arial" panose="020B0604020202020204" pitchFamily="34" charset="0"/>
            </a:rPr>
            <a:t>Investigación Descriptiva</a:t>
          </a:r>
          <a:endParaRPr lang="es-EC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D492C9-9703-4DFF-8A5E-0457DD2F7486}" type="parTrans" cxnId="{CA39E660-23F5-4149-B2FA-C588EE7ABFB9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830126-21BB-4CB8-9FFB-19A80B486161}" type="sibTrans" cxnId="{CA39E660-23F5-4149-B2FA-C588EE7ABFB9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38A61B-C353-4EE5-98B4-EE366C6EB405}">
      <dgm:prSet custT="1"/>
      <dgm:spPr/>
      <dgm:t>
        <a:bodyPr/>
        <a:lstStyle/>
        <a:p>
          <a:pPr algn="ctr"/>
          <a:r>
            <a:rPr lang="es-EC" sz="2400" b="1" dirty="0" smtClean="0">
              <a:latin typeface="Arial" panose="020B0604020202020204" pitchFamily="34" charset="0"/>
              <a:cs typeface="Arial" panose="020B0604020202020204" pitchFamily="34" charset="0"/>
            </a:rPr>
            <a:t>Investigación </a:t>
          </a:r>
          <a:r>
            <a:rPr lang="es-EC" sz="2400" b="1" dirty="0" smtClean="0">
              <a:latin typeface="Arial" panose="020B0604020202020204" pitchFamily="34" charset="0"/>
              <a:cs typeface="Arial" panose="020B0604020202020204" pitchFamily="34" charset="0"/>
            </a:rPr>
            <a:t>Exploratoria</a:t>
          </a:r>
          <a:endParaRPr lang="es-EC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9D1D69-80BE-41D5-AB03-2F8BEAE2CFF8}" type="sibTrans" cxnId="{E2B49490-139D-4DA8-9DAA-581BA6745089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2C904B-D69E-4016-8D9C-6F8CD0044C55}" type="parTrans" cxnId="{E2B49490-139D-4DA8-9DAA-581BA6745089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76A981-F187-44C0-8688-FC68404D99C6}" type="pres">
      <dgm:prSet presAssocID="{9D7A3A37-B5F2-43E4-A3C7-982D5ABAACB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335F9106-CAFA-4EE5-9D9A-E8A52A786677}" type="pres">
      <dgm:prSet presAssocID="{45C8E3E6-46F5-4CC8-AFB0-82AA401E8D21}" presName="circ1" presStyleLbl="vennNode1" presStyleIdx="0" presStyleCnt="3"/>
      <dgm:spPr/>
      <dgm:t>
        <a:bodyPr/>
        <a:lstStyle/>
        <a:p>
          <a:endParaRPr lang="es-EC"/>
        </a:p>
      </dgm:t>
    </dgm:pt>
    <dgm:pt modelId="{CF60DD99-A9FB-4D53-86BB-AC3B1B1799E5}" type="pres">
      <dgm:prSet presAssocID="{45C8E3E6-46F5-4CC8-AFB0-82AA401E8D2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E02D22D-E021-46AE-8C70-8BB5867C7DD7}" type="pres">
      <dgm:prSet presAssocID="{5A38A61B-C353-4EE5-98B4-EE366C6EB405}" presName="circ2" presStyleLbl="vennNode1" presStyleIdx="1" presStyleCnt="3"/>
      <dgm:spPr/>
      <dgm:t>
        <a:bodyPr/>
        <a:lstStyle/>
        <a:p>
          <a:endParaRPr lang="es-EC"/>
        </a:p>
      </dgm:t>
    </dgm:pt>
    <dgm:pt modelId="{4ABEE1F2-F98E-44EF-8590-D64019D585EB}" type="pres">
      <dgm:prSet presAssocID="{5A38A61B-C353-4EE5-98B4-EE366C6EB40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4D1FF7A-2F5E-4DC4-9BE7-710500C6A565}" type="pres">
      <dgm:prSet presAssocID="{782CDA89-E4E1-4A55-B564-94519B6893BD}" presName="circ3" presStyleLbl="vennNode1" presStyleIdx="2" presStyleCnt="3"/>
      <dgm:spPr/>
      <dgm:t>
        <a:bodyPr/>
        <a:lstStyle/>
        <a:p>
          <a:endParaRPr lang="es-EC"/>
        </a:p>
      </dgm:t>
    </dgm:pt>
    <dgm:pt modelId="{F7949BFE-97DA-4974-87AE-5433C4145B80}" type="pres">
      <dgm:prSet presAssocID="{782CDA89-E4E1-4A55-B564-94519B6893B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CA39E660-23F5-4149-B2FA-C588EE7ABFB9}" srcId="{9D7A3A37-B5F2-43E4-A3C7-982D5ABAACB5}" destId="{782CDA89-E4E1-4A55-B564-94519B6893BD}" srcOrd="2" destOrd="0" parTransId="{8DD492C9-9703-4DFF-8A5E-0457DD2F7486}" sibTransId="{46830126-21BB-4CB8-9FFB-19A80B486161}"/>
    <dgm:cxn modelId="{1BE2037A-4D8E-40A5-ADEA-81C7563CF009}" type="presOf" srcId="{782CDA89-E4E1-4A55-B564-94519B6893BD}" destId="{04D1FF7A-2F5E-4DC4-9BE7-710500C6A565}" srcOrd="0" destOrd="0" presId="urn:microsoft.com/office/officeart/2005/8/layout/venn1"/>
    <dgm:cxn modelId="{157DC919-B874-4939-AF39-47D93AD351AD}" type="presOf" srcId="{9D7A3A37-B5F2-43E4-A3C7-982D5ABAACB5}" destId="{D776A981-F187-44C0-8688-FC68404D99C6}" srcOrd="0" destOrd="0" presId="urn:microsoft.com/office/officeart/2005/8/layout/venn1"/>
    <dgm:cxn modelId="{7BD6CE4D-8184-4150-9A88-32F4FED95A40}" type="presOf" srcId="{782CDA89-E4E1-4A55-B564-94519B6893BD}" destId="{F7949BFE-97DA-4974-87AE-5433C4145B80}" srcOrd="1" destOrd="0" presId="urn:microsoft.com/office/officeart/2005/8/layout/venn1"/>
    <dgm:cxn modelId="{DEA73BDB-9C3A-4213-841E-439058BF3A5D}" type="presOf" srcId="{5A38A61B-C353-4EE5-98B4-EE366C6EB405}" destId="{4ABEE1F2-F98E-44EF-8590-D64019D585EB}" srcOrd="1" destOrd="0" presId="urn:microsoft.com/office/officeart/2005/8/layout/venn1"/>
    <dgm:cxn modelId="{E2B49490-139D-4DA8-9DAA-581BA6745089}" srcId="{9D7A3A37-B5F2-43E4-A3C7-982D5ABAACB5}" destId="{5A38A61B-C353-4EE5-98B4-EE366C6EB405}" srcOrd="1" destOrd="0" parTransId="{BE2C904B-D69E-4016-8D9C-6F8CD0044C55}" sibTransId="{FC9D1D69-80BE-41D5-AB03-2F8BEAE2CFF8}"/>
    <dgm:cxn modelId="{D7688AF2-859A-4C20-919F-99E48A998011}" srcId="{9D7A3A37-B5F2-43E4-A3C7-982D5ABAACB5}" destId="{45C8E3E6-46F5-4CC8-AFB0-82AA401E8D21}" srcOrd="0" destOrd="0" parTransId="{2887AA40-3704-4E5D-94EF-A2AC7BEBA2F4}" sibTransId="{82927777-9996-446F-9915-9342C7B4072C}"/>
    <dgm:cxn modelId="{7E6E8642-4C27-4E3C-92A9-D17B35ACD919}" type="presOf" srcId="{45C8E3E6-46F5-4CC8-AFB0-82AA401E8D21}" destId="{CF60DD99-A9FB-4D53-86BB-AC3B1B1799E5}" srcOrd="1" destOrd="0" presId="urn:microsoft.com/office/officeart/2005/8/layout/venn1"/>
    <dgm:cxn modelId="{8223539E-90D2-4115-9E54-B39AE325E5B9}" type="presOf" srcId="{45C8E3E6-46F5-4CC8-AFB0-82AA401E8D21}" destId="{335F9106-CAFA-4EE5-9D9A-E8A52A786677}" srcOrd="0" destOrd="0" presId="urn:microsoft.com/office/officeart/2005/8/layout/venn1"/>
    <dgm:cxn modelId="{FAF1FAAB-5600-4AE0-9A9E-FC5C0A765E3B}" type="presOf" srcId="{5A38A61B-C353-4EE5-98B4-EE366C6EB405}" destId="{2E02D22D-E021-46AE-8C70-8BB5867C7DD7}" srcOrd="0" destOrd="0" presId="urn:microsoft.com/office/officeart/2005/8/layout/venn1"/>
    <dgm:cxn modelId="{DD391DA9-B379-4256-9A05-329D4B27ED0D}" type="presParOf" srcId="{D776A981-F187-44C0-8688-FC68404D99C6}" destId="{335F9106-CAFA-4EE5-9D9A-E8A52A786677}" srcOrd="0" destOrd="0" presId="urn:microsoft.com/office/officeart/2005/8/layout/venn1"/>
    <dgm:cxn modelId="{67E636C5-99F9-4038-ADD5-25D204E991AC}" type="presParOf" srcId="{D776A981-F187-44C0-8688-FC68404D99C6}" destId="{CF60DD99-A9FB-4D53-86BB-AC3B1B1799E5}" srcOrd="1" destOrd="0" presId="urn:microsoft.com/office/officeart/2005/8/layout/venn1"/>
    <dgm:cxn modelId="{937DC9B9-1165-4687-B0B9-12090DF7E739}" type="presParOf" srcId="{D776A981-F187-44C0-8688-FC68404D99C6}" destId="{2E02D22D-E021-46AE-8C70-8BB5867C7DD7}" srcOrd="2" destOrd="0" presId="urn:microsoft.com/office/officeart/2005/8/layout/venn1"/>
    <dgm:cxn modelId="{7899B6D4-74C6-460B-A322-FF14923CD981}" type="presParOf" srcId="{D776A981-F187-44C0-8688-FC68404D99C6}" destId="{4ABEE1F2-F98E-44EF-8590-D64019D585EB}" srcOrd="3" destOrd="0" presId="urn:microsoft.com/office/officeart/2005/8/layout/venn1"/>
    <dgm:cxn modelId="{7DC39AC6-9EC2-4458-81A0-7EC0FC02B4CF}" type="presParOf" srcId="{D776A981-F187-44C0-8688-FC68404D99C6}" destId="{04D1FF7A-2F5E-4DC4-9BE7-710500C6A565}" srcOrd="4" destOrd="0" presId="urn:microsoft.com/office/officeart/2005/8/layout/venn1"/>
    <dgm:cxn modelId="{FA99FBD9-09DD-4AFB-B4F9-E9225C1D120C}" type="presParOf" srcId="{D776A981-F187-44C0-8688-FC68404D99C6}" destId="{F7949BFE-97DA-4974-87AE-5433C4145B8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F2CFED-D5CD-4BF3-A68B-AD0C7EBF0ED6}" type="doc">
      <dgm:prSet loTypeId="urn:microsoft.com/office/officeart/2005/8/layout/matrix2" loCatId="matrix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EC"/>
        </a:p>
      </dgm:t>
    </dgm:pt>
    <dgm:pt modelId="{CA6A6797-767F-4E2F-85B6-98E53DE8A104}">
      <dgm:prSet phldrT="[Texto]" custT="1"/>
      <dgm:spPr/>
      <dgm:t>
        <a:bodyPr/>
        <a:lstStyle/>
        <a:p>
          <a:r>
            <a:rPr lang="es-EC" sz="2600" b="1" dirty="0" smtClean="0">
              <a:latin typeface="Arial" panose="020B0604020202020204" pitchFamily="34" charset="0"/>
              <a:cs typeface="Arial" panose="020B0604020202020204" pitchFamily="34" charset="0"/>
            </a:rPr>
            <a:t>Método inductivo.</a:t>
          </a:r>
          <a:endParaRPr lang="es-EC" sz="2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A21C17-5FB0-4E65-A335-48EED12BEBE1}" type="parTrans" cxnId="{3AF6B262-D53D-43F3-9C5E-3F8A3CBC3DF2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ED02B2-969B-442C-B098-A90F33451ECF}" type="sibTrans" cxnId="{3AF6B262-D53D-43F3-9C5E-3F8A3CBC3DF2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9C0455-21E1-4F2D-A5BB-33D9E5699D2D}">
      <dgm:prSet phldrT="[Texto]" custT="1"/>
      <dgm:spPr/>
      <dgm:t>
        <a:bodyPr/>
        <a:lstStyle/>
        <a:p>
          <a:r>
            <a:rPr lang="es-EC" sz="2600" b="1" dirty="0" smtClean="0">
              <a:latin typeface="Arial" panose="020B0604020202020204" pitchFamily="34" charset="0"/>
              <a:cs typeface="Arial" panose="020B0604020202020204" pitchFamily="34" charset="0"/>
            </a:rPr>
            <a:t>Método de la observación científica.</a:t>
          </a:r>
          <a:endParaRPr lang="es-EC" sz="2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53CA2C-703C-47D1-9C1A-545C6778A5ED}" type="parTrans" cxnId="{DB79DE16-447B-4EC5-A01B-E150B256D2C6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BCC0F6-33CE-4FFE-9599-70536437ACAE}" type="sibTrans" cxnId="{DB79DE16-447B-4EC5-A01B-E150B256D2C6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2DF18F-0264-448F-89F0-20FA5918915D}">
      <dgm:prSet phldrT="[Texto]" custT="1"/>
      <dgm:spPr/>
      <dgm:t>
        <a:bodyPr/>
        <a:lstStyle/>
        <a:p>
          <a:r>
            <a:rPr lang="es-EC" sz="2600" b="1" dirty="0" smtClean="0">
              <a:latin typeface="Arial" panose="020B0604020202020204" pitchFamily="34" charset="0"/>
              <a:cs typeface="Arial" panose="020B0604020202020204" pitchFamily="34" charset="0"/>
            </a:rPr>
            <a:t>Cuantitativa</a:t>
          </a:r>
          <a:endParaRPr lang="es-EC" sz="2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E40469-29D6-451F-8126-490B48D1900A}" type="parTrans" cxnId="{B6BEB07B-EBB9-4FF1-93C1-74E879E76449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065820-C54B-4A94-9B61-219A13B645F7}" type="sibTrans" cxnId="{B6BEB07B-EBB9-4FF1-93C1-74E879E76449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A166D1-937C-4AA5-B4BA-1E07260CA007}">
      <dgm:prSet phldrT="[Texto]" custT="1"/>
      <dgm:spPr/>
      <dgm:t>
        <a:bodyPr/>
        <a:lstStyle/>
        <a:p>
          <a:r>
            <a:rPr lang="es-EC" sz="2600" b="1" dirty="0" smtClean="0">
              <a:latin typeface="Arial" panose="020B0604020202020204" pitchFamily="34" charset="0"/>
              <a:cs typeface="Arial" panose="020B0604020202020204" pitchFamily="34" charset="0"/>
            </a:rPr>
            <a:t>Cualitativa</a:t>
          </a:r>
          <a:endParaRPr lang="es-EC" sz="2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B5F409-3555-4F0F-9EE4-F5BD2E2FF2D6}" type="parTrans" cxnId="{4BA07458-A1DF-41EF-B2E5-1393302C6986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7C320C-99A2-4B36-9447-16B853341398}" type="sibTrans" cxnId="{4BA07458-A1DF-41EF-B2E5-1393302C6986}">
      <dgm:prSet/>
      <dgm:spPr/>
      <dgm:t>
        <a:bodyPr/>
        <a:lstStyle/>
        <a:p>
          <a:endParaRPr lang="es-EC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263173-0B98-491E-80B8-304323760628}" type="pres">
      <dgm:prSet presAssocID="{8AF2CFED-D5CD-4BF3-A68B-AD0C7EBF0ED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61D53152-82DC-4AFA-BE21-7B964F9C50B4}" type="pres">
      <dgm:prSet presAssocID="{8AF2CFED-D5CD-4BF3-A68B-AD0C7EBF0ED6}" presName="axisShape" presStyleLbl="bgShp" presStyleIdx="0" presStyleCnt="1" custScaleX="107306" custLinFactNeighborX="4159" custLinFactNeighborY="1618"/>
      <dgm:spPr/>
    </dgm:pt>
    <dgm:pt modelId="{BFB04015-1818-4421-BBDA-3D8F6AF8BCE7}" type="pres">
      <dgm:prSet presAssocID="{8AF2CFED-D5CD-4BF3-A68B-AD0C7EBF0ED6}" presName="rect1" presStyleLbl="node1" presStyleIdx="0" presStyleCnt="4" custScaleX="131638" custLinFactNeighborX="-3322" custLinFactNeighborY="-26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5896E61-D564-48EC-AD46-2AD76335F96C}" type="pres">
      <dgm:prSet presAssocID="{8AF2CFED-D5CD-4BF3-A68B-AD0C7EBF0ED6}" presName="rect2" presStyleLbl="node1" presStyleIdx="1" presStyleCnt="4" custScaleX="125910" custLinFactNeighborX="25813" custLinFactNeighborY="-26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4B46CA1-BF47-4642-860F-CD6DD127E138}" type="pres">
      <dgm:prSet presAssocID="{8AF2CFED-D5CD-4BF3-A68B-AD0C7EBF0ED6}" presName="rect3" presStyleLbl="node1" presStyleIdx="2" presStyleCnt="4" custScaleX="125911" custLinFactNeighborX="-2864" custLinFactNeighborY="27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C3D7EE3-EE9E-4873-9764-C9CACAFE58B2}" type="pres">
      <dgm:prSet presAssocID="{8AF2CFED-D5CD-4BF3-A68B-AD0C7EBF0ED6}" presName="rect4" presStyleLbl="node1" presStyleIdx="3" presStyleCnt="4" custScaleX="132556" custLinFactNeighborX="25814" custLinFactNeighborY="27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B27AA152-2EC5-41F6-A2C0-0F11643E2238}" type="presOf" srcId="{CA6A6797-767F-4E2F-85B6-98E53DE8A104}" destId="{BFB04015-1818-4421-BBDA-3D8F6AF8BCE7}" srcOrd="0" destOrd="0" presId="urn:microsoft.com/office/officeart/2005/8/layout/matrix2"/>
    <dgm:cxn modelId="{B6BEB07B-EBB9-4FF1-93C1-74E879E76449}" srcId="{8AF2CFED-D5CD-4BF3-A68B-AD0C7EBF0ED6}" destId="{E82DF18F-0264-448F-89F0-20FA5918915D}" srcOrd="2" destOrd="0" parTransId="{49E40469-29D6-451F-8126-490B48D1900A}" sibTransId="{DB065820-C54B-4A94-9B61-219A13B645F7}"/>
    <dgm:cxn modelId="{1B26940D-E43C-4DA0-BCF0-67E9B3718203}" type="presOf" srcId="{9CA166D1-937C-4AA5-B4BA-1E07260CA007}" destId="{DC3D7EE3-EE9E-4873-9764-C9CACAFE58B2}" srcOrd="0" destOrd="0" presId="urn:microsoft.com/office/officeart/2005/8/layout/matrix2"/>
    <dgm:cxn modelId="{35EA070E-0C10-4795-9E1B-30BA881ED5E5}" type="presOf" srcId="{F09C0455-21E1-4F2D-A5BB-33D9E5699D2D}" destId="{E5896E61-D564-48EC-AD46-2AD76335F96C}" srcOrd="0" destOrd="0" presId="urn:microsoft.com/office/officeart/2005/8/layout/matrix2"/>
    <dgm:cxn modelId="{4BA07458-A1DF-41EF-B2E5-1393302C6986}" srcId="{8AF2CFED-D5CD-4BF3-A68B-AD0C7EBF0ED6}" destId="{9CA166D1-937C-4AA5-B4BA-1E07260CA007}" srcOrd="3" destOrd="0" parTransId="{DAB5F409-3555-4F0F-9EE4-F5BD2E2FF2D6}" sibTransId="{B27C320C-99A2-4B36-9447-16B853341398}"/>
    <dgm:cxn modelId="{355DA21B-6EBE-46F6-B1EB-F3B493B5B048}" type="presOf" srcId="{E82DF18F-0264-448F-89F0-20FA5918915D}" destId="{04B46CA1-BF47-4642-860F-CD6DD127E138}" srcOrd="0" destOrd="0" presId="urn:microsoft.com/office/officeart/2005/8/layout/matrix2"/>
    <dgm:cxn modelId="{3AF6B262-D53D-43F3-9C5E-3F8A3CBC3DF2}" srcId="{8AF2CFED-D5CD-4BF3-A68B-AD0C7EBF0ED6}" destId="{CA6A6797-767F-4E2F-85B6-98E53DE8A104}" srcOrd="0" destOrd="0" parTransId="{1EA21C17-5FB0-4E65-A335-48EED12BEBE1}" sibTransId="{D5ED02B2-969B-442C-B098-A90F33451ECF}"/>
    <dgm:cxn modelId="{DB79DE16-447B-4EC5-A01B-E150B256D2C6}" srcId="{8AF2CFED-D5CD-4BF3-A68B-AD0C7EBF0ED6}" destId="{F09C0455-21E1-4F2D-A5BB-33D9E5699D2D}" srcOrd="1" destOrd="0" parTransId="{9A53CA2C-703C-47D1-9C1A-545C6778A5ED}" sibTransId="{60BCC0F6-33CE-4FFE-9599-70536437ACAE}"/>
    <dgm:cxn modelId="{00141629-791F-441C-B502-A7BC561CC331}" type="presOf" srcId="{8AF2CFED-D5CD-4BF3-A68B-AD0C7EBF0ED6}" destId="{5C263173-0B98-491E-80B8-304323760628}" srcOrd="0" destOrd="0" presId="urn:microsoft.com/office/officeart/2005/8/layout/matrix2"/>
    <dgm:cxn modelId="{123EFEB0-58A6-4186-AEA1-3A93FD885C02}" type="presParOf" srcId="{5C263173-0B98-491E-80B8-304323760628}" destId="{61D53152-82DC-4AFA-BE21-7B964F9C50B4}" srcOrd="0" destOrd="0" presId="urn:microsoft.com/office/officeart/2005/8/layout/matrix2"/>
    <dgm:cxn modelId="{42416CF1-2649-4662-A49A-7B57CD61940B}" type="presParOf" srcId="{5C263173-0B98-491E-80B8-304323760628}" destId="{BFB04015-1818-4421-BBDA-3D8F6AF8BCE7}" srcOrd="1" destOrd="0" presId="urn:microsoft.com/office/officeart/2005/8/layout/matrix2"/>
    <dgm:cxn modelId="{50716602-E8CB-4C7D-B224-A3BFB36F2FF5}" type="presParOf" srcId="{5C263173-0B98-491E-80B8-304323760628}" destId="{E5896E61-D564-48EC-AD46-2AD76335F96C}" srcOrd="2" destOrd="0" presId="urn:microsoft.com/office/officeart/2005/8/layout/matrix2"/>
    <dgm:cxn modelId="{F3B8479A-2EE4-48E9-9FA7-1A080BEBE2EC}" type="presParOf" srcId="{5C263173-0B98-491E-80B8-304323760628}" destId="{04B46CA1-BF47-4642-860F-CD6DD127E138}" srcOrd="3" destOrd="0" presId="urn:microsoft.com/office/officeart/2005/8/layout/matrix2"/>
    <dgm:cxn modelId="{B0EBCA66-217F-49BC-A934-945504639886}" type="presParOf" srcId="{5C263173-0B98-491E-80B8-304323760628}" destId="{DC3D7EE3-EE9E-4873-9764-C9CACAFE58B2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8CA845-F736-447E-B605-E3EEE532BA3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C"/>
        </a:p>
      </dgm:t>
    </dgm:pt>
    <dgm:pt modelId="{9638493C-4CF0-4768-894F-216B7417BC23}">
      <dgm:prSet phldrT="[Text]" custT="1"/>
      <dgm:spPr/>
      <dgm:t>
        <a:bodyPr/>
        <a:lstStyle/>
        <a:p>
          <a:r>
            <a:rPr lang="es-EC" sz="2600" b="1" dirty="0" smtClean="0">
              <a:latin typeface="Arial" panose="020B0604020202020204" pitchFamily="34" charset="0"/>
              <a:cs typeface="Arial" panose="020B0604020202020204" pitchFamily="34" charset="0"/>
            </a:rPr>
            <a:t>MUESTRA</a:t>
          </a:r>
          <a:r>
            <a:rPr lang="x-none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s-EC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E67349-C575-40B7-842E-3B48174DF792}" type="parTrans" cxnId="{2B79B32C-B91D-4079-9FA0-6CE8BC24239D}">
      <dgm:prSet/>
      <dgm:spPr/>
      <dgm:t>
        <a:bodyPr/>
        <a:lstStyle/>
        <a:p>
          <a:endParaRPr lang="es-EC"/>
        </a:p>
      </dgm:t>
    </dgm:pt>
    <dgm:pt modelId="{5679F60A-4F91-4E61-AACD-C1A838B00F6A}" type="sibTrans" cxnId="{2B79B32C-B91D-4079-9FA0-6CE8BC24239D}">
      <dgm:prSet/>
      <dgm:spPr/>
      <dgm:t>
        <a:bodyPr/>
        <a:lstStyle/>
        <a:p>
          <a:endParaRPr lang="es-EC"/>
        </a:p>
      </dgm:t>
    </dgm:pt>
    <dgm:pt modelId="{FA3A471D-4743-417C-9330-E2F434551905}">
      <dgm:prSet phldrT="[Text]" custT="1"/>
      <dgm:spPr/>
      <dgm:t>
        <a:bodyPr/>
        <a:lstStyle/>
        <a:p>
          <a:r>
            <a:rPr lang="es-EC" sz="2600" b="0" dirty="0" smtClean="0">
              <a:latin typeface="Arial" panose="020B0604020202020204" pitchFamily="34" charset="0"/>
              <a:cs typeface="Arial" panose="020B0604020202020204" pitchFamily="34" charset="0"/>
            </a:rPr>
            <a:t>Total= 80</a:t>
          </a:r>
          <a:endParaRPr lang="x-none" sz="2600" b="0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4CB786-19B4-46F0-A5E2-84CFA066AEC6}" type="parTrans" cxnId="{9639A6DE-5A64-4860-A78E-BA821A66FCA1}">
      <dgm:prSet/>
      <dgm:spPr/>
      <dgm:t>
        <a:bodyPr/>
        <a:lstStyle/>
        <a:p>
          <a:endParaRPr lang="es-EC"/>
        </a:p>
      </dgm:t>
    </dgm:pt>
    <dgm:pt modelId="{9C30D703-B73F-49BF-918D-9C3C7F2C9426}" type="sibTrans" cxnId="{9639A6DE-5A64-4860-A78E-BA821A66FCA1}">
      <dgm:prSet/>
      <dgm:spPr/>
      <dgm:t>
        <a:bodyPr/>
        <a:lstStyle/>
        <a:p>
          <a:endParaRPr lang="es-EC"/>
        </a:p>
      </dgm:t>
    </dgm:pt>
    <dgm:pt modelId="{1582A86F-9B12-4447-B9C3-106EF3CDF251}">
      <dgm:prSet phldrT="[Text]" custT="1"/>
      <dgm:spPr/>
      <dgm:t>
        <a:bodyPr/>
        <a:lstStyle/>
        <a:p>
          <a:pPr algn="l"/>
          <a:r>
            <a:rPr lang="es-EC" sz="2600" b="1" dirty="0" smtClean="0">
              <a:latin typeface="Arial" panose="020B0604020202020204" pitchFamily="34" charset="0"/>
              <a:cs typeface="Arial" panose="020B0604020202020204" pitchFamily="34" charset="0"/>
            </a:rPr>
            <a:t>POBLACIÓN</a:t>
          </a:r>
          <a:r>
            <a:rPr lang="es-EC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x-none" sz="2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s-EC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C88C16-59AE-462B-8859-9E2B27A0811B}" type="parTrans" cxnId="{F77FF58C-6B9D-4227-9F20-6FD54E19BB20}">
      <dgm:prSet/>
      <dgm:spPr/>
      <dgm:t>
        <a:bodyPr/>
        <a:lstStyle/>
        <a:p>
          <a:endParaRPr lang="es-EC"/>
        </a:p>
      </dgm:t>
    </dgm:pt>
    <dgm:pt modelId="{9194CAC1-6925-4C3B-A9F5-860432D439A6}" type="sibTrans" cxnId="{F77FF58C-6B9D-4227-9F20-6FD54E19BB20}">
      <dgm:prSet/>
      <dgm:spPr/>
      <dgm:t>
        <a:bodyPr/>
        <a:lstStyle/>
        <a:p>
          <a:endParaRPr lang="es-EC"/>
        </a:p>
      </dgm:t>
    </dgm:pt>
    <dgm:pt modelId="{4E39FB96-DAD4-498B-B0D6-DCC2288988B2}">
      <dgm:prSet phldrT="[Text]" custT="1"/>
      <dgm:spPr/>
      <dgm:t>
        <a:bodyPr/>
        <a:lstStyle/>
        <a:p>
          <a:pPr algn="just"/>
          <a:r>
            <a:rPr lang="es-EC" sz="2600" dirty="0" smtClean="0">
              <a:latin typeface="Arial" panose="020B0604020202020204" pitchFamily="34" charset="0"/>
              <a:cs typeface="Arial" panose="020B0604020202020204" pitchFamily="34" charset="0"/>
            </a:rPr>
            <a:t>Para el estudio del presente trabajo de investigación se tomo como población a usuarios y empleados de la Clínica veterinaria “SUPER DOG”</a:t>
          </a:r>
          <a:endParaRPr lang="es-EC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FCFAFA-56DA-477C-9807-19D73B96C510}" type="parTrans" cxnId="{8F81F978-7711-4494-B970-73D7C5CC4333}">
      <dgm:prSet/>
      <dgm:spPr/>
      <dgm:t>
        <a:bodyPr/>
        <a:lstStyle/>
        <a:p>
          <a:endParaRPr lang="es-EC"/>
        </a:p>
      </dgm:t>
    </dgm:pt>
    <dgm:pt modelId="{FB3018EF-FFD6-4F68-A3E4-94BBF7AF90E8}" type="sibTrans" cxnId="{8F81F978-7711-4494-B970-73D7C5CC4333}">
      <dgm:prSet/>
      <dgm:spPr/>
      <dgm:t>
        <a:bodyPr/>
        <a:lstStyle/>
        <a:p>
          <a:endParaRPr lang="es-EC"/>
        </a:p>
      </dgm:t>
    </dgm:pt>
    <dgm:pt modelId="{A65F33C4-27D7-4136-9253-D015AAE9909A}" type="pres">
      <dgm:prSet presAssocID="{988CA845-F736-447E-B605-E3EEE532BA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388870F7-8D08-431E-991C-99AEE3E6B48F}" type="pres">
      <dgm:prSet presAssocID="{988CA845-F736-447E-B605-E3EEE532BA3A}" presName="hierFlow" presStyleCnt="0"/>
      <dgm:spPr/>
      <dgm:t>
        <a:bodyPr/>
        <a:lstStyle/>
        <a:p>
          <a:endParaRPr lang="es-EC"/>
        </a:p>
      </dgm:t>
    </dgm:pt>
    <dgm:pt modelId="{A162A052-91EA-40A3-BD25-4BCFE379D873}" type="pres">
      <dgm:prSet presAssocID="{988CA845-F736-447E-B605-E3EEE532BA3A}" presName="firstBuf" presStyleCnt="0"/>
      <dgm:spPr/>
      <dgm:t>
        <a:bodyPr/>
        <a:lstStyle/>
        <a:p>
          <a:endParaRPr lang="es-EC"/>
        </a:p>
      </dgm:t>
    </dgm:pt>
    <dgm:pt modelId="{B2BC52B7-0911-42C5-8F6B-A4B7D5404387}" type="pres">
      <dgm:prSet presAssocID="{988CA845-F736-447E-B605-E3EEE532BA3A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s-EC"/>
        </a:p>
      </dgm:t>
    </dgm:pt>
    <dgm:pt modelId="{51607DEF-269D-4D58-8212-44D1E9DF26A8}" type="pres">
      <dgm:prSet presAssocID="{9638493C-4CF0-4768-894F-216B7417BC23}" presName="Name17" presStyleCnt="0"/>
      <dgm:spPr/>
      <dgm:t>
        <a:bodyPr/>
        <a:lstStyle/>
        <a:p>
          <a:endParaRPr lang="es-EC"/>
        </a:p>
      </dgm:t>
    </dgm:pt>
    <dgm:pt modelId="{6C45527B-400F-4D03-8779-290B14E9D21E}" type="pres">
      <dgm:prSet presAssocID="{9638493C-4CF0-4768-894F-216B7417BC23}" presName="level1Shape" presStyleLbl="node0" presStyleIdx="0" presStyleCnt="1" custScaleX="66025" custScaleY="22856" custLinFactNeighborX="-2388" custLinFactNeighborY="26250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FBC33687-8E39-469D-8AE4-4A49199C988F}" type="pres">
      <dgm:prSet presAssocID="{9638493C-4CF0-4768-894F-216B7417BC23}" presName="hierChild2" presStyleCnt="0"/>
      <dgm:spPr/>
      <dgm:t>
        <a:bodyPr/>
        <a:lstStyle/>
        <a:p>
          <a:endParaRPr lang="es-EC"/>
        </a:p>
      </dgm:t>
    </dgm:pt>
    <dgm:pt modelId="{95FE4D28-D019-4053-BE4A-D52C3D1E8971}" type="pres">
      <dgm:prSet presAssocID="{AC4CB786-19B4-46F0-A5E2-84CFA066AEC6}" presName="Name25" presStyleLbl="parChTrans1D2" presStyleIdx="0" presStyleCnt="1"/>
      <dgm:spPr/>
      <dgm:t>
        <a:bodyPr/>
        <a:lstStyle/>
        <a:p>
          <a:endParaRPr lang="es-EC"/>
        </a:p>
      </dgm:t>
    </dgm:pt>
    <dgm:pt modelId="{82822F24-7BCB-4445-A364-4B4843FA30CE}" type="pres">
      <dgm:prSet presAssocID="{AC4CB786-19B4-46F0-A5E2-84CFA066AEC6}" presName="connTx" presStyleLbl="parChTrans1D2" presStyleIdx="0" presStyleCnt="1"/>
      <dgm:spPr/>
      <dgm:t>
        <a:bodyPr/>
        <a:lstStyle/>
        <a:p>
          <a:endParaRPr lang="es-EC"/>
        </a:p>
      </dgm:t>
    </dgm:pt>
    <dgm:pt modelId="{B5395C06-CD4C-4858-BA9E-2BEB42DEC6D4}" type="pres">
      <dgm:prSet presAssocID="{FA3A471D-4743-417C-9330-E2F434551905}" presName="Name30" presStyleCnt="0"/>
      <dgm:spPr/>
      <dgm:t>
        <a:bodyPr/>
        <a:lstStyle/>
        <a:p>
          <a:endParaRPr lang="es-EC"/>
        </a:p>
      </dgm:t>
    </dgm:pt>
    <dgm:pt modelId="{D9902111-EBCE-4CEF-A3D0-7CF13140A517}" type="pres">
      <dgm:prSet presAssocID="{FA3A471D-4743-417C-9330-E2F434551905}" presName="level2Shape" presStyleLbl="node2" presStyleIdx="0" presStyleCnt="1" custScaleX="87700" custScaleY="50237" custLinFactNeighborX="-1319" custLinFactNeighborY="25934"/>
      <dgm:spPr/>
      <dgm:t>
        <a:bodyPr/>
        <a:lstStyle/>
        <a:p>
          <a:endParaRPr lang="es-EC"/>
        </a:p>
      </dgm:t>
    </dgm:pt>
    <dgm:pt modelId="{E42E67CA-F97F-4C89-8D0D-B6AD933C53EA}" type="pres">
      <dgm:prSet presAssocID="{FA3A471D-4743-417C-9330-E2F434551905}" presName="hierChild3" presStyleCnt="0"/>
      <dgm:spPr/>
      <dgm:t>
        <a:bodyPr/>
        <a:lstStyle/>
        <a:p>
          <a:endParaRPr lang="es-EC"/>
        </a:p>
      </dgm:t>
    </dgm:pt>
    <dgm:pt modelId="{B3F27070-71BE-4C58-AC5C-678EB6C6EAA1}" type="pres">
      <dgm:prSet presAssocID="{988CA845-F736-447E-B605-E3EEE532BA3A}" presName="bgShapesFlow" presStyleCnt="0"/>
      <dgm:spPr/>
      <dgm:t>
        <a:bodyPr/>
        <a:lstStyle/>
        <a:p>
          <a:endParaRPr lang="es-EC"/>
        </a:p>
      </dgm:t>
    </dgm:pt>
    <dgm:pt modelId="{1D8793D5-79E4-417D-A9C7-325FA989A64B}" type="pres">
      <dgm:prSet presAssocID="{1582A86F-9B12-4447-B9C3-106EF3CDF251}" presName="rectComp" presStyleCnt="0"/>
      <dgm:spPr/>
      <dgm:t>
        <a:bodyPr/>
        <a:lstStyle/>
        <a:p>
          <a:endParaRPr lang="es-EC"/>
        </a:p>
      </dgm:t>
    </dgm:pt>
    <dgm:pt modelId="{D35795BA-71AD-4D36-8DCE-2F7109B6CD8E}" type="pres">
      <dgm:prSet presAssocID="{1582A86F-9B12-4447-B9C3-106EF3CDF251}" presName="bgRect" presStyleLbl="bgShp" presStyleIdx="0" presStyleCnt="1" custScaleX="98046" custLinFactNeighborX="-84756"/>
      <dgm:spPr/>
      <dgm:t>
        <a:bodyPr/>
        <a:lstStyle/>
        <a:p>
          <a:endParaRPr lang="es-EC"/>
        </a:p>
      </dgm:t>
    </dgm:pt>
    <dgm:pt modelId="{2E74CE8D-267E-4E88-9B1D-9D9D63EB3A51}" type="pres">
      <dgm:prSet presAssocID="{1582A86F-9B12-4447-B9C3-106EF3CDF251}" presName="bgRectTx" presStyleLbl="bgShp" presStyleIdx="0" presStyleCnt="1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4D1EDCD2-0638-4E5A-97D0-DDCEC67E5527}" type="presOf" srcId="{AC4CB786-19B4-46F0-A5E2-84CFA066AEC6}" destId="{95FE4D28-D019-4053-BE4A-D52C3D1E8971}" srcOrd="0" destOrd="0" presId="urn:microsoft.com/office/officeart/2005/8/layout/hierarchy5"/>
    <dgm:cxn modelId="{0BC327A9-49B1-4E54-9B13-D450B510E589}" type="presOf" srcId="{9638493C-4CF0-4768-894F-216B7417BC23}" destId="{6C45527B-400F-4D03-8779-290B14E9D21E}" srcOrd="0" destOrd="0" presId="urn:microsoft.com/office/officeart/2005/8/layout/hierarchy5"/>
    <dgm:cxn modelId="{A6699B74-A286-4EA4-9A14-1C7F8A49A8FD}" type="presOf" srcId="{4E39FB96-DAD4-498B-B0D6-DCC2288988B2}" destId="{D35795BA-71AD-4D36-8DCE-2F7109B6CD8E}" srcOrd="0" destOrd="1" presId="urn:microsoft.com/office/officeart/2005/8/layout/hierarchy5"/>
    <dgm:cxn modelId="{FBA73CE7-2849-4053-BEA6-90D8049A5F43}" type="presOf" srcId="{AC4CB786-19B4-46F0-A5E2-84CFA066AEC6}" destId="{82822F24-7BCB-4445-A364-4B4843FA30CE}" srcOrd="1" destOrd="0" presId="urn:microsoft.com/office/officeart/2005/8/layout/hierarchy5"/>
    <dgm:cxn modelId="{F8BDEE2E-0E04-4C42-A5B7-16D2082CBF6D}" type="presOf" srcId="{FA3A471D-4743-417C-9330-E2F434551905}" destId="{D9902111-EBCE-4CEF-A3D0-7CF13140A517}" srcOrd="0" destOrd="0" presId="urn:microsoft.com/office/officeart/2005/8/layout/hierarchy5"/>
    <dgm:cxn modelId="{8F81F978-7711-4494-B970-73D7C5CC4333}" srcId="{1582A86F-9B12-4447-B9C3-106EF3CDF251}" destId="{4E39FB96-DAD4-498B-B0D6-DCC2288988B2}" srcOrd="0" destOrd="0" parTransId="{16FCFAFA-56DA-477C-9807-19D73B96C510}" sibTransId="{FB3018EF-FFD6-4F68-A3E4-94BBF7AF90E8}"/>
    <dgm:cxn modelId="{F77FF58C-6B9D-4227-9F20-6FD54E19BB20}" srcId="{988CA845-F736-447E-B605-E3EEE532BA3A}" destId="{1582A86F-9B12-4447-B9C3-106EF3CDF251}" srcOrd="1" destOrd="0" parTransId="{B0C88C16-59AE-462B-8859-9E2B27A0811B}" sibTransId="{9194CAC1-6925-4C3B-A9F5-860432D439A6}"/>
    <dgm:cxn modelId="{68A84D2C-1691-459D-91E5-38410D1F407E}" type="presOf" srcId="{988CA845-F736-447E-B605-E3EEE532BA3A}" destId="{A65F33C4-27D7-4136-9253-D015AAE9909A}" srcOrd="0" destOrd="0" presId="urn:microsoft.com/office/officeart/2005/8/layout/hierarchy5"/>
    <dgm:cxn modelId="{FA380DC9-CF5D-4033-9C03-6F2605BDA0F6}" type="presOf" srcId="{1582A86F-9B12-4447-B9C3-106EF3CDF251}" destId="{2E74CE8D-267E-4E88-9B1D-9D9D63EB3A51}" srcOrd="1" destOrd="0" presId="urn:microsoft.com/office/officeart/2005/8/layout/hierarchy5"/>
    <dgm:cxn modelId="{9639A6DE-5A64-4860-A78E-BA821A66FCA1}" srcId="{9638493C-4CF0-4768-894F-216B7417BC23}" destId="{FA3A471D-4743-417C-9330-E2F434551905}" srcOrd="0" destOrd="0" parTransId="{AC4CB786-19B4-46F0-A5E2-84CFA066AEC6}" sibTransId="{9C30D703-B73F-49BF-918D-9C3C7F2C9426}"/>
    <dgm:cxn modelId="{AFAE160D-6570-4932-920A-524FBEB33EB6}" type="presOf" srcId="{1582A86F-9B12-4447-B9C3-106EF3CDF251}" destId="{D35795BA-71AD-4D36-8DCE-2F7109B6CD8E}" srcOrd="0" destOrd="0" presId="urn:microsoft.com/office/officeart/2005/8/layout/hierarchy5"/>
    <dgm:cxn modelId="{2B79B32C-B91D-4079-9FA0-6CE8BC24239D}" srcId="{988CA845-F736-447E-B605-E3EEE532BA3A}" destId="{9638493C-4CF0-4768-894F-216B7417BC23}" srcOrd="0" destOrd="0" parTransId="{C4E67349-C575-40B7-842E-3B48174DF792}" sibTransId="{5679F60A-4F91-4E61-AACD-C1A838B00F6A}"/>
    <dgm:cxn modelId="{0F6D20B1-6A96-44ED-A41A-5FEC68A3D038}" type="presOf" srcId="{4E39FB96-DAD4-498B-B0D6-DCC2288988B2}" destId="{2E74CE8D-267E-4E88-9B1D-9D9D63EB3A51}" srcOrd="1" destOrd="1" presId="urn:microsoft.com/office/officeart/2005/8/layout/hierarchy5"/>
    <dgm:cxn modelId="{A0D0D1D2-5BBA-4D36-BFE5-A244A314FAB4}" type="presParOf" srcId="{A65F33C4-27D7-4136-9253-D015AAE9909A}" destId="{388870F7-8D08-431E-991C-99AEE3E6B48F}" srcOrd="0" destOrd="0" presId="urn:microsoft.com/office/officeart/2005/8/layout/hierarchy5"/>
    <dgm:cxn modelId="{7AD49F3E-C06B-480B-8E00-5F429C87ADD4}" type="presParOf" srcId="{388870F7-8D08-431E-991C-99AEE3E6B48F}" destId="{A162A052-91EA-40A3-BD25-4BCFE379D873}" srcOrd="0" destOrd="0" presId="urn:microsoft.com/office/officeart/2005/8/layout/hierarchy5"/>
    <dgm:cxn modelId="{52A01699-F0B1-4AC1-85B5-50141DF765A2}" type="presParOf" srcId="{388870F7-8D08-431E-991C-99AEE3E6B48F}" destId="{B2BC52B7-0911-42C5-8F6B-A4B7D5404387}" srcOrd="1" destOrd="0" presId="urn:microsoft.com/office/officeart/2005/8/layout/hierarchy5"/>
    <dgm:cxn modelId="{6F01A54E-2DD8-48F4-AC85-C747F680F46A}" type="presParOf" srcId="{B2BC52B7-0911-42C5-8F6B-A4B7D5404387}" destId="{51607DEF-269D-4D58-8212-44D1E9DF26A8}" srcOrd="0" destOrd="0" presId="urn:microsoft.com/office/officeart/2005/8/layout/hierarchy5"/>
    <dgm:cxn modelId="{106CB034-BC9D-4B05-AF01-E84D00038127}" type="presParOf" srcId="{51607DEF-269D-4D58-8212-44D1E9DF26A8}" destId="{6C45527B-400F-4D03-8779-290B14E9D21E}" srcOrd="0" destOrd="0" presId="urn:microsoft.com/office/officeart/2005/8/layout/hierarchy5"/>
    <dgm:cxn modelId="{66DECBF3-058D-47C5-80F7-2BD550D0CF20}" type="presParOf" srcId="{51607DEF-269D-4D58-8212-44D1E9DF26A8}" destId="{FBC33687-8E39-469D-8AE4-4A49199C988F}" srcOrd="1" destOrd="0" presId="urn:microsoft.com/office/officeart/2005/8/layout/hierarchy5"/>
    <dgm:cxn modelId="{7627DB6A-B3B2-4C91-A426-21668318EE3D}" type="presParOf" srcId="{FBC33687-8E39-469D-8AE4-4A49199C988F}" destId="{95FE4D28-D019-4053-BE4A-D52C3D1E8971}" srcOrd="0" destOrd="0" presId="urn:microsoft.com/office/officeart/2005/8/layout/hierarchy5"/>
    <dgm:cxn modelId="{7F5DD7F5-2137-42FF-82DF-5A93004EF308}" type="presParOf" srcId="{95FE4D28-D019-4053-BE4A-D52C3D1E8971}" destId="{82822F24-7BCB-4445-A364-4B4843FA30CE}" srcOrd="0" destOrd="0" presId="urn:microsoft.com/office/officeart/2005/8/layout/hierarchy5"/>
    <dgm:cxn modelId="{0DD72F75-794B-48B4-9D75-C5A16EBE61A5}" type="presParOf" srcId="{FBC33687-8E39-469D-8AE4-4A49199C988F}" destId="{B5395C06-CD4C-4858-BA9E-2BEB42DEC6D4}" srcOrd="1" destOrd="0" presId="urn:microsoft.com/office/officeart/2005/8/layout/hierarchy5"/>
    <dgm:cxn modelId="{3BE64403-5AEE-48C0-ADA7-E5D196A3CB8B}" type="presParOf" srcId="{B5395C06-CD4C-4858-BA9E-2BEB42DEC6D4}" destId="{D9902111-EBCE-4CEF-A3D0-7CF13140A517}" srcOrd="0" destOrd="0" presId="urn:microsoft.com/office/officeart/2005/8/layout/hierarchy5"/>
    <dgm:cxn modelId="{32C54E96-8B8E-4579-9B2B-F88A8C839924}" type="presParOf" srcId="{B5395C06-CD4C-4858-BA9E-2BEB42DEC6D4}" destId="{E42E67CA-F97F-4C89-8D0D-B6AD933C53EA}" srcOrd="1" destOrd="0" presId="urn:microsoft.com/office/officeart/2005/8/layout/hierarchy5"/>
    <dgm:cxn modelId="{487AE656-F488-4EFA-AEF6-CE3BF1D02E55}" type="presParOf" srcId="{A65F33C4-27D7-4136-9253-D015AAE9909A}" destId="{B3F27070-71BE-4C58-AC5C-678EB6C6EAA1}" srcOrd="1" destOrd="0" presId="urn:microsoft.com/office/officeart/2005/8/layout/hierarchy5"/>
    <dgm:cxn modelId="{ECC19778-5A70-4328-B6F0-F6A4EF7706AF}" type="presParOf" srcId="{B3F27070-71BE-4C58-AC5C-678EB6C6EAA1}" destId="{1D8793D5-79E4-417D-A9C7-325FA989A64B}" srcOrd="0" destOrd="0" presId="urn:microsoft.com/office/officeart/2005/8/layout/hierarchy5"/>
    <dgm:cxn modelId="{C7D745C4-206B-4EB2-96C1-3196F5F06BA6}" type="presParOf" srcId="{1D8793D5-79E4-417D-A9C7-325FA989A64B}" destId="{D35795BA-71AD-4D36-8DCE-2F7109B6CD8E}" srcOrd="0" destOrd="0" presId="urn:microsoft.com/office/officeart/2005/8/layout/hierarchy5"/>
    <dgm:cxn modelId="{2AED1CBF-8E77-4E31-96D4-1659E3D8746B}" type="presParOf" srcId="{1D8793D5-79E4-417D-A9C7-325FA989A64B}" destId="{2E74CE8D-267E-4E88-9B1D-9D9D63EB3A5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CA50C4-C1F5-4E74-A1B3-650B47A5D922}" type="doc">
      <dgm:prSet loTypeId="urn:microsoft.com/office/officeart/2005/8/layout/bProcess4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es-EC"/>
        </a:p>
      </dgm:t>
    </dgm:pt>
    <dgm:pt modelId="{CEFB6463-D249-4E59-939A-492218488275}">
      <dgm:prSet custT="1"/>
      <dgm:spPr/>
      <dgm:t>
        <a:bodyPr/>
        <a:lstStyle/>
        <a:p>
          <a:pPr rtl="0"/>
          <a:r>
            <a:rPr lang="es-EC" sz="2000" b="0" dirty="0" smtClean="0">
              <a:latin typeface="Arial" panose="020B0604020202020204" pitchFamily="34" charset="0"/>
              <a:cs typeface="Arial" panose="020B0604020202020204" pitchFamily="34" charset="0"/>
            </a:rPr>
            <a:t>Habilitar permisos a los usuarios</a:t>
          </a:r>
          <a:endParaRPr lang="es-EC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C67816-F791-49D5-857B-7290D8A3F546}" type="parTrans" cxnId="{FDB13DAE-7FFF-449F-8CA4-B50FB890CB72}">
      <dgm:prSet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F6B56F-968A-4C67-B3DA-94567A83126D}" type="sibTrans" cxnId="{FDB13DAE-7FFF-449F-8CA4-B50FB890CB72}">
      <dgm:prSet custT="1"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1C5511-C41B-45F1-AD3A-0931D58F4C96}">
      <dgm:prSet custT="1"/>
      <dgm:spPr/>
      <dgm:t>
        <a:bodyPr/>
        <a:lstStyle/>
        <a:p>
          <a:pPr rtl="0"/>
          <a:r>
            <a:rPr lang="es-EC" sz="2000" b="0" dirty="0" smtClean="0">
              <a:latin typeface="Arial" panose="020B0604020202020204" pitchFamily="34" charset="0"/>
              <a:cs typeface="Arial" panose="020B0604020202020204" pitchFamily="34" charset="0"/>
            </a:rPr>
            <a:t>Acceso a registro de citas</a:t>
          </a:r>
          <a:endParaRPr lang="es-EC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E7985B-592E-4C96-979B-73D37010EFC0}" type="parTrans" cxnId="{72027119-B95F-4959-A895-362E4209152E}">
      <dgm:prSet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836E1E-0360-43B7-AA89-0F553F9826A4}" type="sibTrans" cxnId="{72027119-B95F-4959-A895-362E4209152E}">
      <dgm:prSet custT="1"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833542-8A4A-42AE-B48C-888EC0A13E37}">
      <dgm:prSet custT="1"/>
      <dgm:spPr/>
      <dgm:t>
        <a:bodyPr/>
        <a:lstStyle/>
        <a:p>
          <a:pPr rtl="0"/>
          <a:r>
            <a:rPr lang="es-EC" sz="2000" b="0" dirty="0" smtClean="0">
              <a:latin typeface="Arial" panose="020B0604020202020204" pitchFamily="34" charset="0"/>
              <a:cs typeface="Arial" panose="020B0604020202020204" pitchFamily="34" charset="0"/>
            </a:rPr>
            <a:t>Creación de fichas médicas</a:t>
          </a:r>
          <a:endParaRPr lang="es-EC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FC8DA4-7343-43FB-9CE4-6EEB090BA372}" type="parTrans" cxnId="{930DD8F6-F878-4B5D-978E-D46C6AECC36D}">
      <dgm:prSet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7FCC9-43F3-41B9-B9DE-0FC5B01ACF22}" type="sibTrans" cxnId="{930DD8F6-F878-4B5D-978E-D46C6AECC36D}">
      <dgm:prSet custT="1"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7CBF4D-9F49-40D1-A783-0CD9287E8A50}">
      <dgm:prSet custT="1"/>
      <dgm:spPr/>
      <dgm:t>
        <a:bodyPr/>
        <a:lstStyle/>
        <a:p>
          <a:pPr rtl="0"/>
          <a:r>
            <a:rPr lang="es-EC" sz="2000" b="0" dirty="0" smtClean="0">
              <a:latin typeface="Arial" panose="020B0604020202020204" pitchFamily="34" charset="0"/>
              <a:cs typeface="Arial" panose="020B0604020202020204" pitchFamily="34" charset="0"/>
            </a:rPr>
            <a:t>Agendamiento de citas médicas vía online</a:t>
          </a:r>
          <a:endParaRPr lang="es-EC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17BE2F-D3F2-4D5D-A66D-1BA48752A889}" type="parTrans" cxnId="{781256A5-7057-4F42-8A5A-3D35E71EDCEA}">
      <dgm:prSet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972BF0-0B87-4C03-99D9-A05ED967B052}" type="sibTrans" cxnId="{781256A5-7057-4F42-8A5A-3D35E71EDCEA}">
      <dgm:prSet custT="1"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792D95-16CD-40B3-B095-04A572A13C06}">
      <dgm:prSet custT="1"/>
      <dgm:spPr/>
      <dgm:t>
        <a:bodyPr/>
        <a:lstStyle/>
        <a:p>
          <a:pPr rtl="0"/>
          <a:r>
            <a:rPr lang="es-EC" sz="2000" b="0" dirty="0" smtClean="0">
              <a:latin typeface="Arial" panose="020B0604020202020204" pitchFamily="34" charset="0"/>
              <a:cs typeface="Arial" panose="020B0604020202020204" pitchFamily="34" charset="0"/>
            </a:rPr>
            <a:t>Reportes del paciente</a:t>
          </a:r>
          <a:endParaRPr lang="es-EC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CA1A35-7C31-4880-B04F-B406876E276A}" type="parTrans" cxnId="{A06A1EA0-F5AE-4D86-801A-6988C0ACD334}">
      <dgm:prSet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E10D3A-57E8-46CD-AFDF-8BA97E2604E9}" type="sibTrans" cxnId="{A06A1EA0-F5AE-4D86-801A-6988C0ACD334}">
      <dgm:prSet custT="1"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B0B631-C792-434B-9185-2DBFD537D13F}">
      <dgm:prSet custT="1"/>
      <dgm:spPr/>
      <dgm:t>
        <a:bodyPr/>
        <a:lstStyle/>
        <a:p>
          <a:pPr rtl="0"/>
          <a:r>
            <a:rPr lang="es-EC" sz="2000" b="0" dirty="0" smtClean="0">
              <a:latin typeface="Arial" panose="020B0604020202020204" pitchFamily="34" charset="0"/>
              <a:cs typeface="Arial" panose="020B0604020202020204" pitchFamily="34" charset="0"/>
            </a:rPr>
            <a:t>Información referente a la Clínica Veterinaria</a:t>
          </a:r>
          <a:endParaRPr lang="es-EC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191A6B-DE9D-4CD6-BE56-27942A141A24}" type="parTrans" cxnId="{EDF50423-700A-4C3B-8983-4D87A1C12476}">
      <dgm:prSet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BE8486-9955-49B9-A332-60593182E99E}" type="sibTrans" cxnId="{EDF50423-700A-4C3B-8983-4D87A1C12476}">
      <dgm:prSet custT="1"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497D0C-6B16-4302-877D-978A5A400F0C}">
      <dgm:prSet custT="1"/>
      <dgm:spPr/>
      <dgm:t>
        <a:bodyPr/>
        <a:lstStyle/>
        <a:p>
          <a:pPr rtl="0"/>
          <a:r>
            <a:rPr lang="es-EC" sz="2000" b="0" smtClean="0">
              <a:latin typeface="Arial" panose="020B0604020202020204" pitchFamily="34" charset="0"/>
              <a:cs typeface="Arial" panose="020B0604020202020204" pitchFamily="34" charset="0"/>
            </a:rPr>
            <a:t>Documentación en PDF o Excel</a:t>
          </a:r>
          <a:endParaRPr lang="es-EC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AEC7D0-A4C4-4E04-9536-533DF597979E}" type="parTrans" cxnId="{2A023DA2-1E6B-45BF-97B9-3DA3504C90B2}">
      <dgm:prSet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16F13E-6B2D-407A-BF18-38E94CBA4A2A}" type="sibTrans" cxnId="{2A023DA2-1E6B-45BF-97B9-3DA3504C90B2}">
      <dgm:prSet custT="1"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BF060E-DA88-4DFD-995A-FFD42B5997BE}">
      <dgm:prSet custT="1"/>
      <dgm:spPr/>
      <dgm:t>
        <a:bodyPr/>
        <a:lstStyle/>
        <a:p>
          <a:pPr rtl="0"/>
          <a:r>
            <a:rPr lang="es-EC" sz="2000" b="0" dirty="0" smtClean="0">
              <a:latin typeface="Arial" panose="020B0604020202020204" pitchFamily="34" charset="0"/>
              <a:cs typeface="Arial" panose="020B0604020202020204" pitchFamily="34" charset="0"/>
            </a:rPr>
            <a:t>inventario de medicamentos</a:t>
          </a:r>
          <a:endParaRPr lang="es-EC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42B767-B845-44B1-8309-21BB7F6B5AA4}" type="parTrans" cxnId="{D88B3E07-A75D-4C46-9230-01C080926625}">
      <dgm:prSet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3BBD83-B166-4296-9E84-1900D671EC05}" type="sibTrans" cxnId="{D88B3E07-A75D-4C46-9230-01C080926625}">
      <dgm:prSet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73A765-66A1-4F0A-9A1B-90670D08F903}">
      <dgm:prSet custT="1"/>
      <dgm:spPr/>
      <dgm:t>
        <a:bodyPr/>
        <a:lstStyle/>
        <a:p>
          <a:pPr rtl="0"/>
          <a:r>
            <a:rPr lang="es-EC" sz="2000" b="0" smtClean="0">
              <a:latin typeface="Arial" panose="020B0604020202020204" pitchFamily="34" charset="0"/>
              <a:cs typeface="Arial" panose="020B0604020202020204" pitchFamily="34" charset="0"/>
            </a:rPr>
            <a:t>Verificación</a:t>
          </a:r>
          <a:endParaRPr lang="es-EC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FD2D00-7640-49C1-B4BA-BBDB8F2DA81C}" type="parTrans" cxnId="{DA0840EE-3BBB-4235-9D4C-5D4C4981DF37}">
      <dgm:prSet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30C884-3EBA-4264-B1CA-62CC22B1BCC1}" type="sibTrans" cxnId="{DA0840EE-3BBB-4235-9D4C-5D4C4981DF37}">
      <dgm:prSet custT="1"/>
      <dgm:spPr/>
      <dgm:t>
        <a:bodyPr/>
        <a:lstStyle/>
        <a:p>
          <a:endParaRPr lang="es-EC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83A766-B5B8-4DA2-B98A-6642450F46F7}" type="pres">
      <dgm:prSet presAssocID="{C2CA50C4-C1F5-4E74-A1B3-650B47A5D922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EC"/>
        </a:p>
      </dgm:t>
    </dgm:pt>
    <dgm:pt modelId="{79A3BC3E-BD85-4EB1-8CD2-7A44C062718B}" type="pres">
      <dgm:prSet presAssocID="{7EB0B631-C792-434B-9185-2DBFD537D13F}" presName="compNode" presStyleCnt="0"/>
      <dgm:spPr/>
      <dgm:t>
        <a:bodyPr/>
        <a:lstStyle/>
        <a:p>
          <a:endParaRPr lang="es-EC"/>
        </a:p>
      </dgm:t>
    </dgm:pt>
    <dgm:pt modelId="{53C404C0-0F44-4311-A220-072B8320F165}" type="pres">
      <dgm:prSet presAssocID="{7EB0B631-C792-434B-9185-2DBFD537D13F}" presName="dummyConnPt" presStyleCnt="0"/>
      <dgm:spPr/>
      <dgm:t>
        <a:bodyPr/>
        <a:lstStyle/>
        <a:p>
          <a:endParaRPr lang="es-EC"/>
        </a:p>
      </dgm:t>
    </dgm:pt>
    <dgm:pt modelId="{3541F7B7-8A3F-421F-BA91-FF198D73DC3F}" type="pres">
      <dgm:prSet presAssocID="{7EB0B631-C792-434B-9185-2DBFD537D13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30F8624-E44B-41E9-B9F2-019CFA2F0A33}" type="pres">
      <dgm:prSet presAssocID="{9ABE8486-9955-49B9-A332-60593182E99E}" presName="sibTrans" presStyleLbl="bgSibTrans2D1" presStyleIdx="0" presStyleCnt="8"/>
      <dgm:spPr/>
      <dgm:t>
        <a:bodyPr/>
        <a:lstStyle/>
        <a:p>
          <a:endParaRPr lang="es-EC"/>
        </a:p>
      </dgm:t>
    </dgm:pt>
    <dgm:pt modelId="{A6740401-872A-4557-9036-D110BC4867BD}" type="pres">
      <dgm:prSet presAssocID="{CEFB6463-D249-4E59-939A-492218488275}" presName="compNode" presStyleCnt="0"/>
      <dgm:spPr/>
      <dgm:t>
        <a:bodyPr/>
        <a:lstStyle/>
        <a:p>
          <a:endParaRPr lang="es-EC"/>
        </a:p>
      </dgm:t>
    </dgm:pt>
    <dgm:pt modelId="{65577DA2-E749-4E38-88B2-4FE60E3C6D41}" type="pres">
      <dgm:prSet presAssocID="{CEFB6463-D249-4E59-939A-492218488275}" presName="dummyConnPt" presStyleCnt="0"/>
      <dgm:spPr/>
      <dgm:t>
        <a:bodyPr/>
        <a:lstStyle/>
        <a:p>
          <a:endParaRPr lang="es-EC"/>
        </a:p>
      </dgm:t>
    </dgm:pt>
    <dgm:pt modelId="{F6050E13-F073-4A8D-9681-E676E699F636}" type="pres">
      <dgm:prSet presAssocID="{CEFB6463-D249-4E59-939A-49221848827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9F808B6-33A5-476A-9461-B181C2D2C620}" type="pres">
      <dgm:prSet presAssocID="{3FF6B56F-968A-4C67-B3DA-94567A83126D}" presName="sibTrans" presStyleLbl="bgSibTrans2D1" presStyleIdx="1" presStyleCnt="8"/>
      <dgm:spPr/>
      <dgm:t>
        <a:bodyPr/>
        <a:lstStyle/>
        <a:p>
          <a:endParaRPr lang="es-EC"/>
        </a:p>
      </dgm:t>
    </dgm:pt>
    <dgm:pt modelId="{D6E6DC95-C1C8-4966-9839-78280B63A3FB}" type="pres">
      <dgm:prSet presAssocID="{0873A765-66A1-4F0A-9A1B-90670D08F903}" presName="compNode" presStyleCnt="0"/>
      <dgm:spPr/>
      <dgm:t>
        <a:bodyPr/>
        <a:lstStyle/>
        <a:p>
          <a:endParaRPr lang="es-EC"/>
        </a:p>
      </dgm:t>
    </dgm:pt>
    <dgm:pt modelId="{CA9192DC-422A-427C-B496-32F5937B15DC}" type="pres">
      <dgm:prSet presAssocID="{0873A765-66A1-4F0A-9A1B-90670D08F903}" presName="dummyConnPt" presStyleCnt="0"/>
      <dgm:spPr/>
      <dgm:t>
        <a:bodyPr/>
        <a:lstStyle/>
        <a:p>
          <a:endParaRPr lang="es-EC"/>
        </a:p>
      </dgm:t>
    </dgm:pt>
    <dgm:pt modelId="{F70F0FE8-13DE-4C37-BF02-561E37D45DD3}" type="pres">
      <dgm:prSet presAssocID="{0873A765-66A1-4F0A-9A1B-90670D08F90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BD1C4C4-B836-4377-90C1-BB5C88065554}" type="pres">
      <dgm:prSet presAssocID="{6430C884-3EBA-4264-B1CA-62CC22B1BCC1}" presName="sibTrans" presStyleLbl="bgSibTrans2D1" presStyleIdx="2" presStyleCnt="8"/>
      <dgm:spPr/>
      <dgm:t>
        <a:bodyPr/>
        <a:lstStyle/>
        <a:p>
          <a:endParaRPr lang="es-EC"/>
        </a:p>
      </dgm:t>
    </dgm:pt>
    <dgm:pt modelId="{81FD5E41-A35E-4CD0-BF3D-41AF136D358D}" type="pres">
      <dgm:prSet presAssocID="{0D1C5511-C41B-45F1-AD3A-0931D58F4C96}" presName="compNode" presStyleCnt="0"/>
      <dgm:spPr/>
      <dgm:t>
        <a:bodyPr/>
        <a:lstStyle/>
        <a:p>
          <a:endParaRPr lang="es-EC"/>
        </a:p>
      </dgm:t>
    </dgm:pt>
    <dgm:pt modelId="{A0B8E025-C0C8-4DA8-8E61-2A9423C9199D}" type="pres">
      <dgm:prSet presAssocID="{0D1C5511-C41B-45F1-AD3A-0931D58F4C96}" presName="dummyConnPt" presStyleCnt="0"/>
      <dgm:spPr/>
      <dgm:t>
        <a:bodyPr/>
        <a:lstStyle/>
        <a:p>
          <a:endParaRPr lang="es-EC"/>
        </a:p>
      </dgm:t>
    </dgm:pt>
    <dgm:pt modelId="{DD3336EA-4E54-4534-AD2E-72380E887959}" type="pres">
      <dgm:prSet presAssocID="{0D1C5511-C41B-45F1-AD3A-0931D58F4C96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0FDC3DC-ACE0-4C31-A06E-FD18EB86332D}" type="pres">
      <dgm:prSet presAssocID="{67836E1E-0360-43B7-AA89-0F553F9826A4}" presName="sibTrans" presStyleLbl="bgSibTrans2D1" presStyleIdx="3" presStyleCnt="8"/>
      <dgm:spPr/>
      <dgm:t>
        <a:bodyPr/>
        <a:lstStyle/>
        <a:p>
          <a:endParaRPr lang="es-EC"/>
        </a:p>
      </dgm:t>
    </dgm:pt>
    <dgm:pt modelId="{7900F542-EEB7-49F6-834D-31E8A56C236B}" type="pres">
      <dgm:prSet presAssocID="{E7833542-8A4A-42AE-B48C-888EC0A13E37}" presName="compNode" presStyleCnt="0"/>
      <dgm:spPr/>
      <dgm:t>
        <a:bodyPr/>
        <a:lstStyle/>
        <a:p>
          <a:endParaRPr lang="es-EC"/>
        </a:p>
      </dgm:t>
    </dgm:pt>
    <dgm:pt modelId="{91F4A2E8-3BA1-4812-B364-6E88187C2A60}" type="pres">
      <dgm:prSet presAssocID="{E7833542-8A4A-42AE-B48C-888EC0A13E37}" presName="dummyConnPt" presStyleCnt="0"/>
      <dgm:spPr/>
      <dgm:t>
        <a:bodyPr/>
        <a:lstStyle/>
        <a:p>
          <a:endParaRPr lang="es-EC"/>
        </a:p>
      </dgm:t>
    </dgm:pt>
    <dgm:pt modelId="{BC1BE304-5357-4CFC-B42A-DA2972E11CF8}" type="pres">
      <dgm:prSet presAssocID="{E7833542-8A4A-42AE-B48C-888EC0A13E3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B23BDC0-E7C8-4CA1-887F-CFD6B0889CF8}" type="pres">
      <dgm:prSet presAssocID="{D717FCC9-43F3-41B9-B9DE-0FC5B01ACF22}" presName="sibTrans" presStyleLbl="bgSibTrans2D1" presStyleIdx="4" presStyleCnt="8"/>
      <dgm:spPr/>
      <dgm:t>
        <a:bodyPr/>
        <a:lstStyle/>
        <a:p>
          <a:endParaRPr lang="es-EC"/>
        </a:p>
      </dgm:t>
    </dgm:pt>
    <dgm:pt modelId="{E08E1639-BCB2-46CE-8210-26E04CF2A2AE}" type="pres">
      <dgm:prSet presAssocID="{5F7CBF4D-9F49-40D1-A783-0CD9287E8A50}" presName="compNode" presStyleCnt="0"/>
      <dgm:spPr/>
      <dgm:t>
        <a:bodyPr/>
        <a:lstStyle/>
        <a:p>
          <a:endParaRPr lang="es-EC"/>
        </a:p>
      </dgm:t>
    </dgm:pt>
    <dgm:pt modelId="{0D262443-577D-48FC-92A1-E5587AF094AE}" type="pres">
      <dgm:prSet presAssocID="{5F7CBF4D-9F49-40D1-A783-0CD9287E8A50}" presName="dummyConnPt" presStyleCnt="0"/>
      <dgm:spPr/>
      <dgm:t>
        <a:bodyPr/>
        <a:lstStyle/>
        <a:p>
          <a:endParaRPr lang="es-EC"/>
        </a:p>
      </dgm:t>
    </dgm:pt>
    <dgm:pt modelId="{5B8B6BD5-D4F2-4A75-8A10-A2DE1DFBB17B}" type="pres">
      <dgm:prSet presAssocID="{5F7CBF4D-9F49-40D1-A783-0CD9287E8A5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58FB7312-0E19-4E06-8E4A-DF8B418A9214}" type="pres">
      <dgm:prSet presAssocID="{00972BF0-0B87-4C03-99D9-A05ED967B052}" presName="sibTrans" presStyleLbl="bgSibTrans2D1" presStyleIdx="5" presStyleCnt="8"/>
      <dgm:spPr/>
      <dgm:t>
        <a:bodyPr/>
        <a:lstStyle/>
        <a:p>
          <a:endParaRPr lang="es-EC"/>
        </a:p>
      </dgm:t>
    </dgm:pt>
    <dgm:pt modelId="{04C698F9-776B-4076-9E9D-1639519EF81B}" type="pres">
      <dgm:prSet presAssocID="{56792D95-16CD-40B3-B095-04A572A13C06}" presName="compNode" presStyleCnt="0"/>
      <dgm:spPr/>
      <dgm:t>
        <a:bodyPr/>
        <a:lstStyle/>
        <a:p>
          <a:endParaRPr lang="es-EC"/>
        </a:p>
      </dgm:t>
    </dgm:pt>
    <dgm:pt modelId="{FA6A5FE1-F6E9-49BB-B60E-7B44FE704933}" type="pres">
      <dgm:prSet presAssocID="{56792D95-16CD-40B3-B095-04A572A13C06}" presName="dummyConnPt" presStyleCnt="0"/>
      <dgm:spPr/>
      <dgm:t>
        <a:bodyPr/>
        <a:lstStyle/>
        <a:p>
          <a:endParaRPr lang="es-EC"/>
        </a:p>
      </dgm:t>
    </dgm:pt>
    <dgm:pt modelId="{F4CB7028-7171-45E1-AD8C-C4826C4D6D6C}" type="pres">
      <dgm:prSet presAssocID="{56792D95-16CD-40B3-B095-04A572A13C06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4D2B084-25E1-449E-97BC-BF0ED7E6489A}" type="pres">
      <dgm:prSet presAssocID="{92E10D3A-57E8-46CD-AFDF-8BA97E2604E9}" presName="sibTrans" presStyleLbl="bgSibTrans2D1" presStyleIdx="6" presStyleCnt="8"/>
      <dgm:spPr/>
      <dgm:t>
        <a:bodyPr/>
        <a:lstStyle/>
        <a:p>
          <a:endParaRPr lang="es-EC"/>
        </a:p>
      </dgm:t>
    </dgm:pt>
    <dgm:pt modelId="{B4EC60E0-5CA6-4C0E-B6E8-B1116FA8858B}" type="pres">
      <dgm:prSet presAssocID="{10497D0C-6B16-4302-877D-978A5A400F0C}" presName="compNode" presStyleCnt="0"/>
      <dgm:spPr/>
      <dgm:t>
        <a:bodyPr/>
        <a:lstStyle/>
        <a:p>
          <a:endParaRPr lang="es-EC"/>
        </a:p>
      </dgm:t>
    </dgm:pt>
    <dgm:pt modelId="{9D30C6CB-7407-42ED-A9F5-57FE78A4104F}" type="pres">
      <dgm:prSet presAssocID="{10497D0C-6B16-4302-877D-978A5A400F0C}" presName="dummyConnPt" presStyleCnt="0"/>
      <dgm:spPr/>
      <dgm:t>
        <a:bodyPr/>
        <a:lstStyle/>
        <a:p>
          <a:endParaRPr lang="es-EC"/>
        </a:p>
      </dgm:t>
    </dgm:pt>
    <dgm:pt modelId="{FADAC944-02E8-44F3-A6E2-D13E74939DEA}" type="pres">
      <dgm:prSet presAssocID="{10497D0C-6B16-4302-877D-978A5A400F0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0D46489-FCAF-48C8-A5F9-37AA51C2A170}" type="pres">
      <dgm:prSet presAssocID="{6B16F13E-6B2D-407A-BF18-38E94CBA4A2A}" presName="sibTrans" presStyleLbl="bgSibTrans2D1" presStyleIdx="7" presStyleCnt="8"/>
      <dgm:spPr/>
      <dgm:t>
        <a:bodyPr/>
        <a:lstStyle/>
        <a:p>
          <a:endParaRPr lang="es-EC"/>
        </a:p>
      </dgm:t>
    </dgm:pt>
    <dgm:pt modelId="{2F63758D-D294-4CF7-A8D2-D6CFF18F0D25}" type="pres">
      <dgm:prSet presAssocID="{D8BF060E-DA88-4DFD-995A-FFD42B5997BE}" presName="compNode" presStyleCnt="0"/>
      <dgm:spPr/>
      <dgm:t>
        <a:bodyPr/>
        <a:lstStyle/>
        <a:p>
          <a:endParaRPr lang="es-EC"/>
        </a:p>
      </dgm:t>
    </dgm:pt>
    <dgm:pt modelId="{E2874329-F426-46F6-9989-1C8A9A416004}" type="pres">
      <dgm:prSet presAssocID="{D8BF060E-DA88-4DFD-995A-FFD42B5997BE}" presName="dummyConnPt" presStyleCnt="0"/>
      <dgm:spPr/>
      <dgm:t>
        <a:bodyPr/>
        <a:lstStyle/>
        <a:p>
          <a:endParaRPr lang="es-EC"/>
        </a:p>
      </dgm:t>
    </dgm:pt>
    <dgm:pt modelId="{CD4FAD2F-E869-40EB-879B-E2A3EC04DE1A}" type="pres">
      <dgm:prSet presAssocID="{D8BF060E-DA88-4DFD-995A-FFD42B5997B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5DDA037D-9BCF-45BE-A239-44B172442628}" type="presOf" srcId="{CEFB6463-D249-4E59-939A-492218488275}" destId="{F6050E13-F073-4A8D-9681-E676E699F636}" srcOrd="0" destOrd="0" presId="urn:microsoft.com/office/officeart/2005/8/layout/bProcess4"/>
    <dgm:cxn modelId="{287CE79C-A72B-4413-9AD9-C3AF252457FE}" type="presOf" srcId="{67836E1E-0360-43B7-AA89-0F553F9826A4}" destId="{A0FDC3DC-ACE0-4C31-A06E-FD18EB86332D}" srcOrd="0" destOrd="0" presId="urn:microsoft.com/office/officeart/2005/8/layout/bProcess4"/>
    <dgm:cxn modelId="{8A26F41A-2793-4282-B335-9802DE8C332B}" type="presOf" srcId="{D717FCC9-43F3-41B9-B9DE-0FC5B01ACF22}" destId="{6B23BDC0-E7C8-4CA1-887F-CFD6B0889CF8}" srcOrd="0" destOrd="0" presId="urn:microsoft.com/office/officeart/2005/8/layout/bProcess4"/>
    <dgm:cxn modelId="{B1D8ED7B-313F-4B42-99BD-2568D06BB026}" type="presOf" srcId="{6B16F13E-6B2D-407A-BF18-38E94CBA4A2A}" destId="{10D46489-FCAF-48C8-A5F9-37AA51C2A170}" srcOrd="0" destOrd="0" presId="urn:microsoft.com/office/officeart/2005/8/layout/bProcess4"/>
    <dgm:cxn modelId="{39F06117-0E3E-4831-8312-512C40661545}" type="presOf" srcId="{7EB0B631-C792-434B-9185-2DBFD537D13F}" destId="{3541F7B7-8A3F-421F-BA91-FF198D73DC3F}" srcOrd="0" destOrd="0" presId="urn:microsoft.com/office/officeart/2005/8/layout/bProcess4"/>
    <dgm:cxn modelId="{A06A1EA0-F5AE-4D86-801A-6988C0ACD334}" srcId="{C2CA50C4-C1F5-4E74-A1B3-650B47A5D922}" destId="{56792D95-16CD-40B3-B095-04A572A13C06}" srcOrd="6" destOrd="0" parTransId="{79CA1A35-7C31-4880-B04F-B406876E276A}" sibTransId="{92E10D3A-57E8-46CD-AFDF-8BA97E2604E9}"/>
    <dgm:cxn modelId="{DA0840EE-3BBB-4235-9D4C-5D4C4981DF37}" srcId="{C2CA50C4-C1F5-4E74-A1B3-650B47A5D922}" destId="{0873A765-66A1-4F0A-9A1B-90670D08F903}" srcOrd="2" destOrd="0" parTransId="{C1FD2D00-7640-49C1-B4BA-BBDB8F2DA81C}" sibTransId="{6430C884-3EBA-4264-B1CA-62CC22B1BCC1}"/>
    <dgm:cxn modelId="{5725EEC1-D70E-4850-983C-09E9DD79EF81}" type="presOf" srcId="{92E10D3A-57E8-46CD-AFDF-8BA97E2604E9}" destId="{04D2B084-25E1-449E-97BC-BF0ED7E6489A}" srcOrd="0" destOrd="0" presId="urn:microsoft.com/office/officeart/2005/8/layout/bProcess4"/>
    <dgm:cxn modelId="{0AF4242A-C96D-471C-81F1-5CA6397F13A3}" type="presOf" srcId="{6430C884-3EBA-4264-B1CA-62CC22B1BCC1}" destId="{3BD1C4C4-B836-4377-90C1-BB5C88065554}" srcOrd="0" destOrd="0" presId="urn:microsoft.com/office/officeart/2005/8/layout/bProcess4"/>
    <dgm:cxn modelId="{2A023DA2-1E6B-45BF-97B9-3DA3504C90B2}" srcId="{C2CA50C4-C1F5-4E74-A1B3-650B47A5D922}" destId="{10497D0C-6B16-4302-877D-978A5A400F0C}" srcOrd="7" destOrd="0" parTransId="{B5AEC7D0-A4C4-4E04-9536-533DF597979E}" sibTransId="{6B16F13E-6B2D-407A-BF18-38E94CBA4A2A}"/>
    <dgm:cxn modelId="{930DD8F6-F878-4B5D-978E-D46C6AECC36D}" srcId="{C2CA50C4-C1F5-4E74-A1B3-650B47A5D922}" destId="{E7833542-8A4A-42AE-B48C-888EC0A13E37}" srcOrd="4" destOrd="0" parTransId="{7EFC8DA4-7343-43FB-9CE4-6EEB090BA372}" sibTransId="{D717FCC9-43F3-41B9-B9DE-0FC5B01ACF22}"/>
    <dgm:cxn modelId="{72027119-B95F-4959-A895-362E4209152E}" srcId="{C2CA50C4-C1F5-4E74-A1B3-650B47A5D922}" destId="{0D1C5511-C41B-45F1-AD3A-0931D58F4C96}" srcOrd="3" destOrd="0" parTransId="{0DE7985B-592E-4C96-979B-73D37010EFC0}" sibTransId="{67836E1E-0360-43B7-AA89-0F553F9826A4}"/>
    <dgm:cxn modelId="{171E05AF-F1A0-49B9-BD4D-B1359618D798}" type="presOf" srcId="{5F7CBF4D-9F49-40D1-A783-0CD9287E8A50}" destId="{5B8B6BD5-D4F2-4A75-8A10-A2DE1DFBB17B}" srcOrd="0" destOrd="0" presId="urn:microsoft.com/office/officeart/2005/8/layout/bProcess4"/>
    <dgm:cxn modelId="{DC0878A9-E183-47CD-ABB5-16E8A71BCC27}" type="presOf" srcId="{00972BF0-0B87-4C03-99D9-A05ED967B052}" destId="{58FB7312-0E19-4E06-8E4A-DF8B418A9214}" srcOrd="0" destOrd="0" presId="urn:microsoft.com/office/officeart/2005/8/layout/bProcess4"/>
    <dgm:cxn modelId="{B462FB19-4F7F-4F37-A996-6738EC1ED462}" type="presOf" srcId="{9ABE8486-9955-49B9-A332-60593182E99E}" destId="{230F8624-E44B-41E9-B9F2-019CFA2F0A33}" srcOrd="0" destOrd="0" presId="urn:microsoft.com/office/officeart/2005/8/layout/bProcess4"/>
    <dgm:cxn modelId="{3D80A005-B5F6-4857-96E7-B2DB9D142C25}" type="presOf" srcId="{E7833542-8A4A-42AE-B48C-888EC0A13E37}" destId="{BC1BE304-5357-4CFC-B42A-DA2972E11CF8}" srcOrd="0" destOrd="0" presId="urn:microsoft.com/office/officeart/2005/8/layout/bProcess4"/>
    <dgm:cxn modelId="{C9B46F06-8CAF-469E-A68E-B21ED046CD44}" type="presOf" srcId="{C2CA50C4-C1F5-4E74-A1B3-650B47A5D922}" destId="{7B83A766-B5B8-4DA2-B98A-6642450F46F7}" srcOrd="0" destOrd="0" presId="urn:microsoft.com/office/officeart/2005/8/layout/bProcess4"/>
    <dgm:cxn modelId="{6B966724-1D5F-4D5E-BCCA-D9743261601E}" type="presOf" srcId="{0D1C5511-C41B-45F1-AD3A-0931D58F4C96}" destId="{DD3336EA-4E54-4534-AD2E-72380E887959}" srcOrd="0" destOrd="0" presId="urn:microsoft.com/office/officeart/2005/8/layout/bProcess4"/>
    <dgm:cxn modelId="{781256A5-7057-4F42-8A5A-3D35E71EDCEA}" srcId="{C2CA50C4-C1F5-4E74-A1B3-650B47A5D922}" destId="{5F7CBF4D-9F49-40D1-A783-0CD9287E8A50}" srcOrd="5" destOrd="0" parTransId="{1717BE2F-D3F2-4D5D-A66D-1BA48752A889}" sibTransId="{00972BF0-0B87-4C03-99D9-A05ED967B052}"/>
    <dgm:cxn modelId="{E9697107-931E-4410-82B0-A450D63D09A6}" type="presOf" srcId="{10497D0C-6B16-4302-877D-978A5A400F0C}" destId="{FADAC944-02E8-44F3-A6E2-D13E74939DEA}" srcOrd="0" destOrd="0" presId="urn:microsoft.com/office/officeart/2005/8/layout/bProcess4"/>
    <dgm:cxn modelId="{FE30270A-BDDF-48B5-9051-5C9C2D4B41DA}" type="presOf" srcId="{D8BF060E-DA88-4DFD-995A-FFD42B5997BE}" destId="{CD4FAD2F-E869-40EB-879B-E2A3EC04DE1A}" srcOrd="0" destOrd="0" presId="urn:microsoft.com/office/officeart/2005/8/layout/bProcess4"/>
    <dgm:cxn modelId="{FDB13DAE-7FFF-449F-8CA4-B50FB890CB72}" srcId="{C2CA50C4-C1F5-4E74-A1B3-650B47A5D922}" destId="{CEFB6463-D249-4E59-939A-492218488275}" srcOrd="1" destOrd="0" parTransId="{F5C67816-F791-49D5-857B-7290D8A3F546}" sibTransId="{3FF6B56F-968A-4C67-B3DA-94567A83126D}"/>
    <dgm:cxn modelId="{D88B3E07-A75D-4C46-9230-01C080926625}" srcId="{C2CA50C4-C1F5-4E74-A1B3-650B47A5D922}" destId="{D8BF060E-DA88-4DFD-995A-FFD42B5997BE}" srcOrd="8" destOrd="0" parTransId="{6842B767-B845-44B1-8309-21BB7F6B5AA4}" sibTransId="{D63BBD83-B166-4296-9E84-1900D671EC05}"/>
    <dgm:cxn modelId="{45F41E49-625C-4D5A-BE4F-CCD5238A0433}" type="presOf" srcId="{3FF6B56F-968A-4C67-B3DA-94567A83126D}" destId="{09F808B6-33A5-476A-9461-B181C2D2C620}" srcOrd="0" destOrd="0" presId="urn:microsoft.com/office/officeart/2005/8/layout/bProcess4"/>
    <dgm:cxn modelId="{809E1D33-F6BB-4272-8D42-F4B6B033F845}" type="presOf" srcId="{56792D95-16CD-40B3-B095-04A572A13C06}" destId="{F4CB7028-7171-45E1-AD8C-C4826C4D6D6C}" srcOrd="0" destOrd="0" presId="urn:microsoft.com/office/officeart/2005/8/layout/bProcess4"/>
    <dgm:cxn modelId="{EDF50423-700A-4C3B-8983-4D87A1C12476}" srcId="{C2CA50C4-C1F5-4E74-A1B3-650B47A5D922}" destId="{7EB0B631-C792-434B-9185-2DBFD537D13F}" srcOrd="0" destOrd="0" parTransId="{51191A6B-DE9D-4CD6-BE56-27942A141A24}" sibTransId="{9ABE8486-9955-49B9-A332-60593182E99E}"/>
    <dgm:cxn modelId="{8BF741B3-E9B2-4613-A2AE-F4AC29643A1B}" type="presOf" srcId="{0873A765-66A1-4F0A-9A1B-90670D08F903}" destId="{F70F0FE8-13DE-4C37-BF02-561E37D45DD3}" srcOrd="0" destOrd="0" presId="urn:microsoft.com/office/officeart/2005/8/layout/bProcess4"/>
    <dgm:cxn modelId="{02B57CD1-D929-4EF2-8BF4-715DC18AFBFA}" type="presParOf" srcId="{7B83A766-B5B8-4DA2-B98A-6642450F46F7}" destId="{79A3BC3E-BD85-4EB1-8CD2-7A44C062718B}" srcOrd="0" destOrd="0" presId="urn:microsoft.com/office/officeart/2005/8/layout/bProcess4"/>
    <dgm:cxn modelId="{FD77285C-138D-4152-A023-78EE3D0B41C6}" type="presParOf" srcId="{79A3BC3E-BD85-4EB1-8CD2-7A44C062718B}" destId="{53C404C0-0F44-4311-A220-072B8320F165}" srcOrd="0" destOrd="0" presId="urn:microsoft.com/office/officeart/2005/8/layout/bProcess4"/>
    <dgm:cxn modelId="{3B3CF250-2B6B-4466-ACA1-C283BF22A699}" type="presParOf" srcId="{79A3BC3E-BD85-4EB1-8CD2-7A44C062718B}" destId="{3541F7B7-8A3F-421F-BA91-FF198D73DC3F}" srcOrd="1" destOrd="0" presId="urn:microsoft.com/office/officeart/2005/8/layout/bProcess4"/>
    <dgm:cxn modelId="{321180B5-2228-4684-8F93-CD574AA4CAA9}" type="presParOf" srcId="{7B83A766-B5B8-4DA2-B98A-6642450F46F7}" destId="{230F8624-E44B-41E9-B9F2-019CFA2F0A33}" srcOrd="1" destOrd="0" presId="urn:microsoft.com/office/officeart/2005/8/layout/bProcess4"/>
    <dgm:cxn modelId="{7E62E03B-F568-42C0-8F83-B3D499C68263}" type="presParOf" srcId="{7B83A766-B5B8-4DA2-B98A-6642450F46F7}" destId="{A6740401-872A-4557-9036-D110BC4867BD}" srcOrd="2" destOrd="0" presId="urn:microsoft.com/office/officeart/2005/8/layout/bProcess4"/>
    <dgm:cxn modelId="{7FCCE4FB-E29D-4483-BF5F-880D61CEFF55}" type="presParOf" srcId="{A6740401-872A-4557-9036-D110BC4867BD}" destId="{65577DA2-E749-4E38-88B2-4FE60E3C6D41}" srcOrd="0" destOrd="0" presId="urn:microsoft.com/office/officeart/2005/8/layout/bProcess4"/>
    <dgm:cxn modelId="{B08F3CF9-F3C3-4F8C-A87B-541B6E822352}" type="presParOf" srcId="{A6740401-872A-4557-9036-D110BC4867BD}" destId="{F6050E13-F073-4A8D-9681-E676E699F636}" srcOrd="1" destOrd="0" presId="urn:microsoft.com/office/officeart/2005/8/layout/bProcess4"/>
    <dgm:cxn modelId="{E4A7E665-E26C-4EB8-AF96-E95DF4631E67}" type="presParOf" srcId="{7B83A766-B5B8-4DA2-B98A-6642450F46F7}" destId="{09F808B6-33A5-476A-9461-B181C2D2C620}" srcOrd="3" destOrd="0" presId="urn:microsoft.com/office/officeart/2005/8/layout/bProcess4"/>
    <dgm:cxn modelId="{9AD3C303-0AB8-475D-87A9-A8491D8D8A33}" type="presParOf" srcId="{7B83A766-B5B8-4DA2-B98A-6642450F46F7}" destId="{D6E6DC95-C1C8-4966-9839-78280B63A3FB}" srcOrd="4" destOrd="0" presId="urn:microsoft.com/office/officeart/2005/8/layout/bProcess4"/>
    <dgm:cxn modelId="{30C015A7-EE8A-4439-8D91-6D9D55E7C0BE}" type="presParOf" srcId="{D6E6DC95-C1C8-4966-9839-78280B63A3FB}" destId="{CA9192DC-422A-427C-B496-32F5937B15DC}" srcOrd="0" destOrd="0" presId="urn:microsoft.com/office/officeart/2005/8/layout/bProcess4"/>
    <dgm:cxn modelId="{C8BD80EB-F611-4A4F-AE64-E9F6DF4BB6A3}" type="presParOf" srcId="{D6E6DC95-C1C8-4966-9839-78280B63A3FB}" destId="{F70F0FE8-13DE-4C37-BF02-561E37D45DD3}" srcOrd="1" destOrd="0" presId="urn:microsoft.com/office/officeart/2005/8/layout/bProcess4"/>
    <dgm:cxn modelId="{8DF28556-530D-4B5B-ACF4-4FFC33EDB900}" type="presParOf" srcId="{7B83A766-B5B8-4DA2-B98A-6642450F46F7}" destId="{3BD1C4C4-B836-4377-90C1-BB5C88065554}" srcOrd="5" destOrd="0" presId="urn:microsoft.com/office/officeart/2005/8/layout/bProcess4"/>
    <dgm:cxn modelId="{DFE114E7-5E76-49FC-A903-DB352CD7FD25}" type="presParOf" srcId="{7B83A766-B5B8-4DA2-B98A-6642450F46F7}" destId="{81FD5E41-A35E-4CD0-BF3D-41AF136D358D}" srcOrd="6" destOrd="0" presId="urn:microsoft.com/office/officeart/2005/8/layout/bProcess4"/>
    <dgm:cxn modelId="{33E90734-BEC9-445F-8FF7-10F1F373A32B}" type="presParOf" srcId="{81FD5E41-A35E-4CD0-BF3D-41AF136D358D}" destId="{A0B8E025-C0C8-4DA8-8E61-2A9423C9199D}" srcOrd="0" destOrd="0" presId="urn:microsoft.com/office/officeart/2005/8/layout/bProcess4"/>
    <dgm:cxn modelId="{43FB1A0C-D6AE-42F8-89C7-89C7FB37E3DB}" type="presParOf" srcId="{81FD5E41-A35E-4CD0-BF3D-41AF136D358D}" destId="{DD3336EA-4E54-4534-AD2E-72380E887959}" srcOrd="1" destOrd="0" presId="urn:microsoft.com/office/officeart/2005/8/layout/bProcess4"/>
    <dgm:cxn modelId="{7377DA46-FF2F-4C45-82A3-8677B901437C}" type="presParOf" srcId="{7B83A766-B5B8-4DA2-B98A-6642450F46F7}" destId="{A0FDC3DC-ACE0-4C31-A06E-FD18EB86332D}" srcOrd="7" destOrd="0" presId="urn:microsoft.com/office/officeart/2005/8/layout/bProcess4"/>
    <dgm:cxn modelId="{8EA106C8-0BC4-46B8-AC26-F939D080210C}" type="presParOf" srcId="{7B83A766-B5B8-4DA2-B98A-6642450F46F7}" destId="{7900F542-EEB7-49F6-834D-31E8A56C236B}" srcOrd="8" destOrd="0" presId="urn:microsoft.com/office/officeart/2005/8/layout/bProcess4"/>
    <dgm:cxn modelId="{534CCF07-3F49-4E78-8639-8DD94638C99E}" type="presParOf" srcId="{7900F542-EEB7-49F6-834D-31E8A56C236B}" destId="{91F4A2E8-3BA1-4812-B364-6E88187C2A60}" srcOrd="0" destOrd="0" presId="urn:microsoft.com/office/officeart/2005/8/layout/bProcess4"/>
    <dgm:cxn modelId="{2D65FE13-09FF-4B8E-9651-8BE427550644}" type="presParOf" srcId="{7900F542-EEB7-49F6-834D-31E8A56C236B}" destId="{BC1BE304-5357-4CFC-B42A-DA2972E11CF8}" srcOrd="1" destOrd="0" presId="urn:microsoft.com/office/officeart/2005/8/layout/bProcess4"/>
    <dgm:cxn modelId="{B68BEE3B-2511-4640-AF99-0E5C69F683F4}" type="presParOf" srcId="{7B83A766-B5B8-4DA2-B98A-6642450F46F7}" destId="{6B23BDC0-E7C8-4CA1-887F-CFD6B0889CF8}" srcOrd="9" destOrd="0" presId="urn:microsoft.com/office/officeart/2005/8/layout/bProcess4"/>
    <dgm:cxn modelId="{231FCEE9-E653-47FE-B496-3B575C856302}" type="presParOf" srcId="{7B83A766-B5B8-4DA2-B98A-6642450F46F7}" destId="{E08E1639-BCB2-46CE-8210-26E04CF2A2AE}" srcOrd="10" destOrd="0" presId="urn:microsoft.com/office/officeart/2005/8/layout/bProcess4"/>
    <dgm:cxn modelId="{183AD21F-BAF3-4E31-A8B2-07B8BF702B3F}" type="presParOf" srcId="{E08E1639-BCB2-46CE-8210-26E04CF2A2AE}" destId="{0D262443-577D-48FC-92A1-E5587AF094AE}" srcOrd="0" destOrd="0" presId="urn:microsoft.com/office/officeart/2005/8/layout/bProcess4"/>
    <dgm:cxn modelId="{D5563088-5691-4AEB-B445-BD6A9F4D0C0B}" type="presParOf" srcId="{E08E1639-BCB2-46CE-8210-26E04CF2A2AE}" destId="{5B8B6BD5-D4F2-4A75-8A10-A2DE1DFBB17B}" srcOrd="1" destOrd="0" presId="urn:microsoft.com/office/officeart/2005/8/layout/bProcess4"/>
    <dgm:cxn modelId="{4E10B6C9-4187-49F6-80FA-EBECED336CDF}" type="presParOf" srcId="{7B83A766-B5B8-4DA2-B98A-6642450F46F7}" destId="{58FB7312-0E19-4E06-8E4A-DF8B418A9214}" srcOrd="11" destOrd="0" presId="urn:microsoft.com/office/officeart/2005/8/layout/bProcess4"/>
    <dgm:cxn modelId="{C78F4095-F86E-4177-A055-89A5C3BFD58E}" type="presParOf" srcId="{7B83A766-B5B8-4DA2-B98A-6642450F46F7}" destId="{04C698F9-776B-4076-9E9D-1639519EF81B}" srcOrd="12" destOrd="0" presId="urn:microsoft.com/office/officeart/2005/8/layout/bProcess4"/>
    <dgm:cxn modelId="{1B1E82E4-B5DB-4994-9321-5CA8BD169210}" type="presParOf" srcId="{04C698F9-776B-4076-9E9D-1639519EF81B}" destId="{FA6A5FE1-F6E9-49BB-B60E-7B44FE704933}" srcOrd="0" destOrd="0" presId="urn:microsoft.com/office/officeart/2005/8/layout/bProcess4"/>
    <dgm:cxn modelId="{7C8503AE-8C9E-4814-965A-E0EC98DAE5A3}" type="presParOf" srcId="{04C698F9-776B-4076-9E9D-1639519EF81B}" destId="{F4CB7028-7171-45E1-AD8C-C4826C4D6D6C}" srcOrd="1" destOrd="0" presId="urn:microsoft.com/office/officeart/2005/8/layout/bProcess4"/>
    <dgm:cxn modelId="{737BDB92-EBE0-4CCA-9CB1-4F13797A866A}" type="presParOf" srcId="{7B83A766-B5B8-4DA2-B98A-6642450F46F7}" destId="{04D2B084-25E1-449E-97BC-BF0ED7E6489A}" srcOrd="13" destOrd="0" presId="urn:microsoft.com/office/officeart/2005/8/layout/bProcess4"/>
    <dgm:cxn modelId="{09D7FF10-3B42-4E70-90E7-D6B08328EB40}" type="presParOf" srcId="{7B83A766-B5B8-4DA2-B98A-6642450F46F7}" destId="{B4EC60E0-5CA6-4C0E-B6E8-B1116FA8858B}" srcOrd="14" destOrd="0" presId="urn:microsoft.com/office/officeart/2005/8/layout/bProcess4"/>
    <dgm:cxn modelId="{8CF7A175-D5EB-4619-AC33-D9A6453F4506}" type="presParOf" srcId="{B4EC60E0-5CA6-4C0E-B6E8-B1116FA8858B}" destId="{9D30C6CB-7407-42ED-A9F5-57FE78A4104F}" srcOrd="0" destOrd="0" presId="urn:microsoft.com/office/officeart/2005/8/layout/bProcess4"/>
    <dgm:cxn modelId="{99E2C7EA-5251-464C-B055-642EBB8EE851}" type="presParOf" srcId="{B4EC60E0-5CA6-4C0E-B6E8-B1116FA8858B}" destId="{FADAC944-02E8-44F3-A6E2-D13E74939DEA}" srcOrd="1" destOrd="0" presId="urn:microsoft.com/office/officeart/2005/8/layout/bProcess4"/>
    <dgm:cxn modelId="{88328CEA-B36C-419E-A6CC-1EE610A65B6F}" type="presParOf" srcId="{7B83A766-B5B8-4DA2-B98A-6642450F46F7}" destId="{10D46489-FCAF-48C8-A5F9-37AA51C2A170}" srcOrd="15" destOrd="0" presId="urn:microsoft.com/office/officeart/2005/8/layout/bProcess4"/>
    <dgm:cxn modelId="{071C867B-CD23-4855-8147-6708526CACD7}" type="presParOf" srcId="{7B83A766-B5B8-4DA2-B98A-6642450F46F7}" destId="{2F63758D-D294-4CF7-A8D2-D6CFF18F0D25}" srcOrd="16" destOrd="0" presId="urn:microsoft.com/office/officeart/2005/8/layout/bProcess4"/>
    <dgm:cxn modelId="{17C398CF-765F-41CC-9379-290CB252B1F7}" type="presParOf" srcId="{2F63758D-D294-4CF7-A8D2-D6CFF18F0D25}" destId="{E2874329-F426-46F6-9989-1C8A9A416004}" srcOrd="0" destOrd="0" presId="urn:microsoft.com/office/officeart/2005/8/layout/bProcess4"/>
    <dgm:cxn modelId="{5A986C07-195A-49EE-850F-8F4A501932F8}" type="presParOf" srcId="{2F63758D-D294-4CF7-A8D2-D6CFF18F0D25}" destId="{CD4FAD2F-E869-40EB-879B-E2A3EC04DE1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226ACE-534E-44DD-8494-D05D80F2E991}" type="doc">
      <dgm:prSet loTypeId="urn:microsoft.com/office/officeart/2005/8/layout/vProcess5" loCatId="process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es-EC"/>
        </a:p>
      </dgm:t>
    </dgm:pt>
    <dgm:pt modelId="{622064AF-C054-4ECD-AFE5-5443377E8E1E}">
      <dgm:prSet custT="1"/>
      <dgm:spPr/>
      <dgm:t>
        <a:bodyPr/>
        <a:lstStyle/>
        <a:p>
          <a:pPr algn="just" rtl="0"/>
          <a:r>
            <a:rPr lang="es-MX" sz="1900" dirty="0" smtClean="0">
              <a:latin typeface="Arial" panose="020B0604020202020204" pitchFamily="34" charset="0"/>
              <a:cs typeface="Arial" panose="020B0604020202020204" pitchFamily="34" charset="0"/>
            </a:rPr>
            <a:t>La implementación de este aplicativo web influirá positivamente en la gestión de los procesos operativos,  determinando así los módulos necesarios en base a los requerimientos funcionales en el Centro Veterinario.</a:t>
          </a:r>
          <a:endParaRPr lang="es-EC" sz="1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D60086-63B7-4713-B842-03FFC8BAD721}" type="parTrans" cxnId="{99523DFE-D167-40AD-874F-1FC4496D53B3}">
      <dgm:prSet/>
      <dgm:spPr/>
      <dgm:t>
        <a:bodyPr/>
        <a:lstStyle/>
        <a:p>
          <a:pPr algn="just"/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E830C6-CE61-4071-9B7E-585B452CBC0F}" type="sibTrans" cxnId="{99523DFE-D167-40AD-874F-1FC4496D53B3}">
      <dgm:prSet custT="1"/>
      <dgm:spPr/>
      <dgm:t>
        <a:bodyPr/>
        <a:lstStyle/>
        <a:p>
          <a:pPr algn="just"/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E6C2DB-5B84-4BCF-A59A-6391E736EF31}">
      <dgm:prSet custT="1"/>
      <dgm:spPr/>
      <dgm:t>
        <a:bodyPr/>
        <a:lstStyle/>
        <a:p>
          <a:pPr algn="just" rtl="0"/>
          <a:r>
            <a:rPr lang="es-MX" sz="1900" dirty="0" smtClean="0">
              <a:latin typeface="Arial" panose="020B0604020202020204" pitchFamily="34" charset="0"/>
              <a:cs typeface="Arial" panose="020B0604020202020204" pitchFamily="34" charset="0"/>
            </a:rPr>
            <a:t>Este software web agilizará los procedimientos manuales de atención y administración en el establecimiento médico-Veterinario, valiéndonos de un sistema de diseño en  base de datos del modelado ENTIDAD-RELACIÓN </a:t>
          </a:r>
          <a:endParaRPr lang="es-EC" sz="1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530C05-2644-4D68-BAFB-C38FBA4E9494}" type="parTrans" cxnId="{D7CF19FF-227B-4F06-AD62-CA69288DCC1F}">
      <dgm:prSet/>
      <dgm:spPr/>
      <dgm:t>
        <a:bodyPr/>
        <a:lstStyle/>
        <a:p>
          <a:pPr algn="just"/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4A576A-EAFB-45E6-A34E-E09B8871E61C}" type="sibTrans" cxnId="{D7CF19FF-227B-4F06-AD62-CA69288DCC1F}">
      <dgm:prSet custT="1"/>
      <dgm:spPr/>
      <dgm:t>
        <a:bodyPr/>
        <a:lstStyle/>
        <a:p>
          <a:pPr algn="just"/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B87A8E-2195-4A5A-86EA-0A56D545464E}">
      <dgm:prSet custT="1"/>
      <dgm:spPr/>
      <dgm:t>
        <a:bodyPr/>
        <a:lstStyle/>
        <a:p>
          <a:pPr algn="just" rtl="0"/>
          <a:r>
            <a:rPr lang="es-EC" sz="1900" dirty="0" smtClean="0">
              <a:latin typeface="Arial" panose="020B0604020202020204" pitchFamily="34" charset="0"/>
              <a:cs typeface="Arial" panose="020B0604020202020204" pitchFamily="34" charset="0"/>
            </a:rPr>
            <a:t>Se realizarán pruebas del sistema en el centro veterinario, lo que  permitirá comprobar el funcionamiento de los módulos  establecidos previamente.</a:t>
          </a:r>
          <a:endParaRPr lang="es-EC" sz="1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05D16F-292F-4EFB-ADC0-E29C7A676A6B}" type="parTrans" cxnId="{3B86EB9C-6B38-4BBC-9B9A-28788AC2ABAE}">
      <dgm:prSet/>
      <dgm:spPr/>
      <dgm:t>
        <a:bodyPr/>
        <a:lstStyle/>
        <a:p>
          <a:pPr algn="just"/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9F8122-D0DF-46CC-908A-7E0ED672F85E}" type="sibTrans" cxnId="{3B86EB9C-6B38-4BBC-9B9A-28788AC2ABAE}">
      <dgm:prSet/>
      <dgm:spPr/>
      <dgm:t>
        <a:bodyPr/>
        <a:lstStyle/>
        <a:p>
          <a:pPr algn="just"/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816246-91A2-4E88-950F-968BBD927849}" type="pres">
      <dgm:prSet presAssocID="{F3226ACE-534E-44DD-8494-D05D80F2E99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1934FCF3-2903-4015-8024-F732DCDEFE15}" type="pres">
      <dgm:prSet presAssocID="{F3226ACE-534E-44DD-8494-D05D80F2E991}" presName="dummyMaxCanvas" presStyleCnt="0">
        <dgm:presLayoutVars/>
      </dgm:prSet>
      <dgm:spPr/>
      <dgm:t>
        <a:bodyPr/>
        <a:lstStyle/>
        <a:p>
          <a:endParaRPr lang="es-EC"/>
        </a:p>
      </dgm:t>
    </dgm:pt>
    <dgm:pt modelId="{B1E70DFD-A355-465C-BA4C-6061D9A216B9}" type="pres">
      <dgm:prSet presAssocID="{F3226ACE-534E-44DD-8494-D05D80F2E991}" presName="ThreeNodes_1" presStyleLbl="node1" presStyleIdx="0" presStyleCnt="3" custScaleY="10823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AE4F0AD-5D63-410D-96B2-5B251C449535}" type="pres">
      <dgm:prSet presAssocID="{F3226ACE-534E-44DD-8494-D05D80F2E991}" presName="ThreeNodes_2" presStyleLbl="node1" presStyleIdx="1" presStyleCnt="3" custScaleY="108524" custLinFactNeighborX="-696" custLinFactNeighborY="-506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5FDA5965-45A6-4754-9D9F-F66A5414AFC7}" type="pres">
      <dgm:prSet presAssocID="{F3226ACE-534E-44DD-8494-D05D80F2E991}" presName="ThreeNodes_3" presStyleLbl="node1" presStyleIdx="2" presStyleCnt="3" custScaleX="95478" custScaleY="12540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877D782-B395-4B3F-B6FA-B09096E7C3FD}" type="pres">
      <dgm:prSet presAssocID="{F3226ACE-534E-44DD-8494-D05D80F2E99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6975BC3-EFFF-43E0-8F4C-8D2513F58242}" type="pres">
      <dgm:prSet presAssocID="{F3226ACE-534E-44DD-8494-D05D80F2E99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59FFA6A-129C-47E4-9660-971B277A93F8}" type="pres">
      <dgm:prSet presAssocID="{F3226ACE-534E-44DD-8494-D05D80F2E99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C4E3FF82-93A2-4CD4-8013-5C18EA4EA584}" type="pres">
      <dgm:prSet presAssocID="{F3226ACE-534E-44DD-8494-D05D80F2E99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B85D651-6488-482B-B7C4-766B25B16188}" type="pres">
      <dgm:prSet presAssocID="{F3226ACE-534E-44DD-8494-D05D80F2E99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5B5BF8A3-67E6-4018-A401-D1AD5CDE8677}" type="presOf" srcId="{A5B87A8E-2195-4A5A-86EA-0A56D545464E}" destId="{5FDA5965-45A6-4754-9D9F-F66A5414AFC7}" srcOrd="0" destOrd="0" presId="urn:microsoft.com/office/officeart/2005/8/layout/vProcess5"/>
    <dgm:cxn modelId="{3B86EB9C-6B38-4BBC-9B9A-28788AC2ABAE}" srcId="{F3226ACE-534E-44DD-8494-D05D80F2E991}" destId="{A5B87A8E-2195-4A5A-86EA-0A56D545464E}" srcOrd="2" destOrd="0" parTransId="{A405D16F-292F-4EFB-ADC0-E29C7A676A6B}" sibTransId="{729F8122-D0DF-46CC-908A-7E0ED672F85E}"/>
    <dgm:cxn modelId="{D7CF19FF-227B-4F06-AD62-CA69288DCC1F}" srcId="{F3226ACE-534E-44DD-8494-D05D80F2E991}" destId="{B5E6C2DB-5B84-4BCF-A59A-6391E736EF31}" srcOrd="1" destOrd="0" parTransId="{68530C05-2644-4D68-BAFB-C38FBA4E9494}" sibTransId="{614A576A-EAFB-45E6-A34E-E09B8871E61C}"/>
    <dgm:cxn modelId="{FB91192A-D937-45DE-A06F-8C39DBAE1FD8}" type="presOf" srcId="{7CE830C6-CE61-4071-9B7E-585B452CBC0F}" destId="{B877D782-B395-4B3F-B6FA-B09096E7C3FD}" srcOrd="0" destOrd="0" presId="urn:microsoft.com/office/officeart/2005/8/layout/vProcess5"/>
    <dgm:cxn modelId="{502A2A42-6E09-4092-A1CB-6C91B33CA672}" type="presOf" srcId="{622064AF-C054-4ECD-AFE5-5443377E8E1E}" destId="{759FFA6A-129C-47E4-9660-971B277A93F8}" srcOrd="1" destOrd="0" presId="urn:microsoft.com/office/officeart/2005/8/layout/vProcess5"/>
    <dgm:cxn modelId="{AEA9A832-3F1A-4C2C-B48D-0BB10E55641F}" type="presOf" srcId="{A5B87A8E-2195-4A5A-86EA-0A56D545464E}" destId="{AB85D651-6488-482B-B7C4-766B25B16188}" srcOrd="1" destOrd="0" presId="urn:microsoft.com/office/officeart/2005/8/layout/vProcess5"/>
    <dgm:cxn modelId="{99523DFE-D167-40AD-874F-1FC4496D53B3}" srcId="{F3226ACE-534E-44DD-8494-D05D80F2E991}" destId="{622064AF-C054-4ECD-AFE5-5443377E8E1E}" srcOrd="0" destOrd="0" parTransId="{A3D60086-63B7-4713-B842-03FFC8BAD721}" sibTransId="{7CE830C6-CE61-4071-9B7E-585B452CBC0F}"/>
    <dgm:cxn modelId="{44062861-BD08-4103-BA49-624FF81F4A44}" type="presOf" srcId="{614A576A-EAFB-45E6-A34E-E09B8871E61C}" destId="{B6975BC3-EFFF-43E0-8F4C-8D2513F58242}" srcOrd="0" destOrd="0" presId="urn:microsoft.com/office/officeart/2005/8/layout/vProcess5"/>
    <dgm:cxn modelId="{1F1E8E35-3777-4E82-B9F2-F58EBBCBA107}" type="presOf" srcId="{B5E6C2DB-5B84-4BCF-A59A-6391E736EF31}" destId="{C4E3FF82-93A2-4CD4-8013-5C18EA4EA584}" srcOrd="1" destOrd="0" presId="urn:microsoft.com/office/officeart/2005/8/layout/vProcess5"/>
    <dgm:cxn modelId="{9753DFD8-315B-4B6A-9D15-4C42A530620F}" type="presOf" srcId="{F3226ACE-534E-44DD-8494-D05D80F2E991}" destId="{64816246-91A2-4E88-950F-968BBD927849}" srcOrd="0" destOrd="0" presId="urn:microsoft.com/office/officeart/2005/8/layout/vProcess5"/>
    <dgm:cxn modelId="{E950B957-2B97-4A15-9794-610CF8C95E44}" type="presOf" srcId="{622064AF-C054-4ECD-AFE5-5443377E8E1E}" destId="{B1E70DFD-A355-465C-BA4C-6061D9A216B9}" srcOrd="0" destOrd="0" presId="urn:microsoft.com/office/officeart/2005/8/layout/vProcess5"/>
    <dgm:cxn modelId="{30139283-5015-40F8-B357-624B4E97AA3E}" type="presOf" srcId="{B5E6C2DB-5B84-4BCF-A59A-6391E736EF31}" destId="{BAE4F0AD-5D63-410D-96B2-5B251C449535}" srcOrd="0" destOrd="0" presId="urn:microsoft.com/office/officeart/2005/8/layout/vProcess5"/>
    <dgm:cxn modelId="{CFE0E605-18A4-44F8-928D-3934349D223C}" type="presParOf" srcId="{64816246-91A2-4E88-950F-968BBD927849}" destId="{1934FCF3-2903-4015-8024-F732DCDEFE15}" srcOrd="0" destOrd="0" presId="urn:microsoft.com/office/officeart/2005/8/layout/vProcess5"/>
    <dgm:cxn modelId="{25A87C5B-17F6-4210-8785-9376A5D57644}" type="presParOf" srcId="{64816246-91A2-4E88-950F-968BBD927849}" destId="{B1E70DFD-A355-465C-BA4C-6061D9A216B9}" srcOrd="1" destOrd="0" presId="urn:microsoft.com/office/officeart/2005/8/layout/vProcess5"/>
    <dgm:cxn modelId="{847108EE-D2BB-4023-96F2-255A3F7F1EC8}" type="presParOf" srcId="{64816246-91A2-4E88-950F-968BBD927849}" destId="{BAE4F0AD-5D63-410D-96B2-5B251C449535}" srcOrd="2" destOrd="0" presId="urn:microsoft.com/office/officeart/2005/8/layout/vProcess5"/>
    <dgm:cxn modelId="{5980875F-6944-425C-99C7-735A6C156CC1}" type="presParOf" srcId="{64816246-91A2-4E88-950F-968BBD927849}" destId="{5FDA5965-45A6-4754-9D9F-F66A5414AFC7}" srcOrd="3" destOrd="0" presId="urn:microsoft.com/office/officeart/2005/8/layout/vProcess5"/>
    <dgm:cxn modelId="{F1ED8731-76D5-43F1-A5BE-B967DE6E3F69}" type="presParOf" srcId="{64816246-91A2-4E88-950F-968BBD927849}" destId="{B877D782-B395-4B3F-B6FA-B09096E7C3FD}" srcOrd="4" destOrd="0" presId="urn:microsoft.com/office/officeart/2005/8/layout/vProcess5"/>
    <dgm:cxn modelId="{A74A0E26-D3BF-4AAB-B751-2EB6FA127B86}" type="presParOf" srcId="{64816246-91A2-4E88-950F-968BBD927849}" destId="{B6975BC3-EFFF-43E0-8F4C-8D2513F58242}" srcOrd="5" destOrd="0" presId="urn:microsoft.com/office/officeart/2005/8/layout/vProcess5"/>
    <dgm:cxn modelId="{8FE29793-BE3E-4A20-B4F8-CB0135AF494A}" type="presParOf" srcId="{64816246-91A2-4E88-950F-968BBD927849}" destId="{759FFA6A-129C-47E4-9660-971B277A93F8}" srcOrd="6" destOrd="0" presId="urn:microsoft.com/office/officeart/2005/8/layout/vProcess5"/>
    <dgm:cxn modelId="{FBFF01AA-3136-409C-80F4-5CA4F614505A}" type="presParOf" srcId="{64816246-91A2-4E88-950F-968BBD927849}" destId="{C4E3FF82-93A2-4CD4-8013-5C18EA4EA584}" srcOrd="7" destOrd="0" presId="urn:microsoft.com/office/officeart/2005/8/layout/vProcess5"/>
    <dgm:cxn modelId="{4CFA3C22-B40C-4052-8ADE-3BFFF1D28061}" type="presParOf" srcId="{64816246-91A2-4E88-950F-968BBD927849}" destId="{AB85D651-6488-482B-B7C4-766B25B1618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4C67FA-4E8B-4489-943F-C3B94A955441}" type="doc">
      <dgm:prSet loTypeId="urn:microsoft.com/office/officeart/2005/8/layout/target1" loCatId="relationship" qsTypeId="urn:microsoft.com/office/officeart/2005/8/quickstyle/3d4" qsCatId="3D" csTypeId="urn:microsoft.com/office/officeart/2005/8/colors/accent2_5" csCatId="accent2" phldr="1"/>
      <dgm:spPr/>
      <dgm:t>
        <a:bodyPr/>
        <a:lstStyle/>
        <a:p>
          <a:endParaRPr lang="es-EC"/>
        </a:p>
      </dgm:t>
    </dgm:pt>
    <dgm:pt modelId="{2E566996-2C13-47E4-8263-483BD7A13639}">
      <dgm:prSet custT="1"/>
      <dgm:spPr/>
      <dgm:t>
        <a:bodyPr/>
        <a:lstStyle/>
        <a:p>
          <a:pPr rtl="0"/>
          <a:r>
            <a:rPr lang="es-EC" sz="1900" dirty="0" smtClean="0">
              <a:latin typeface="Arial" panose="020B0604020202020204" pitchFamily="34" charset="0"/>
              <a:cs typeface="Arial" panose="020B0604020202020204" pitchFamily="34" charset="0"/>
            </a:rPr>
            <a:t>  Para un eficaz uso es indispensable la Capacitación del personal que tendrá acceso a los módulos del sistema veterinario correspondientes a cada rol  como él (Administrador), Empleados (Veterinarios) y principalmente el usuario.</a:t>
          </a:r>
          <a:endParaRPr lang="es-EC" sz="1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D6767C-25E5-453C-8604-E594348BF990}" type="parTrans" cxnId="{3564C116-A5CE-4232-8FBE-A5CE0377AE1B}">
      <dgm:prSet/>
      <dgm:spPr/>
      <dgm:t>
        <a:bodyPr/>
        <a:lstStyle/>
        <a:p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38079D-BDC2-4003-8162-30605BBB1BC3}" type="sibTrans" cxnId="{3564C116-A5CE-4232-8FBE-A5CE0377AE1B}">
      <dgm:prSet/>
      <dgm:spPr/>
      <dgm:t>
        <a:bodyPr/>
        <a:lstStyle/>
        <a:p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5F9A85-D078-45C2-9A9F-BDBED3E7F84F}">
      <dgm:prSet custT="1"/>
      <dgm:spPr/>
      <dgm:t>
        <a:bodyPr/>
        <a:lstStyle/>
        <a:p>
          <a:pPr rtl="0"/>
          <a:r>
            <a:rPr lang="es-EC" sz="1900" dirty="0" smtClean="0">
              <a:latin typeface="Arial" panose="020B0604020202020204" pitchFamily="34" charset="0"/>
              <a:cs typeface="Arial" panose="020B0604020202020204" pitchFamily="34" charset="0"/>
            </a:rPr>
            <a:t>Aplicar todos los pasos que se especifican en el manual para gestionar correctamente </a:t>
          </a:r>
          <a:endParaRPr lang="es-EC" sz="1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9B26E0-E8D0-40F4-97E1-30DE43BEAF7B}" type="parTrans" cxnId="{57A849EB-001F-4FF2-A0D4-B149E5DECC1B}">
      <dgm:prSet/>
      <dgm:spPr/>
      <dgm:t>
        <a:bodyPr/>
        <a:lstStyle/>
        <a:p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A8F7A9-546D-4B2B-A521-50BA7B64F8C0}" type="sibTrans" cxnId="{57A849EB-001F-4FF2-A0D4-B149E5DECC1B}">
      <dgm:prSet/>
      <dgm:spPr/>
      <dgm:t>
        <a:bodyPr/>
        <a:lstStyle/>
        <a:p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59D829-682D-4B57-BE1D-E7E68A928AB8}">
      <dgm:prSet custT="1"/>
      <dgm:spPr/>
      <dgm:t>
        <a:bodyPr/>
        <a:lstStyle/>
        <a:p>
          <a:pPr rtl="0"/>
          <a:r>
            <a:rPr lang="es-EC" sz="1900" dirty="0" smtClean="0">
              <a:latin typeface="Arial" panose="020B0604020202020204" pitchFamily="34" charset="0"/>
              <a:cs typeface="Arial" panose="020B0604020202020204" pitchFamily="34" charset="0"/>
            </a:rPr>
            <a:t>Aplicar todos los pasos que se especifican en el manual para gestionar correctamente los funcionamientos del sistema sin ningún tipo de error.</a:t>
          </a:r>
          <a:endParaRPr lang="es-EC" sz="1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D5DAC-F3FD-48F3-9C7A-9EFD5D24B087}" type="parTrans" cxnId="{5AE4A254-B1F4-4A53-83F0-FB472DB26685}">
      <dgm:prSet/>
      <dgm:spPr/>
      <dgm:t>
        <a:bodyPr/>
        <a:lstStyle/>
        <a:p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AC4D2E-07ED-4CD8-A9E0-61E9EA3E413E}" type="sibTrans" cxnId="{5AE4A254-B1F4-4A53-83F0-FB472DB26685}">
      <dgm:prSet/>
      <dgm:spPr/>
      <dgm:t>
        <a:bodyPr/>
        <a:lstStyle/>
        <a:p>
          <a:endParaRPr lang="es-EC" sz="1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6DFE0F-C1B5-45F9-B512-FD6023D868B7}" type="pres">
      <dgm:prSet presAssocID="{814C67FA-4E8B-4489-943F-C3B94A955441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BA81F228-53E2-46DA-AD72-A3620FFF1DED}" type="pres">
      <dgm:prSet presAssocID="{2E566996-2C13-47E4-8263-483BD7A13639}" presName="circle1" presStyleLbl="lnNode1" presStyleIdx="0" presStyleCnt="3" custLinFactNeighborX="11539" custLinFactNeighborY="6179"/>
      <dgm:spPr/>
      <dgm:t>
        <a:bodyPr/>
        <a:lstStyle/>
        <a:p>
          <a:endParaRPr lang="es-EC"/>
        </a:p>
      </dgm:t>
    </dgm:pt>
    <dgm:pt modelId="{0C6B2024-A364-4963-A2F4-7AFD5783322B}" type="pres">
      <dgm:prSet presAssocID="{2E566996-2C13-47E4-8263-483BD7A13639}" presName="text1" presStyleLbl="revTx" presStyleIdx="0" presStyleCnt="3" custScaleX="324356" custLinFactX="14119" custLinFactNeighborX="100000" custLinFactNeighborY="7416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1CD33D1-9875-4EBE-9E68-F57BF095E5B3}" type="pres">
      <dgm:prSet presAssocID="{2E566996-2C13-47E4-8263-483BD7A13639}" presName="line1" presStyleLbl="callout" presStyleIdx="0" presStyleCnt="6"/>
      <dgm:spPr/>
      <dgm:t>
        <a:bodyPr/>
        <a:lstStyle/>
        <a:p>
          <a:endParaRPr lang="es-EC"/>
        </a:p>
      </dgm:t>
    </dgm:pt>
    <dgm:pt modelId="{9048D375-B95A-4405-9E3F-8E0A47140DD3}" type="pres">
      <dgm:prSet presAssocID="{2E566996-2C13-47E4-8263-483BD7A13639}" presName="d1" presStyleLbl="callout" presStyleIdx="1" presStyleCnt="6"/>
      <dgm:spPr/>
      <dgm:t>
        <a:bodyPr/>
        <a:lstStyle/>
        <a:p>
          <a:endParaRPr lang="es-EC"/>
        </a:p>
      </dgm:t>
    </dgm:pt>
    <dgm:pt modelId="{7CE5A821-E9A3-4259-B36C-06F5FD7B7479}" type="pres">
      <dgm:prSet presAssocID="{825F9A85-D078-45C2-9A9F-BDBED3E7F84F}" presName="circle2" presStyleLbl="lnNode1" presStyleIdx="1" presStyleCnt="3" custScaleX="92127" custScaleY="82487" custLinFactNeighborX="5665" custLinFactNeighborY="2575"/>
      <dgm:spPr/>
      <dgm:t>
        <a:bodyPr/>
        <a:lstStyle/>
        <a:p>
          <a:endParaRPr lang="es-EC"/>
        </a:p>
      </dgm:t>
    </dgm:pt>
    <dgm:pt modelId="{5D2D2B17-DD77-47C7-BBF3-AA04407F3A76}" type="pres">
      <dgm:prSet presAssocID="{825F9A85-D078-45C2-9A9F-BDBED3E7F84F}" presName="text2" presStyleLbl="revTx" presStyleIdx="1" presStyleCnt="3" custScaleX="326630" custLinFactX="19886" custLinFactNeighborX="100000" custLinFactNeighborY="40256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91CE1A4-D6CC-4DEB-8219-23F9B7D897A6}" type="pres">
      <dgm:prSet presAssocID="{825F9A85-D078-45C2-9A9F-BDBED3E7F84F}" presName="line2" presStyleLbl="callout" presStyleIdx="2" presStyleCnt="6" custLinFactY="430139" custLinFactNeighborX="-4944" custLinFactNeighborY="500000"/>
      <dgm:spPr/>
      <dgm:t>
        <a:bodyPr/>
        <a:lstStyle/>
        <a:p>
          <a:endParaRPr lang="es-EC"/>
        </a:p>
      </dgm:t>
    </dgm:pt>
    <dgm:pt modelId="{C21CA48B-93AE-470C-A8B2-9D379C0B72FF}" type="pres">
      <dgm:prSet presAssocID="{825F9A85-D078-45C2-9A9F-BDBED3E7F84F}" presName="d2" presStyleLbl="callout" presStyleIdx="3" presStyleCnt="6" custScaleX="75054" custScaleY="77980" custLinFactNeighborX="9320" custLinFactNeighborY="4038"/>
      <dgm:spPr/>
      <dgm:t>
        <a:bodyPr/>
        <a:lstStyle/>
        <a:p>
          <a:endParaRPr lang="es-EC"/>
        </a:p>
      </dgm:t>
    </dgm:pt>
    <dgm:pt modelId="{BB59EC22-454B-4AAA-8743-43E21DE3AA3B}" type="pres">
      <dgm:prSet presAssocID="{2B59D829-682D-4B57-BE1D-E7E68A928AB8}" presName="circle3" presStyleLbl="lnNode1" presStyleIdx="2" presStyleCnt="3" custScaleX="82427" custScaleY="73759" custLinFactNeighborX="3845" custLinFactNeighborY="1236"/>
      <dgm:spPr/>
      <dgm:t>
        <a:bodyPr/>
        <a:lstStyle/>
        <a:p>
          <a:endParaRPr lang="es-EC"/>
        </a:p>
      </dgm:t>
    </dgm:pt>
    <dgm:pt modelId="{A1ED0CBD-B085-4025-A3B6-B8A6CC24B604}" type="pres">
      <dgm:prSet presAssocID="{2B59D829-682D-4B57-BE1D-E7E68A928AB8}" presName="text3" presStyleLbl="revTx" presStyleIdx="2" presStyleCnt="3" custScaleX="323457" custLinFactX="12307" custLinFactNeighborX="100000" custLinFactNeighborY="4555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C3C5E51-B6AA-4D7E-BDDB-C6DB264D9ED6}" type="pres">
      <dgm:prSet presAssocID="{2B59D829-682D-4B57-BE1D-E7E68A928AB8}" presName="line3" presStyleLbl="callout" presStyleIdx="4" presStyleCnt="6" custLinFactY="400000" custLinFactNeighborX="-24719" custLinFactNeighborY="494367"/>
      <dgm:spPr/>
      <dgm:t>
        <a:bodyPr/>
        <a:lstStyle/>
        <a:p>
          <a:endParaRPr lang="es-EC"/>
        </a:p>
      </dgm:t>
    </dgm:pt>
    <dgm:pt modelId="{A2115E45-ABA5-4E2C-BAEF-BA130FC61539}" type="pres">
      <dgm:prSet presAssocID="{2B59D829-682D-4B57-BE1D-E7E68A928AB8}" presName="d3" presStyleLbl="callout" presStyleIdx="5" presStyleCnt="6" custScaleX="74358" custScaleY="74396" custLinFactNeighborX="1214" custLinFactNeighborY="8075"/>
      <dgm:spPr/>
      <dgm:t>
        <a:bodyPr/>
        <a:lstStyle/>
        <a:p>
          <a:endParaRPr lang="es-EC"/>
        </a:p>
      </dgm:t>
    </dgm:pt>
  </dgm:ptLst>
  <dgm:cxnLst>
    <dgm:cxn modelId="{D08D3F7A-55C0-4CE9-AFE7-71AFFAF313C7}" type="presOf" srcId="{2B59D829-682D-4B57-BE1D-E7E68A928AB8}" destId="{A1ED0CBD-B085-4025-A3B6-B8A6CC24B604}" srcOrd="0" destOrd="0" presId="urn:microsoft.com/office/officeart/2005/8/layout/target1"/>
    <dgm:cxn modelId="{57A849EB-001F-4FF2-A0D4-B149E5DECC1B}" srcId="{814C67FA-4E8B-4489-943F-C3B94A955441}" destId="{825F9A85-D078-45C2-9A9F-BDBED3E7F84F}" srcOrd="1" destOrd="0" parTransId="{A99B26E0-E8D0-40F4-97E1-30DE43BEAF7B}" sibTransId="{C7A8F7A9-546D-4B2B-A521-50BA7B64F8C0}"/>
    <dgm:cxn modelId="{1E48370A-AA6C-4CD6-8639-4C9BED955698}" type="presOf" srcId="{825F9A85-D078-45C2-9A9F-BDBED3E7F84F}" destId="{5D2D2B17-DD77-47C7-BBF3-AA04407F3A76}" srcOrd="0" destOrd="0" presId="urn:microsoft.com/office/officeart/2005/8/layout/target1"/>
    <dgm:cxn modelId="{5AE4A254-B1F4-4A53-83F0-FB472DB26685}" srcId="{814C67FA-4E8B-4489-943F-C3B94A955441}" destId="{2B59D829-682D-4B57-BE1D-E7E68A928AB8}" srcOrd="2" destOrd="0" parTransId="{DF2D5DAC-F3FD-48F3-9C7A-9EFD5D24B087}" sibTransId="{0DAC4D2E-07ED-4CD8-A9E0-61E9EA3E413E}"/>
    <dgm:cxn modelId="{11DDF6D5-0BF8-4458-8FE9-0A4D75118A35}" type="presOf" srcId="{814C67FA-4E8B-4489-943F-C3B94A955441}" destId="{496DFE0F-C1B5-45F9-B512-FD6023D868B7}" srcOrd="0" destOrd="0" presId="urn:microsoft.com/office/officeart/2005/8/layout/target1"/>
    <dgm:cxn modelId="{CCF10319-8890-4124-A97B-B4F889BCAA42}" type="presOf" srcId="{2E566996-2C13-47E4-8263-483BD7A13639}" destId="{0C6B2024-A364-4963-A2F4-7AFD5783322B}" srcOrd="0" destOrd="0" presId="urn:microsoft.com/office/officeart/2005/8/layout/target1"/>
    <dgm:cxn modelId="{3564C116-A5CE-4232-8FBE-A5CE0377AE1B}" srcId="{814C67FA-4E8B-4489-943F-C3B94A955441}" destId="{2E566996-2C13-47E4-8263-483BD7A13639}" srcOrd="0" destOrd="0" parTransId="{0FD6767C-25E5-453C-8604-E594348BF990}" sibTransId="{2738079D-BDC2-4003-8162-30605BBB1BC3}"/>
    <dgm:cxn modelId="{26B3D896-95D4-49E3-AF14-2CD10D350F2B}" type="presParOf" srcId="{496DFE0F-C1B5-45F9-B512-FD6023D868B7}" destId="{BA81F228-53E2-46DA-AD72-A3620FFF1DED}" srcOrd="0" destOrd="0" presId="urn:microsoft.com/office/officeart/2005/8/layout/target1"/>
    <dgm:cxn modelId="{EC267B6E-68D3-48A5-BB78-BCC118357EF0}" type="presParOf" srcId="{496DFE0F-C1B5-45F9-B512-FD6023D868B7}" destId="{0C6B2024-A364-4963-A2F4-7AFD5783322B}" srcOrd="1" destOrd="0" presId="urn:microsoft.com/office/officeart/2005/8/layout/target1"/>
    <dgm:cxn modelId="{C8E10702-AA16-4354-A304-D7DD6E843F84}" type="presParOf" srcId="{496DFE0F-C1B5-45F9-B512-FD6023D868B7}" destId="{01CD33D1-9875-4EBE-9E68-F57BF095E5B3}" srcOrd="2" destOrd="0" presId="urn:microsoft.com/office/officeart/2005/8/layout/target1"/>
    <dgm:cxn modelId="{AB1303CA-4014-4CE9-839E-612CA54BA21F}" type="presParOf" srcId="{496DFE0F-C1B5-45F9-B512-FD6023D868B7}" destId="{9048D375-B95A-4405-9E3F-8E0A47140DD3}" srcOrd="3" destOrd="0" presId="urn:microsoft.com/office/officeart/2005/8/layout/target1"/>
    <dgm:cxn modelId="{CCEDF83C-679E-451B-82C2-4464B91D8AF8}" type="presParOf" srcId="{496DFE0F-C1B5-45F9-B512-FD6023D868B7}" destId="{7CE5A821-E9A3-4259-B36C-06F5FD7B7479}" srcOrd="4" destOrd="0" presId="urn:microsoft.com/office/officeart/2005/8/layout/target1"/>
    <dgm:cxn modelId="{9316301C-2024-426B-952F-24D31912DB26}" type="presParOf" srcId="{496DFE0F-C1B5-45F9-B512-FD6023D868B7}" destId="{5D2D2B17-DD77-47C7-BBF3-AA04407F3A76}" srcOrd="5" destOrd="0" presId="urn:microsoft.com/office/officeart/2005/8/layout/target1"/>
    <dgm:cxn modelId="{C4BF22C0-DEB0-4C07-8196-DAC5A42E3D91}" type="presParOf" srcId="{496DFE0F-C1B5-45F9-B512-FD6023D868B7}" destId="{D91CE1A4-D6CC-4DEB-8219-23F9B7D897A6}" srcOrd="6" destOrd="0" presId="urn:microsoft.com/office/officeart/2005/8/layout/target1"/>
    <dgm:cxn modelId="{C2775026-53B5-43E7-885B-586F92F5F207}" type="presParOf" srcId="{496DFE0F-C1B5-45F9-B512-FD6023D868B7}" destId="{C21CA48B-93AE-470C-A8B2-9D379C0B72FF}" srcOrd="7" destOrd="0" presId="urn:microsoft.com/office/officeart/2005/8/layout/target1"/>
    <dgm:cxn modelId="{339F62B4-E5E6-4744-AE50-750F2A0614C9}" type="presParOf" srcId="{496DFE0F-C1B5-45F9-B512-FD6023D868B7}" destId="{BB59EC22-454B-4AAA-8743-43E21DE3AA3B}" srcOrd="8" destOrd="0" presId="urn:microsoft.com/office/officeart/2005/8/layout/target1"/>
    <dgm:cxn modelId="{68C8902A-EC2F-4AB9-888E-A737F4BD0BEC}" type="presParOf" srcId="{496DFE0F-C1B5-45F9-B512-FD6023D868B7}" destId="{A1ED0CBD-B085-4025-A3B6-B8A6CC24B604}" srcOrd="9" destOrd="0" presId="urn:microsoft.com/office/officeart/2005/8/layout/target1"/>
    <dgm:cxn modelId="{4D01B79C-DBF5-47DA-B642-A746E9C57119}" type="presParOf" srcId="{496DFE0F-C1B5-45F9-B512-FD6023D868B7}" destId="{0C3C5E51-B6AA-4D7E-BDDB-C6DB264D9ED6}" srcOrd="10" destOrd="0" presId="urn:microsoft.com/office/officeart/2005/8/layout/target1"/>
    <dgm:cxn modelId="{56561780-B5FD-42F8-9AE4-9C08AFACEEAA}" type="presParOf" srcId="{496DFE0F-C1B5-45F9-B512-FD6023D868B7}" destId="{A2115E45-ABA5-4E2C-BAEF-BA130FC6153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F9106-CAFA-4EE5-9D9A-E8A52A786677}">
      <dsp:nvSpPr>
        <dsp:cNvPr id="0" name=""/>
        <dsp:cNvSpPr/>
      </dsp:nvSpPr>
      <dsp:spPr>
        <a:xfrm>
          <a:off x="2514710" y="146714"/>
          <a:ext cx="3035475" cy="303547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3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Investigación de Campo</a:t>
          </a:r>
          <a:endParaRPr lang="es-EC" sz="23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19440" y="677922"/>
        <a:ext cx="2226015" cy="1365963"/>
      </dsp:txXfrm>
    </dsp:sp>
    <dsp:sp modelId="{2E02D22D-E021-46AE-8C70-8BB5867C7DD7}">
      <dsp:nvSpPr>
        <dsp:cNvPr id="0" name=""/>
        <dsp:cNvSpPr/>
      </dsp:nvSpPr>
      <dsp:spPr>
        <a:xfrm>
          <a:off x="3610010" y="2043886"/>
          <a:ext cx="3035475" cy="303547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Investigación </a:t>
          </a:r>
          <a:r>
            <a:rPr lang="es-EC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Exploratoria</a:t>
          </a:r>
          <a:endParaRPr lang="es-EC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8360" y="2828051"/>
        <a:ext cx="1821285" cy="1669511"/>
      </dsp:txXfrm>
    </dsp:sp>
    <dsp:sp modelId="{04D1FF7A-2F5E-4DC4-9BE7-710500C6A565}">
      <dsp:nvSpPr>
        <dsp:cNvPr id="0" name=""/>
        <dsp:cNvSpPr/>
      </dsp:nvSpPr>
      <dsp:spPr>
        <a:xfrm>
          <a:off x="1419409" y="2043886"/>
          <a:ext cx="3035475" cy="303547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Investigación Descriptiva</a:t>
          </a:r>
          <a:endParaRPr lang="es-EC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05250" y="2828051"/>
        <a:ext cx="1821285" cy="1669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53152-82DC-4AFA-BE21-7B964F9C50B4}">
      <dsp:nvSpPr>
        <dsp:cNvPr id="0" name=""/>
        <dsp:cNvSpPr/>
      </dsp:nvSpPr>
      <dsp:spPr>
        <a:xfrm>
          <a:off x="1962600" y="0"/>
          <a:ext cx="5814554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04015-1818-4421-BBDA-3D8F6AF8BCE7}">
      <dsp:nvSpPr>
        <dsp:cNvPr id="0" name=""/>
        <dsp:cNvSpPr/>
      </dsp:nvSpPr>
      <dsp:spPr>
        <a:xfrm>
          <a:off x="1872521" y="294970"/>
          <a:ext cx="2853209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Método inductivo.</a:t>
          </a:r>
          <a:endParaRPr lang="es-EC" sz="2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8328" y="400777"/>
        <a:ext cx="2641595" cy="1955852"/>
      </dsp:txXfrm>
    </dsp:sp>
    <dsp:sp modelId="{E5896E61-D564-48EC-AD46-2AD76335F96C}">
      <dsp:nvSpPr>
        <dsp:cNvPr id="0" name=""/>
        <dsp:cNvSpPr/>
      </dsp:nvSpPr>
      <dsp:spPr>
        <a:xfrm>
          <a:off x="5112862" y="294970"/>
          <a:ext cx="2729057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Método de la observación científica.</a:t>
          </a:r>
          <a:endParaRPr lang="es-EC" sz="2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18669" y="400777"/>
        <a:ext cx="2517443" cy="1955852"/>
      </dsp:txXfrm>
    </dsp:sp>
    <dsp:sp modelId="{04B46CA1-BF47-4642-860F-CD6DD127E138}">
      <dsp:nvSpPr>
        <dsp:cNvPr id="0" name=""/>
        <dsp:cNvSpPr/>
      </dsp:nvSpPr>
      <dsp:spPr>
        <a:xfrm>
          <a:off x="1944513" y="2959264"/>
          <a:ext cx="2729079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Cuantitativa</a:t>
          </a:r>
          <a:endParaRPr lang="es-EC" sz="2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50320" y="3065071"/>
        <a:ext cx="2517465" cy="1955852"/>
      </dsp:txXfrm>
    </dsp:sp>
    <dsp:sp modelId="{DC3D7EE3-EE9E-4873-9764-C9CACAFE58B2}">
      <dsp:nvSpPr>
        <dsp:cNvPr id="0" name=""/>
        <dsp:cNvSpPr/>
      </dsp:nvSpPr>
      <dsp:spPr>
        <a:xfrm>
          <a:off x="5040858" y="2959264"/>
          <a:ext cx="2873107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Cualitativa</a:t>
          </a:r>
          <a:endParaRPr lang="es-EC" sz="2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46665" y="3065071"/>
        <a:ext cx="2661493" cy="195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795BA-71AD-4D36-8DCE-2F7109B6CD8E}">
      <dsp:nvSpPr>
        <dsp:cNvPr id="0" name=""/>
        <dsp:cNvSpPr/>
      </dsp:nvSpPr>
      <dsp:spPr>
        <a:xfrm>
          <a:off x="0" y="390849"/>
          <a:ext cx="5372081" cy="38834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POBLACIÓN</a:t>
          </a:r>
          <a:r>
            <a:rPr lang="es-EC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x-none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s-EC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Para el estudio del presente trabajo de investigación se tomo como población a usuarios y empleados de la Clínica veterinaria “SUPER DOG”</a:t>
          </a:r>
          <a:endParaRPr lang="es-EC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90849"/>
        <a:ext cx="5372081" cy="1165039"/>
      </dsp:txXfrm>
    </dsp:sp>
    <dsp:sp modelId="{6C45527B-400F-4D03-8779-290B14E9D21E}">
      <dsp:nvSpPr>
        <dsp:cNvPr id="0" name=""/>
        <dsp:cNvSpPr/>
      </dsp:nvSpPr>
      <dsp:spPr>
        <a:xfrm>
          <a:off x="868601" y="3417068"/>
          <a:ext cx="3074751" cy="5321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MUESTRA</a:t>
          </a:r>
          <a:r>
            <a:rPr lang="x-none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s-EC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4188" y="3432655"/>
        <a:ext cx="3043577" cy="501022"/>
      </dsp:txXfrm>
    </dsp:sp>
    <dsp:sp modelId="{95FE4D28-D019-4053-BE4A-D52C3D1E8971}">
      <dsp:nvSpPr>
        <dsp:cNvPr id="0" name=""/>
        <dsp:cNvSpPr/>
      </dsp:nvSpPr>
      <dsp:spPr>
        <a:xfrm rot="21586774">
          <a:off x="3943345" y="3634566"/>
          <a:ext cx="1912576" cy="89841"/>
        </a:xfrm>
        <a:custGeom>
          <a:avLst/>
          <a:gdLst/>
          <a:ahLst/>
          <a:cxnLst/>
          <a:rect l="0" t="0" r="0" b="0"/>
          <a:pathLst>
            <a:path>
              <a:moveTo>
                <a:pt x="0" y="44920"/>
              </a:moveTo>
              <a:lnTo>
                <a:pt x="1912576" y="449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700" kern="1200"/>
        </a:p>
      </dsp:txBody>
      <dsp:txXfrm>
        <a:off x="4851819" y="3631672"/>
        <a:ext cx="95628" cy="95628"/>
      </dsp:txXfrm>
    </dsp:sp>
    <dsp:sp modelId="{D9902111-EBCE-4CEF-A3D0-7CF13140A517}">
      <dsp:nvSpPr>
        <dsp:cNvPr id="0" name=""/>
        <dsp:cNvSpPr/>
      </dsp:nvSpPr>
      <dsp:spPr>
        <a:xfrm>
          <a:off x="5855915" y="3090930"/>
          <a:ext cx="4084145" cy="11697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Total= 80</a:t>
          </a:r>
          <a:endParaRPr lang="x-none" sz="2600" b="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90176" y="3125191"/>
        <a:ext cx="4015623" cy="1101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F8624-E44B-41E9-B9F2-019CFA2F0A33}">
      <dsp:nvSpPr>
        <dsp:cNvPr id="0" name=""/>
        <dsp:cNvSpPr/>
      </dsp:nvSpPr>
      <dsp:spPr>
        <a:xfrm rot="5400000">
          <a:off x="666909" y="1205679"/>
          <a:ext cx="1889361" cy="22767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1F7B7-8A3F-421F-BA91-FF198D73DC3F}">
      <dsp:nvSpPr>
        <dsp:cNvPr id="0" name=""/>
        <dsp:cNvSpPr/>
      </dsp:nvSpPr>
      <dsp:spPr>
        <a:xfrm>
          <a:off x="1101669" y="78"/>
          <a:ext cx="2529742" cy="15178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Información referente a la Clínica Veterinaria</a:t>
          </a:r>
          <a:endParaRPr lang="es-EC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6125" y="44534"/>
        <a:ext cx="2440830" cy="1428933"/>
      </dsp:txXfrm>
    </dsp:sp>
    <dsp:sp modelId="{09F808B6-33A5-476A-9461-B181C2D2C620}">
      <dsp:nvSpPr>
        <dsp:cNvPr id="0" name=""/>
        <dsp:cNvSpPr/>
      </dsp:nvSpPr>
      <dsp:spPr>
        <a:xfrm rot="5400000">
          <a:off x="666909" y="3102986"/>
          <a:ext cx="1889361" cy="22767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50E13-F073-4A8D-9681-E676E699F636}">
      <dsp:nvSpPr>
        <dsp:cNvPr id="0" name=""/>
        <dsp:cNvSpPr/>
      </dsp:nvSpPr>
      <dsp:spPr>
        <a:xfrm>
          <a:off x="1101669" y="1897385"/>
          <a:ext cx="2529742" cy="15178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Habilitar permisos a los usuarios</a:t>
          </a:r>
          <a:endParaRPr lang="es-EC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6125" y="1941841"/>
        <a:ext cx="2440830" cy="1428933"/>
      </dsp:txXfrm>
    </dsp:sp>
    <dsp:sp modelId="{3BD1C4C4-B836-4377-90C1-BB5C88065554}">
      <dsp:nvSpPr>
        <dsp:cNvPr id="0" name=""/>
        <dsp:cNvSpPr/>
      </dsp:nvSpPr>
      <dsp:spPr>
        <a:xfrm>
          <a:off x="1615563" y="4051639"/>
          <a:ext cx="3356612" cy="22767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F0FE8-13DE-4C37-BF02-561E37D45DD3}">
      <dsp:nvSpPr>
        <dsp:cNvPr id="0" name=""/>
        <dsp:cNvSpPr/>
      </dsp:nvSpPr>
      <dsp:spPr>
        <a:xfrm>
          <a:off x="1101669" y="3794692"/>
          <a:ext cx="2529742" cy="15178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0" kern="1200" smtClean="0">
              <a:latin typeface="Arial" panose="020B0604020202020204" pitchFamily="34" charset="0"/>
              <a:cs typeface="Arial" panose="020B0604020202020204" pitchFamily="34" charset="0"/>
            </a:rPr>
            <a:t>Verificación</a:t>
          </a:r>
          <a:endParaRPr lang="es-EC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6125" y="3839148"/>
        <a:ext cx="2440830" cy="1428933"/>
      </dsp:txXfrm>
    </dsp:sp>
    <dsp:sp modelId="{A0FDC3DC-ACE0-4C31-A06E-FD18EB86332D}">
      <dsp:nvSpPr>
        <dsp:cNvPr id="0" name=""/>
        <dsp:cNvSpPr/>
      </dsp:nvSpPr>
      <dsp:spPr>
        <a:xfrm rot="16200000">
          <a:off x="4031467" y="3102986"/>
          <a:ext cx="1889361" cy="22767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336EA-4E54-4534-AD2E-72380E887959}">
      <dsp:nvSpPr>
        <dsp:cNvPr id="0" name=""/>
        <dsp:cNvSpPr/>
      </dsp:nvSpPr>
      <dsp:spPr>
        <a:xfrm>
          <a:off x="4466227" y="3794692"/>
          <a:ext cx="2529742" cy="15178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Acceso a registro de citas</a:t>
          </a:r>
          <a:endParaRPr lang="es-EC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0683" y="3839148"/>
        <a:ext cx="2440830" cy="1428933"/>
      </dsp:txXfrm>
    </dsp:sp>
    <dsp:sp modelId="{6B23BDC0-E7C8-4CA1-887F-CFD6B0889CF8}">
      <dsp:nvSpPr>
        <dsp:cNvPr id="0" name=""/>
        <dsp:cNvSpPr/>
      </dsp:nvSpPr>
      <dsp:spPr>
        <a:xfrm rot="16200000">
          <a:off x="4031467" y="1205679"/>
          <a:ext cx="1889361" cy="22767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BE304-5357-4CFC-B42A-DA2972E11CF8}">
      <dsp:nvSpPr>
        <dsp:cNvPr id="0" name=""/>
        <dsp:cNvSpPr/>
      </dsp:nvSpPr>
      <dsp:spPr>
        <a:xfrm>
          <a:off x="4466227" y="1897385"/>
          <a:ext cx="2529742" cy="15178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Creación de fichas médicas</a:t>
          </a:r>
          <a:endParaRPr lang="es-EC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0683" y="1941841"/>
        <a:ext cx="2440830" cy="1428933"/>
      </dsp:txXfrm>
    </dsp:sp>
    <dsp:sp modelId="{58FB7312-0E19-4E06-8E4A-DF8B418A9214}">
      <dsp:nvSpPr>
        <dsp:cNvPr id="0" name=""/>
        <dsp:cNvSpPr/>
      </dsp:nvSpPr>
      <dsp:spPr>
        <a:xfrm>
          <a:off x="4980121" y="257025"/>
          <a:ext cx="3356612" cy="22767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B6BD5-D4F2-4A75-8A10-A2DE1DFBB17B}">
      <dsp:nvSpPr>
        <dsp:cNvPr id="0" name=""/>
        <dsp:cNvSpPr/>
      </dsp:nvSpPr>
      <dsp:spPr>
        <a:xfrm>
          <a:off x="4466227" y="78"/>
          <a:ext cx="2529742" cy="15178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Agendamiento de citas médicas vía online</a:t>
          </a:r>
          <a:endParaRPr lang="es-EC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0683" y="44534"/>
        <a:ext cx="2440830" cy="1428933"/>
      </dsp:txXfrm>
    </dsp:sp>
    <dsp:sp modelId="{04D2B084-25E1-449E-97BC-BF0ED7E6489A}">
      <dsp:nvSpPr>
        <dsp:cNvPr id="0" name=""/>
        <dsp:cNvSpPr/>
      </dsp:nvSpPr>
      <dsp:spPr>
        <a:xfrm rot="5400000">
          <a:off x="7396025" y="1205679"/>
          <a:ext cx="1889361" cy="22767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B7028-7171-45E1-AD8C-C4826C4D6D6C}">
      <dsp:nvSpPr>
        <dsp:cNvPr id="0" name=""/>
        <dsp:cNvSpPr/>
      </dsp:nvSpPr>
      <dsp:spPr>
        <a:xfrm>
          <a:off x="7830784" y="78"/>
          <a:ext cx="2529742" cy="15178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Reportes del paciente</a:t>
          </a:r>
          <a:endParaRPr lang="es-EC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75240" y="44534"/>
        <a:ext cx="2440830" cy="1428933"/>
      </dsp:txXfrm>
    </dsp:sp>
    <dsp:sp modelId="{10D46489-FCAF-48C8-A5F9-37AA51C2A170}">
      <dsp:nvSpPr>
        <dsp:cNvPr id="0" name=""/>
        <dsp:cNvSpPr/>
      </dsp:nvSpPr>
      <dsp:spPr>
        <a:xfrm rot="5400000">
          <a:off x="7396025" y="3102986"/>
          <a:ext cx="1889361" cy="227676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AC944-02E8-44F3-A6E2-D13E74939DEA}">
      <dsp:nvSpPr>
        <dsp:cNvPr id="0" name=""/>
        <dsp:cNvSpPr/>
      </dsp:nvSpPr>
      <dsp:spPr>
        <a:xfrm>
          <a:off x="7830784" y="1897385"/>
          <a:ext cx="2529742" cy="15178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0" kern="1200" smtClean="0">
              <a:latin typeface="Arial" panose="020B0604020202020204" pitchFamily="34" charset="0"/>
              <a:cs typeface="Arial" panose="020B0604020202020204" pitchFamily="34" charset="0"/>
            </a:rPr>
            <a:t>Documentación en PDF o Excel</a:t>
          </a:r>
          <a:endParaRPr lang="es-EC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75240" y="1941841"/>
        <a:ext cx="2440830" cy="1428933"/>
      </dsp:txXfrm>
    </dsp:sp>
    <dsp:sp modelId="{CD4FAD2F-E869-40EB-879B-E2A3EC04DE1A}">
      <dsp:nvSpPr>
        <dsp:cNvPr id="0" name=""/>
        <dsp:cNvSpPr/>
      </dsp:nvSpPr>
      <dsp:spPr>
        <a:xfrm>
          <a:off x="7830784" y="3794692"/>
          <a:ext cx="2529742" cy="15178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inventario de medicamentos</a:t>
          </a:r>
          <a:endParaRPr lang="es-EC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75240" y="3839148"/>
        <a:ext cx="2440830" cy="14289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70DFD-A355-465C-BA4C-6061D9A216B9}">
      <dsp:nvSpPr>
        <dsp:cNvPr id="0" name=""/>
        <dsp:cNvSpPr/>
      </dsp:nvSpPr>
      <dsp:spPr>
        <a:xfrm>
          <a:off x="0" y="-128581"/>
          <a:ext cx="9852338" cy="16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La implementación de este aplicativo web influirá positivamente en la gestión de los procesos operativos,  determinando así los módulos necesarios en base a los requerimientos funcionales en el Centro Veterinario.</a:t>
          </a:r>
          <a:endParaRPr lang="es-EC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474" y="-80107"/>
        <a:ext cx="8194902" cy="1558087"/>
      </dsp:txXfrm>
    </dsp:sp>
    <dsp:sp modelId="{BAE4F0AD-5D63-410D-96B2-5B251C449535}">
      <dsp:nvSpPr>
        <dsp:cNvPr id="0" name=""/>
        <dsp:cNvSpPr/>
      </dsp:nvSpPr>
      <dsp:spPr>
        <a:xfrm>
          <a:off x="800751" y="1575740"/>
          <a:ext cx="9852338" cy="16594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Este software web agilizará los procedimientos manuales de atención y administración en el establecimiento médico-Veterinario, valiéndonos de un sistema de diseño en  base de datos del modelado ENTIDAD-RELACIÓN </a:t>
          </a:r>
          <a:endParaRPr lang="es-EC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9356" y="1624345"/>
        <a:ext cx="7891863" cy="1562275"/>
      </dsp:txXfrm>
    </dsp:sp>
    <dsp:sp modelId="{5FDA5965-45A6-4754-9D9F-F66A5414AFC7}">
      <dsp:nvSpPr>
        <dsp:cNvPr id="0" name=""/>
        <dsp:cNvSpPr/>
      </dsp:nvSpPr>
      <dsp:spPr>
        <a:xfrm>
          <a:off x="1961409" y="3308145"/>
          <a:ext cx="9406816" cy="19175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Se realizarán pruebas del sistema en el centro veterinario, lo que  permitirá comprobar el funcionamiento de los módulos  establecidos previamente.</a:t>
          </a:r>
          <a:endParaRPr lang="es-EC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7573" y="3364309"/>
        <a:ext cx="7515479" cy="1805245"/>
      </dsp:txXfrm>
    </dsp:sp>
    <dsp:sp modelId="{B877D782-B395-4B3F-B6FA-B09096E7C3FD}">
      <dsp:nvSpPr>
        <dsp:cNvPr id="0" name=""/>
        <dsp:cNvSpPr/>
      </dsp:nvSpPr>
      <dsp:spPr>
        <a:xfrm>
          <a:off x="8858397" y="1093964"/>
          <a:ext cx="993941" cy="99394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082034" y="1093964"/>
        <a:ext cx="546667" cy="747941"/>
      </dsp:txXfrm>
    </dsp:sp>
    <dsp:sp modelId="{B6975BC3-EFFF-43E0-8F4C-8D2513F58242}">
      <dsp:nvSpPr>
        <dsp:cNvPr id="0" name=""/>
        <dsp:cNvSpPr/>
      </dsp:nvSpPr>
      <dsp:spPr>
        <a:xfrm>
          <a:off x="9727721" y="2867767"/>
          <a:ext cx="993941" cy="99394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951358" y="2867767"/>
        <a:ext cx="546667" cy="7479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9EC22-454B-4AAA-8743-43E21DE3AA3B}">
      <dsp:nvSpPr>
        <dsp:cNvPr id="0" name=""/>
        <dsp:cNvSpPr/>
      </dsp:nvSpPr>
      <dsp:spPr>
        <a:xfrm>
          <a:off x="2583656" y="2261210"/>
          <a:ext cx="3435659" cy="3074366"/>
        </a:xfrm>
        <a:prstGeom prst="ellipse">
          <a:avLst/>
        </a:prstGeom>
        <a:solidFill>
          <a:schemeClr val="accent2">
            <a:shade val="90000"/>
            <a:hueOff val="-498194"/>
            <a:satOff val="-25186"/>
            <a:lumOff val="37848"/>
            <a:alphaOff val="-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5A821-E9A3-4259-B36C-06F5FD7B7479}">
      <dsp:nvSpPr>
        <dsp:cNvPr id="0" name=""/>
        <dsp:cNvSpPr/>
      </dsp:nvSpPr>
      <dsp:spPr>
        <a:xfrm>
          <a:off x="3130906" y="2779825"/>
          <a:ext cx="2303980" cy="2062896"/>
        </a:xfrm>
        <a:prstGeom prst="ellipse">
          <a:avLst/>
        </a:prstGeom>
        <a:solidFill>
          <a:schemeClr val="accent2">
            <a:shade val="90000"/>
            <a:hueOff val="-249097"/>
            <a:satOff val="-12593"/>
            <a:lumOff val="18924"/>
            <a:alphaOff val="-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1F228-53E2-46DA-AD72-A3620FFF1DED}">
      <dsp:nvSpPr>
        <dsp:cNvPr id="0" name=""/>
        <dsp:cNvSpPr/>
      </dsp:nvSpPr>
      <dsp:spPr>
        <a:xfrm>
          <a:off x="3820601" y="3381572"/>
          <a:ext cx="833624" cy="833624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B2024-A364-4963-A2F4-7AFD5783322B}">
      <dsp:nvSpPr>
        <dsp:cNvPr id="0" name=""/>
        <dsp:cNvSpPr/>
      </dsp:nvSpPr>
      <dsp:spPr>
        <a:xfrm>
          <a:off x="6960422" y="363595"/>
          <a:ext cx="6759779" cy="1215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  Para un eficaz uso es indispensable la Capacitación del personal que tendrá acceso a los módulos del sistema veterinario correspondientes a cada rol  como él (Administrador), Empleados (Veterinarios) y principalmente el usuario.</a:t>
          </a:r>
          <a:endParaRPr lang="es-EC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60422" y="363595"/>
        <a:ext cx="6759779" cy="1215702"/>
      </dsp:txXfrm>
    </dsp:sp>
    <dsp:sp modelId="{01CD33D1-9875-4EBE-9E68-F57BF095E5B3}">
      <dsp:nvSpPr>
        <dsp:cNvPr id="0" name=""/>
        <dsp:cNvSpPr/>
      </dsp:nvSpPr>
      <dsp:spPr>
        <a:xfrm>
          <a:off x="6398955" y="881290"/>
          <a:ext cx="5210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8D375-B95A-4405-9E3F-8E0A47140DD3}">
      <dsp:nvSpPr>
        <dsp:cNvPr id="0" name=""/>
        <dsp:cNvSpPr/>
      </dsp:nvSpPr>
      <dsp:spPr>
        <a:xfrm rot="5400000">
          <a:off x="3836601" y="1186605"/>
          <a:ext cx="2864890" cy="225564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D2B17-DD77-47C7-BBF3-AA04407F3A76}">
      <dsp:nvSpPr>
        <dsp:cNvPr id="0" name=""/>
        <dsp:cNvSpPr/>
      </dsp:nvSpPr>
      <dsp:spPr>
        <a:xfrm>
          <a:off x="6981808" y="1978535"/>
          <a:ext cx="6807170" cy="1215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Aplicar todos los pasos que se especifican en el manual para gestionar correctamente </a:t>
          </a:r>
          <a:endParaRPr lang="es-EC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81808" y="1978535"/>
        <a:ext cx="6807170" cy="1215702"/>
      </dsp:txXfrm>
    </dsp:sp>
    <dsp:sp modelId="{D91CE1A4-D6CC-4DEB-8219-23F9B7D897A6}">
      <dsp:nvSpPr>
        <dsp:cNvPr id="0" name=""/>
        <dsp:cNvSpPr/>
      </dsp:nvSpPr>
      <dsp:spPr>
        <a:xfrm>
          <a:off x="6373196" y="2431843"/>
          <a:ext cx="5210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CA48B-93AE-470C-A8B2-9D379C0B72FF}">
      <dsp:nvSpPr>
        <dsp:cNvPr id="0" name=""/>
        <dsp:cNvSpPr/>
      </dsp:nvSpPr>
      <dsp:spPr>
        <a:xfrm rot="5400000">
          <a:off x="4851876" y="2680319"/>
          <a:ext cx="1740862" cy="124455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D0CBD-B085-4025-A3B6-B8A6CC24B604}">
      <dsp:nvSpPr>
        <dsp:cNvPr id="0" name=""/>
        <dsp:cNvSpPr/>
      </dsp:nvSpPr>
      <dsp:spPr>
        <a:xfrm>
          <a:off x="6932026" y="3258633"/>
          <a:ext cx="6741043" cy="1215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Aplicar todos los pasos que se especifican en el manual para gestionar correctamente los funcionamientos del sistema sin ningún tipo de error.</a:t>
          </a:r>
          <a:endParaRPr lang="es-EC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32026" y="3258633"/>
        <a:ext cx="6741043" cy="1215702"/>
      </dsp:txXfrm>
    </dsp:sp>
    <dsp:sp modelId="{0C3C5E51-B6AA-4D7E-BDDB-C6DB264D9ED6}">
      <dsp:nvSpPr>
        <dsp:cNvPr id="0" name=""/>
        <dsp:cNvSpPr/>
      </dsp:nvSpPr>
      <dsp:spPr>
        <a:xfrm>
          <a:off x="6270165" y="3634668"/>
          <a:ext cx="5210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15E45-ABA5-4E2C-BAEF-BA130FC61539}">
      <dsp:nvSpPr>
        <dsp:cNvPr id="0" name=""/>
        <dsp:cNvSpPr/>
      </dsp:nvSpPr>
      <dsp:spPr>
        <a:xfrm rot="5400000">
          <a:off x="5284309" y="3843908"/>
          <a:ext cx="1186617" cy="78878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48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868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34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04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768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945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6613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099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770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53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238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6C0258-91DE-427E-A195-18F9AEEB8272}" type="datetimeFigureOut">
              <a:rPr lang="es-EC" smtClean="0"/>
              <a:t>19/11/2019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0BB97FB-07F1-4AEF-B553-1590FA60350F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1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85" y="3052292"/>
            <a:ext cx="11029615" cy="889239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C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DESARROLLO E IMPLEMENTACIÓN DE UN SOFTWARE WEB PARA LA GESTIÓN DE CITAS DE LA CLÍNICA VETERINARIA "SUPER DOC” </a:t>
            </a:r>
            <a:endParaRPr lang="es-EC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5341868" y="2404786"/>
            <a:ext cx="1530944" cy="600556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TEMA:</a:t>
            </a:r>
            <a:endParaRPr lang="es-EC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3 Rectángulo"/>
          <p:cNvSpPr/>
          <p:nvPr/>
        </p:nvSpPr>
        <p:spPr>
          <a:xfrm>
            <a:off x="9019442" y="4884984"/>
            <a:ext cx="18473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endParaRPr lang="es-E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895956" y="4714128"/>
            <a:ext cx="243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C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AUTORES</a:t>
            </a:r>
            <a:r>
              <a:rPr lang="es-EC" sz="2400" b="1" dirty="0" smtClean="0"/>
              <a:t>:</a:t>
            </a:r>
          </a:p>
        </p:txBody>
      </p:sp>
      <p:sp>
        <p:nvSpPr>
          <p:cNvPr id="8" name="6 CuadroTexto"/>
          <p:cNvSpPr txBox="1"/>
          <p:nvPr/>
        </p:nvSpPr>
        <p:spPr>
          <a:xfrm>
            <a:off x="6315262" y="5337600"/>
            <a:ext cx="559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s-MX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Montalván Aristega Josué Jacob</a:t>
            </a:r>
            <a:endParaRPr lang="es-EC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s-MX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Montalvan Latorre Winston Rolando  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34" y="750294"/>
            <a:ext cx="1607541" cy="16075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807" y="750294"/>
            <a:ext cx="1708793" cy="16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6074229" y="1018903"/>
            <a:ext cx="0" cy="5839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20195" y="640957"/>
            <a:ext cx="551622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1.	¿Considera usted que es importante el uso de plataformas tecnológicas en el campo veterinario?</a:t>
            </a:r>
            <a:endParaRPr lang="es-EC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925756" y="16555"/>
            <a:ext cx="4296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C" sz="32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ANÁLISIS DE DATOS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56488"/>
              </p:ext>
            </p:extLst>
          </p:nvPr>
        </p:nvGraphicFramePr>
        <p:xfrm>
          <a:off x="495434" y="1610453"/>
          <a:ext cx="5171270" cy="218630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595496">
                  <a:extLst>
                    <a:ext uri="{9D8B030D-6E8A-4147-A177-3AD203B41FA5}">
                      <a16:colId xmlns="" xmlns:a16="http://schemas.microsoft.com/office/drawing/2014/main" val="1635185391"/>
                    </a:ext>
                  </a:extLst>
                </a:gridCol>
                <a:gridCol w="1275008">
                  <a:extLst>
                    <a:ext uri="{9D8B030D-6E8A-4147-A177-3AD203B41FA5}">
                      <a16:colId xmlns="" xmlns:a16="http://schemas.microsoft.com/office/drawing/2014/main" val="3771510476"/>
                    </a:ext>
                  </a:extLst>
                </a:gridCol>
                <a:gridCol w="1300766">
                  <a:extLst>
                    <a:ext uri="{9D8B030D-6E8A-4147-A177-3AD203B41FA5}">
                      <a16:colId xmlns="" xmlns:a16="http://schemas.microsoft.com/office/drawing/2014/main" val="13022262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Opciones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Respuesta</a:t>
                      </a:r>
                      <a:endParaRPr lang="es-EC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Porcentaje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54894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 smtClean="0">
                          <a:effectLst/>
                        </a:rPr>
                        <a:t>Totalmente de acuerdo</a:t>
                      </a:r>
                      <a:endParaRPr lang="es-MX" sz="1800" b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21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26%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6077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>
                          <a:effectLst/>
                        </a:rPr>
                        <a:t>De acuerdo</a:t>
                      </a:r>
                      <a:endParaRPr lang="es-EC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40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50%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5156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>
                          <a:effectLst/>
                        </a:rPr>
                        <a:t>Indiferente </a:t>
                      </a:r>
                      <a:endParaRPr lang="es-EC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6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8%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87536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>
                          <a:effectLst/>
                        </a:rPr>
                        <a:t>En desacuerdo</a:t>
                      </a:r>
                      <a:endParaRPr lang="es-EC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5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6%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76960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 smtClean="0">
                          <a:effectLst/>
                        </a:rPr>
                        <a:t>Totalmente en desacuerdo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8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10%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23022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Total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80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100%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53133555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6414151" y="641396"/>
            <a:ext cx="52672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9.	¿Usted Estaría de acuerdo que la clínica veterinaria guarde información personal del dueño de la mascota en el sistema?</a:t>
            </a:r>
            <a:endParaRPr lang="es-EC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62307"/>
              </p:ext>
            </p:extLst>
          </p:nvPr>
        </p:nvGraphicFramePr>
        <p:xfrm>
          <a:off x="6414151" y="1610453"/>
          <a:ext cx="5171270" cy="218630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595496">
                  <a:extLst>
                    <a:ext uri="{9D8B030D-6E8A-4147-A177-3AD203B41FA5}">
                      <a16:colId xmlns="" xmlns:a16="http://schemas.microsoft.com/office/drawing/2014/main" val="1635185391"/>
                    </a:ext>
                  </a:extLst>
                </a:gridCol>
                <a:gridCol w="1275008">
                  <a:extLst>
                    <a:ext uri="{9D8B030D-6E8A-4147-A177-3AD203B41FA5}">
                      <a16:colId xmlns="" xmlns:a16="http://schemas.microsoft.com/office/drawing/2014/main" val="3771510476"/>
                    </a:ext>
                  </a:extLst>
                </a:gridCol>
                <a:gridCol w="1300766">
                  <a:extLst>
                    <a:ext uri="{9D8B030D-6E8A-4147-A177-3AD203B41FA5}">
                      <a16:colId xmlns="" xmlns:a16="http://schemas.microsoft.com/office/drawing/2014/main" val="13022262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Opciones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Respuesta</a:t>
                      </a:r>
                      <a:endParaRPr lang="es-EC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Porcentaje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54894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 smtClean="0">
                          <a:effectLst/>
                        </a:rPr>
                        <a:t>Totalmente de acuerdo</a:t>
                      </a:r>
                      <a:endParaRPr lang="es-MX" sz="1800" b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27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34%</a:t>
                      </a:r>
                      <a:endParaRPr lang="es-EC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6077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>
                          <a:effectLst/>
                        </a:rPr>
                        <a:t>De acuerdo</a:t>
                      </a:r>
                      <a:endParaRPr lang="es-EC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30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37%</a:t>
                      </a:r>
                      <a:endParaRPr lang="es-EC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5156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</a:rPr>
                        <a:t>Indiferente </a:t>
                      </a:r>
                      <a:endParaRPr lang="es-EC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10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13%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87536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>
                          <a:effectLst/>
                        </a:rPr>
                        <a:t>En desacuerdo</a:t>
                      </a:r>
                      <a:endParaRPr lang="es-EC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5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6%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76960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 smtClean="0">
                          <a:effectLst/>
                        </a:rPr>
                        <a:t>Totalmente en desacuerdo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8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10%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23022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Total</a:t>
                      </a:r>
                      <a:endParaRPr lang="es-EC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80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100%</a:t>
                      </a:r>
                      <a:endParaRPr lang="es-EC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53133555"/>
                  </a:ext>
                </a:extLst>
              </a:tr>
            </a:tbl>
          </a:graphicData>
        </a:graphic>
      </p:graphicFrame>
      <p:graphicFrame>
        <p:nvGraphicFramePr>
          <p:cNvPr id="18" name="Gráfico 17"/>
          <p:cNvGraphicFramePr/>
          <p:nvPr>
            <p:extLst>
              <p:ext uri="{D42A27DB-BD31-4B8C-83A1-F6EECF244321}">
                <p14:modId xmlns:p14="http://schemas.microsoft.com/office/powerpoint/2010/main" val="2384529419"/>
              </p:ext>
            </p:extLst>
          </p:nvPr>
        </p:nvGraphicFramePr>
        <p:xfrm>
          <a:off x="953242" y="3918689"/>
          <a:ext cx="4434685" cy="280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Gráfico 18"/>
          <p:cNvGraphicFramePr/>
          <p:nvPr>
            <p:extLst>
              <p:ext uri="{D42A27DB-BD31-4B8C-83A1-F6EECF244321}">
                <p14:modId xmlns:p14="http://schemas.microsoft.com/office/powerpoint/2010/main" val="1904911228"/>
              </p:ext>
            </p:extLst>
          </p:nvPr>
        </p:nvGraphicFramePr>
        <p:xfrm>
          <a:off x="6977575" y="3816626"/>
          <a:ext cx="4424939" cy="293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04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79376" y="547805"/>
            <a:ext cx="2807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PROPUESTA </a:t>
            </a:r>
            <a:endParaRPr lang="es-EC" sz="3200" dirty="0"/>
          </a:p>
        </p:txBody>
      </p:sp>
      <p:graphicFrame>
        <p:nvGraphicFramePr>
          <p:cNvPr id="5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700700"/>
              </p:ext>
            </p:extLst>
          </p:nvPr>
        </p:nvGraphicFramePr>
        <p:xfrm>
          <a:off x="347729" y="1325763"/>
          <a:ext cx="11462197" cy="531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1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7422" y="612696"/>
            <a:ext cx="3491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CONCLUSIONES</a:t>
            </a:r>
            <a:endParaRPr lang="es-EC" sz="3200" u="sng" dirty="0"/>
          </a:p>
        </p:txBody>
      </p:sp>
      <p:graphicFrame>
        <p:nvGraphicFramePr>
          <p:cNvPr id="10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192518"/>
              </p:ext>
            </p:extLst>
          </p:nvPr>
        </p:nvGraphicFramePr>
        <p:xfrm>
          <a:off x="437882" y="1493949"/>
          <a:ext cx="11590987" cy="509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4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794357"/>
              </p:ext>
            </p:extLst>
          </p:nvPr>
        </p:nvGraphicFramePr>
        <p:xfrm>
          <a:off x="-2047739" y="1300502"/>
          <a:ext cx="13788979" cy="5557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587422" y="715727"/>
            <a:ext cx="4450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b="1" u="sng" dirty="0" smtClean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RECOMENDACIONES</a:t>
            </a:r>
            <a:endParaRPr lang="es-EC" sz="3200" u="sng" dirty="0"/>
          </a:p>
        </p:txBody>
      </p:sp>
    </p:spTree>
    <p:extLst>
      <p:ext uri="{BB962C8B-B14F-4D97-AF65-F5344CB8AC3E}">
        <p14:creationId xmlns:p14="http://schemas.microsoft.com/office/powerpoint/2010/main" val="21562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2670706" y="2482230"/>
            <a:ext cx="6816194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5400" b="1" i="0" u="none" strike="noStrike" kern="1200" cap="small" spc="-15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-Gracias</a:t>
            </a:r>
            <a:r>
              <a:rPr kumimoji="0" lang="es-EC" sz="5400" b="1" i="0" u="none" strike="noStrike" kern="1200" cap="small" spc="-15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11102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51156" y="688000"/>
            <a:ext cx="3469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s-EC" sz="2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endParaRPr lang="es-EC" sz="2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56" y="3724567"/>
            <a:ext cx="3292249" cy="2149733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V="1">
            <a:off x="5649180" y="3065173"/>
            <a:ext cx="0" cy="806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634513" y="4799434"/>
            <a:ext cx="878908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3784940" y="4860026"/>
            <a:ext cx="91061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604268" y="1606580"/>
            <a:ext cx="8925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Debido al incremento de clientes en la Clínica Veterinaria “Super Dog”, conlleva a disminuir la calidad de atención donde se observa cambios que afectan a sus usuarios en el proceso de consultas y citas. 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86226" y="3871796"/>
            <a:ext cx="3498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tal motivo, se analiza la implementación de nuevas tecnologías que permitan optimizar el tiempo de respuesta en la atención al cliente.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513421" y="3468484"/>
            <a:ext cx="437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acuerdo a los avances tecnológicos, </a:t>
            </a: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actualmente las software web 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permiten experimentar cambios en la cultura de atención al cliente, obteniendo como beneficio una nueva percepción en el usuario y por consiguiente la optimización de procesos internos.</a:t>
            </a:r>
          </a:p>
        </p:txBody>
      </p:sp>
    </p:spTree>
    <p:extLst>
      <p:ext uri="{BB962C8B-B14F-4D97-AF65-F5344CB8AC3E}">
        <p14:creationId xmlns:p14="http://schemas.microsoft.com/office/powerpoint/2010/main" val="4232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7900" y="690347"/>
            <a:ext cx="3443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JUSTIFICACIÓN </a:t>
            </a:r>
            <a:endParaRPr lang="es-EC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Resultado de imagen para sist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06" y="4800687"/>
            <a:ext cx="4151893" cy="18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275007" y="1747019"/>
            <a:ext cx="95453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El presente proyecto tiene como objetivo principal optimizar los procesos de registro de información en la Clínica Veterinaria “Super Dog”, actualmente realizan procesos manuales de los pacientes que asisten a la clínica</a:t>
            </a:r>
            <a:endParaRPr lang="es-EC" sz="2000" dirty="0"/>
          </a:p>
        </p:txBody>
      </p:sp>
      <p:sp>
        <p:nvSpPr>
          <p:cNvPr id="5" name="Rectángulo 4"/>
          <p:cNvSpPr/>
          <p:nvPr/>
        </p:nvSpPr>
        <p:spPr>
          <a:xfrm>
            <a:off x="1275006" y="3280840"/>
            <a:ext cx="95453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tiene la necesidad de automatizar los procesos de atención a los clientes y registro de datos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275007" y="4492290"/>
            <a:ext cx="95453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sistema web permitirá un mejor manejo de información al administrador con respecto a los datos de los usuarios</a:t>
            </a:r>
          </a:p>
        </p:txBody>
      </p:sp>
    </p:spTree>
    <p:extLst>
      <p:ext uri="{BB962C8B-B14F-4D97-AF65-F5344CB8AC3E}">
        <p14:creationId xmlns:p14="http://schemas.microsoft.com/office/powerpoint/2010/main" val="22195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02889" y="3491999"/>
            <a:ext cx="7198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PLANTEAMIENTO DEL PROBLEMA </a:t>
            </a:r>
            <a:endParaRPr lang="es-EC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708108" y="1067722"/>
            <a:ext cx="9061851" cy="1486761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dirty="0"/>
          </a:p>
        </p:txBody>
      </p:sp>
      <p:sp>
        <p:nvSpPr>
          <p:cNvPr id="10" name="Rectángulo 9"/>
          <p:cNvSpPr/>
          <p:nvPr/>
        </p:nvSpPr>
        <p:spPr>
          <a:xfrm>
            <a:off x="639162" y="4583021"/>
            <a:ext cx="4754939" cy="169113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dirty="0"/>
          </a:p>
        </p:txBody>
      </p:sp>
      <p:sp>
        <p:nvSpPr>
          <p:cNvPr id="11" name="Rectángulo 10"/>
          <p:cNvSpPr/>
          <p:nvPr/>
        </p:nvSpPr>
        <p:spPr>
          <a:xfrm>
            <a:off x="6990593" y="4583021"/>
            <a:ext cx="4754939" cy="169113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1927538" y="1422612"/>
            <a:ext cx="8723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s-EC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argas </a:t>
            </a:r>
            <a:r>
              <a:rPr lang="es-EC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esperas que tienen los pacientes al momento apartar sus citas, lo que causa en los usuarios incomodidad por la pérdida de tiempo</a:t>
            </a:r>
            <a:endParaRPr lang="es-EC" sz="2000" dirty="0"/>
          </a:p>
        </p:txBody>
      </p:sp>
      <p:sp>
        <p:nvSpPr>
          <p:cNvPr id="5" name="Rectángulo 4"/>
          <p:cNvSpPr/>
          <p:nvPr/>
        </p:nvSpPr>
        <p:spPr>
          <a:xfrm>
            <a:off x="881605" y="5228533"/>
            <a:ext cx="3960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Deficiencia en la  administración </a:t>
            </a:r>
            <a:endParaRPr lang="es-EC" sz="2000" dirty="0"/>
          </a:p>
        </p:txBody>
      </p:sp>
      <p:sp>
        <p:nvSpPr>
          <p:cNvPr id="12" name="Rectángulo 11"/>
          <p:cNvSpPr/>
          <p:nvPr/>
        </p:nvSpPr>
        <p:spPr>
          <a:xfrm>
            <a:off x="7078110" y="5105422"/>
            <a:ext cx="45124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Insatisfacción por partes de los clientes y pérdida de ingresos 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0011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rir llave 3"/>
          <p:cNvSpPr/>
          <p:nvPr/>
        </p:nvSpPr>
        <p:spPr>
          <a:xfrm>
            <a:off x="2215228" y="1955442"/>
            <a:ext cx="798490" cy="395381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/>
          <p:cNvSpPr txBox="1"/>
          <p:nvPr/>
        </p:nvSpPr>
        <p:spPr>
          <a:xfrm>
            <a:off x="2867455" y="2534288"/>
            <a:ext cx="15481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endParaRPr lang="es-ES_tradnl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913456" y="4925775"/>
            <a:ext cx="2190764" cy="49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Específico</a:t>
            </a:r>
            <a:endParaRPr lang="es-ES_tradnl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brir llave 6"/>
          <p:cNvSpPr/>
          <p:nvPr/>
        </p:nvSpPr>
        <p:spPr>
          <a:xfrm>
            <a:off x="4355830" y="2172328"/>
            <a:ext cx="386366" cy="121636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Abrir llave 7"/>
          <p:cNvSpPr/>
          <p:nvPr/>
        </p:nvSpPr>
        <p:spPr>
          <a:xfrm>
            <a:off x="4717854" y="4092257"/>
            <a:ext cx="386366" cy="216579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4701308" y="2295811"/>
            <a:ext cx="6709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1000"/>
              </a:spcAft>
            </a:pPr>
            <a:r>
              <a:rPr lang="es-MX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Implementar un aplicativo web para mantener la gestión y el control de los registros de los pacientes de la “Clínica Veterinaria Super DOG”. </a:t>
            </a:r>
            <a:endParaRPr lang="es-ES_tradnl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34850" y="657908"/>
            <a:ext cx="6851562" cy="745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3200" b="1" i="0" u="none" strike="noStrike" kern="120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OBJETIVO DE LA INVESTIGACIÓN</a:t>
            </a:r>
            <a:endParaRPr kumimoji="0" lang="es-EC" sz="32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085417" y="4092257"/>
            <a:ext cx="6325349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Automatizar el proceso operativo en la Clínica Veterinaria. </a:t>
            </a:r>
          </a:p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Mejorar los procesos administración y atención hacia los pacientes.</a:t>
            </a:r>
          </a:p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Obtener un control en el registro de pacientes en la base de datos</a:t>
            </a:r>
            <a:r>
              <a:rPr lang="es-MX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Resultado de imagen para metodologia de la investig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30" y="2660195"/>
            <a:ext cx="3187126" cy="196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383029" y="763582"/>
            <a:ext cx="5178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TIPO DE INVESTIGACIÓN</a:t>
            </a:r>
            <a:endParaRPr lang="es-EC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110419903"/>
              </p:ext>
            </p:extLst>
          </p:nvPr>
        </p:nvGraphicFramePr>
        <p:xfrm>
          <a:off x="3852213" y="1052143"/>
          <a:ext cx="8064896" cy="5226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814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823" y="2295675"/>
            <a:ext cx="3473450" cy="347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619179959"/>
              </p:ext>
            </p:extLst>
          </p:nvPr>
        </p:nvGraphicFramePr>
        <p:xfrm>
          <a:off x="3517841" y="1252013"/>
          <a:ext cx="92890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ángulo 8"/>
          <p:cNvSpPr/>
          <p:nvPr/>
        </p:nvSpPr>
        <p:spPr>
          <a:xfrm>
            <a:off x="738279" y="654360"/>
            <a:ext cx="10605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METODOLOGÍA Y ENFOQUES </a:t>
            </a:r>
            <a:r>
              <a:rPr lang="es-EC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DE LA INVESTIGACIÓN</a:t>
            </a:r>
            <a:endParaRPr lang="es-EC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80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81683" y="691007"/>
            <a:ext cx="10096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C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TÉCNICAS E INSTRUMENTOS DE INVESTIGACIÓN</a:t>
            </a:r>
            <a:endParaRPr lang="es-EC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9987" r="4746"/>
          <a:stretch/>
        </p:blipFill>
        <p:spPr>
          <a:xfrm>
            <a:off x="8345509" y="3376052"/>
            <a:ext cx="3207241" cy="2610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ángulo 1"/>
          <p:cNvSpPr/>
          <p:nvPr/>
        </p:nvSpPr>
        <p:spPr>
          <a:xfrm>
            <a:off x="1203571" y="1831511"/>
            <a:ext cx="84528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200" b="1" dirty="0"/>
              <a:t>Encuesta.</a:t>
            </a:r>
          </a:p>
          <a:p>
            <a:endParaRPr lang="es-EC" sz="2200" dirty="0"/>
          </a:p>
          <a:p>
            <a:r>
              <a:rPr lang="es-EC" sz="2200" dirty="0"/>
              <a:t>Para realizar exitosamente una encuesta se tiene en cuenta lo</a:t>
            </a:r>
          </a:p>
          <a:p>
            <a:r>
              <a:rPr lang="es-EC" sz="2200" dirty="0"/>
              <a:t>siguiente:</a:t>
            </a:r>
          </a:p>
          <a:p>
            <a:endParaRPr lang="es-EC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200" dirty="0"/>
              <a:t>Las preguntas deben ser </a:t>
            </a:r>
            <a:r>
              <a:rPr lang="es-EC" sz="2200" dirty="0" smtClean="0"/>
              <a:t>cerraras</a:t>
            </a:r>
            <a:endParaRPr lang="es-EC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200" dirty="0" smtClean="0"/>
              <a:t>Fácil de comprender</a:t>
            </a:r>
            <a:endParaRPr lang="es-EC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200" dirty="0"/>
              <a:t>Conteniendo una sola </a:t>
            </a:r>
            <a:r>
              <a:rPr lang="es-EC" sz="2200" dirty="0" smtClean="0"/>
              <a:t>idea</a:t>
            </a:r>
            <a:endParaRPr lang="es-EC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200" dirty="0"/>
              <a:t>Utilizando lenguaje adecuado</a:t>
            </a:r>
          </a:p>
          <a:p>
            <a:endParaRPr lang="es-MX" sz="2200" dirty="0" smtClean="0"/>
          </a:p>
          <a:p>
            <a:endParaRPr lang="es-EC" sz="2200" dirty="0"/>
          </a:p>
          <a:p>
            <a:r>
              <a:rPr lang="es-EC" sz="2200" b="1" dirty="0"/>
              <a:t>Entrevista</a:t>
            </a:r>
            <a:r>
              <a:rPr lang="es-EC" sz="2200" dirty="0" smtClean="0"/>
              <a:t>.                           </a:t>
            </a:r>
            <a:r>
              <a:rPr lang="es-MX" sz="2200" b="1" dirty="0" smtClean="0"/>
              <a:t>Observación.</a:t>
            </a:r>
            <a:endParaRPr lang="es-EC" sz="2200" b="1" dirty="0"/>
          </a:p>
        </p:txBody>
      </p:sp>
    </p:spTree>
    <p:extLst>
      <p:ext uri="{BB962C8B-B14F-4D97-AF65-F5344CB8AC3E}">
        <p14:creationId xmlns:p14="http://schemas.microsoft.com/office/powerpoint/2010/main" val="199425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426557" y="1330720"/>
            <a:ext cx="5190185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sz="2200" b="1" dirty="0" smtClean="0"/>
              <a:t>Donde:</a:t>
            </a:r>
          </a:p>
          <a:p>
            <a:endParaRPr lang="es-EC" sz="2200" dirty="0"/>
          </a:p>
          <a:p>
            <a:r>
              <a:rPr lang="es-EC" sz="2200" dirty="0" smtClean="0"/>
              <a:t>N= tamaño de la población.(100)</a:t>
            </a:r>
          </a:p>
          <a:p>
            <a:r>
              <a:rPr lang="es-EC" sz="2200" dirty="0"/>
              <a:t>e</a:t>
            </a:r>
            <a:r>
              <a:rPr lang="es-EC" sz="2200" dirty="0" smtClean="0"/>
              <a:t>= margen de error. 5%</a:t>
            </a:r>
          </a:p>
          <a:p>
            <a:r>
              <a:rPr lang="es-EC" sz="2200" dirty="0" smtClean="0"/>
              <a:t>Z= nivel de confianza. Fijado en 95%.(1.96).</a:t>
            </a:r>
          </a:p>
          <a:p>
            <a:endParaRPr lang="es-EC" sz="2200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506206" y="745945"/>
            <a:ext cx="5163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C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POBLACIÓN Y MUESTRA</a:t>
            </a:r>
            <a:endParaRPr lang="es-EC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322108"/>
              </p:ext>
            </p:extLst>
          </p:nvPr>
        </p:nvGraphicFramePr>
        <p:xfrm>
          <a:off x="745078" y="1712890"/>
          <a:ext cx="10515600" cy="466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3474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798</TotalTime>
  <Words>730</Words>
  <Application>Microsoft Office PowerPoint</Application>
  <PresentationFormat>Panorámica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MS PGothic</vt:lpstr>
      <vt:lpstr>Arial</vt:lpstr>
      <vt:lpstr>Calibri</vt:lpstr>
      <vt:lpstr>Calibri Light</vt:lpstr>
      <vt:lpstr>Georgia</vt:lpstr>
      <vt:lpstr>Gill Sans MT</vt:lpstr>
      <vt:lpstr>Times New Roman</vt:lpstr>
      <vt:lpstr>Wingdings</vt:lpstr>
      <vt:lpstr>Wingdings 2</vt:lpstr>
      <vt:lpstr>Dividendo</vt:lpstr>
      <vt:lpstr>DESARROLLO E IMPLEMENTACIÓN DE UN SOFTWARE WEB PARA LA GESTIÓN DE CITAS DE LA CLÍNICA VETERINARIA "SUPER DOC”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E IMPLEMENTACIÓN DE UN SISTEMA BIBLIOTECARIO PARA EL CONTROL DE INVENTARIO, RESERVACIÓN DE LIBROS Y REPORTES DEL COLEGIO TÉCNICO INDUSTRIAL "FEBRES CORDERO"</dc:title>
  <dc:creator>Ordenador</dc:creator>
  <cp:lastModifiedBy>H P</cp:lastModifiedBy>
  <cp:revision>58</cp:revision>
  <dcterms:created xsi:type="dcterms:W3CDTF">2019-11-03T23:19:06Z</dcterms:created>
  <dcterms:modified xsi:type="dcterms:W3CDTF">2019-11-19T23:27:59Z</dcterms:modified>
</cp:coreProperties>
</file>