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B9E1-AD49-4CD4-8991-3819AA1A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E3A6E-0C7D-407E-BB22-4EA615241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BF0A-EF1B-4761-8EE3-071CC4AF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67C5-E902-4466-A581-5E965BA0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B6D4-C607-4FF0-904E-4C078AEE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3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622F-8746-4577-9D90-BEC55D37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6296C-39AF-4272-B387-AD0841237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C7CBA-4231-4B3C-9886-1CCA90C1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716F1-A223-47F6-BE07-DD1B5B7D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1BAEA-7884-4CB7-BC64-8BA2394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30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429DD-2C20-4C12-B8C9-CF38A4246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DACF9-E377-4F5A-AEC0-003A1FF07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275E2-7267-4F5B-B66C-73E4808A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3B3A-2977-429D-A947-1DA0572A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0526B-88D8-4F62-B082-F0D3664A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77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2837-FD8F-417F-B329-DFAE22BB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270B-6BBB-4E9C-A83E-8540C2667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AB0AB-32E5-46B2-A2C5-0ED356DB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0E30C-A6A5-4515-B6C5-B796B1BD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DC47-4790-4A19-B3E9-7E45846E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36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8ABD-D445-4211-ADE2-157037AB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CD4DF-CDC5-4226-BA29-425F4EBE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0AB68-FB5E-4F28-84CB-0C8103B5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359F2-C12F-44C6-A815-5AD6D030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94CD2-CA96-48E5-961D-511B51F6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91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DAD7-1EFE-4D9E-95BC-441B1535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919F-E60C-493F-A693-DD888A341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0EF04-5126-4B20-AA7B-5B77A9A27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1569D-4ED7-4766-9F2E-2A6C8E52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F8D3E-4EC1-44EE-8F04-45533F65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E79A8-EB5A-4219-A5DA-E72C7911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99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73DB-993F-4B73-A3C3-BA5053CE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80986-1864-4E66-AEB5-A60724D19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2FF51-B375-4746-AE6B-AED270676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D07AE-AF55-4E3E-B572-A2F92885E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861FA-B32F-4309-8942-DFFDB4BE2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01DCD-8761-4588-97DF-6B2DC375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C858D-D69D-485B-9126-1F153D83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E3D69-3FC3-470F-9595-506CB3C0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96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AD35-7E5F-46BB-9951-624ECA7E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9A5AD-ABD2-4528-8662-F00149B9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AC19E-C519-4E4C-B4EC-1E3CCE19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39BEB-3B70-4961-8004-F2D49F33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20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1C0A4-554C-4F0E-A993-89AADB0E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C0087-7401-410A-B637-A1737908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331D3-5BD9-4E59-8301-62E48D1E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35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C643-9475-4338-AC9D-22635DAD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9D21-9995-452F-BBDA-C8B2223DE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3A964-BAF6-4EF4-8C27-955D898C8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2E41D-C209-4DE4-B6AB-1453AF7A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D83DC-4DD1-4129-9F24-FFF3E16B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0134B-9843-4019-B0AB-035297C2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38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7CA0-B4F5-4CF9-B9E3-E4C40F4E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882DB-0626-47F0-9EF6-DCDD2F652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93B80-E6DD-45E1-8C8F-35F1B5D3C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ED5B8-48F8-4807-AD7F-E355CBD6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8A990-CFA1-4852-94B2-BDA8AECD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AA552-3022-44D2-886F-32F8C343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14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61D1F-8CE8-4D80-8854-CFFFA49B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6B3DD-3993-46B5-A58C-5357571DD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0636-49C5-40BC-8463-EABBA1851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A66A-3357-4630-88A3-378A5EEB3FA3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47AA6-4160-44D6-A0C7-2BA3BAD20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81842-2B7F-46A4-9721-D35046485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31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684F85C-4C6F-4617-AD30-1A38D2A6C5BA}"/>
              </a:ext>
            </a:extLst>
          </p:cNvPr>
          <p:cNvCxnSpPr>
            <a:cxnSpLocks/>
          </p:cNvCxnSpPr>
          <p:nvPr/>
        </p:nvCxnSpPr>
        <p:spPr>
          <a:xfrm flipV="1">
            <a:off x="2432340" y="1972466"/>
            <a:ext cx="725690" cy="16612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0E49B4-3472-4B03-B4DE-C6733719C071}"/>
              </a:ext>
            </a:extLst>
          </p:cNvPr>
          <p:cNvGrpSpPr/>
          <p:nvPr/>
        </p:nvGrpSpPr>
        <p:grpSpPr>
          <a:xfrm>
            <a:off x="1226968" y="2385966"/>
            <a:ext cx="4256117" cy="4256116"/>
            <a:chOff x="1317104" y="2937627"/>
            <a:chExt cx="4256117" cy="425611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C48B550-C702-48AC-B011-49FAFAA4AD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2782" t="2397" r="8213" b="2397"/>
            <a:stretch/>
          </p:blipFill>
          <p:spPr>
            <a:xfrm>
              <a:off x="1317105" y="2937627"/>
              <a:ext cx="4256116" cy="4256116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C95B38C-AC33-48AF-B6E2-CA81AE058C9B}"/>
                </a:ext>
              </a:extLst>
            </p:cNvPr>
            <p:cNvGrpSpPr/>
            <p:nvPr/>
          </p:nvGrpSpPr>
          <p:grpSpPr>
            <a:xfrm>
              <a:off x="1317104" y="2937627"/>
              <a:ext cx="4256116" cy="4256116"/>
              <a:chOff x="1463040" y="794790"/>
              <a:chExt cx="4256116" cy="4256116"/>
            </a:xfrm>
            <a:noFill/>
            <a:scene3d>
              <a:camera prst="isometricOffAxis2Top"/>
              <a:lightRig rig="threePt" dir="t"/>
            </a:scene3d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8B3427-F184-4359-8B92-4E9D8FD99410}"/>
                  </a:ext>
                </a:extLst>
              </p:cNvPr>
              <p:cNvSpPr/>
              <p:nvPr/>
            </p:nvSpPr>
            <p:spPr>
              <a:xfrm>
                <a:off x="1463040" y="794790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2FF3160-0993-468C-9F52-A86D86701490}"/>
                  </a:ext>
                </a:extLst>
              </p:cNvPr>
              <p:cNvSpPr/>
              <p:nvPr/>
            </p:nvSpPr>
            <p:spPr>
              <a:xfrm>
                <a:off x="2527069" y="794790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54D83B4-60B0-4826-A34E-930A7203B145}"/>
                  </a:ext>
                </a:extLst>
              </p:cNvPr>
              <p:cNvSpPr/>
              <p:nvPr/>
            </p:nvSpPr>
            <p:spPr>
              <a:xfrm>
                <a:off x="3591098" y="794790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06A43B2-F2D5-4A5A-B395-A3D9B9305E12}"/>
                  </a:ext>
                </a:extLst>
              </p:cNvPr>
              <p:cNvSpPr/>
              <p:nvPr/>
            </p:nvSpPr>
            <p:spPr>
              <a:xfrm>
                <a:off x="4655127" y="794790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9213120-130B-4425-8448-6E5E39FD6F7D}"/>
                  </a:ext>
                </a:extLst>
              </p:cNvPr>
              <p:cNvSpPr/>
              <p:nvPr/>
            </p:nvSpPr>
            <p:spPr>
              <a:xfrm>
                <a:off x="1463040" y="1858819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441A8A5-D71B-44F3-B259-BCC7C3503ABD}"/>
                  </a:ext>
                </a:extLst>
              </p:cNvPr>
              <p:cNvSpPr/>
              <p:nvPr/>
            </p:nvSpPr>
            <p:spPr>
              <a:xfrm>
                <a:off x="2527069" y="1858819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36B1AAC-5FEE-4DD7-AE41-A174B171BF3C}"/>
                  </a:ext>
                </a:extLst>
              </p:cNvPr>
              <p:cNvSpPr/>
              <p:nvPr/>
            </p:nvSpPr>
            <p:spPr>
              <a:xfrm>
                <a:off x="3591098" y="1858819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58CC1C0-D3E0-4B0F-BF22-9BED81F6D6BA}"/>
                  </a:ext>
                </a:extLst>
              </p:cNvPr>
              <p:cNvSpPr/>
              <p:nvPr/>
            </p:nvSpPr>
            <p:spPr>
              <a:xfrm>
                <a:off x="4655127" y="1858819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253A8DD-C9D3-444B-B359-A4370E54C6CD}"/>
                  </a:ext>
                </a:extLst>
              </p:cNvPr>
              <p:cNvSpPr/>
              <p:nvPr/>
            </p:nvSpPr>
            <p:spPr>
              <a:xfrm>
                <a:off x="1463040" y="2922848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CC204D5-1B84-4AAD-ADAF-D9BE2E3A494A}"/>
                  </a:ext>
                </a:extLst>
              </p:cNvPr>
              <p:cNvSpPr/>
              <p:nvPr/>
            </p:nvSpPr>
            <p:spPr>
              <a:xfrm>
                <a:off x="2527069" y="2922848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2885BB5-1D66-463F-A95C-91F7A660C738}"/>
                  </a:ext>
                </a:extLst>
              </p:cNvPr>
              <p:cNvSpPr/>
              <p:nvPr/>
            </p:nvSpPr>
            <p:spPr>
              <a:xfrm>
                <a:off x="3591098" y="2922848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1364DD5-7AE2-4183-99F8-C287D76FB959}"/>
                  </a:ext>
                </a:extLst>
              </p:cNvPr>
              <p:cNvSpPr/>
              <p:nvPr/>
            </p:nvSpPr>
            <p:spPr>
              <a:xfrm>
                <a:off x="4655127" y="2922848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349EC9C-F3CE-4384-B71E-255E9C5F0231}"/>
                  </a:ext>
                </a:extLst>
              </p:cNvPr>
              <p:cNvSpPr/>
              <p:nvPr/>
            </p:nvSpPr>
            <p:spPr>
              <a:xfrm>
                <a:off x="1463040" y="3986877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6731184-F25E-4DFC-892A-7537812D94CF}"/>
                  </a:ext>
                </a:extLst>
              </p:cNvPr>
              <p:cNvSpPr/>
              <p:nvPr/>
            </p:nvSpPr>
            <p:spPr>
              <a:xfrm>
                <a:off x="2527069" y="3986877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6A7820-C5C5-410C-A262-79C522088DD7}"/>
                  </a:ext>
                </a:extLst>
              </p:cNvPr>
              <p:cNvSpPr/>
              <p:nvPr/>
            </p:nvSpPr>
            <p:spPr>
              <a:xfrm>
                <a:off x="3591098" y="3986877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6DC16FA-15DA-4DEC-A521-DB13B910AD54}"/>
                  </a:ext>
                </a:extLst>
              </p:cNvPr>
              <p:cNvSpPr/>
              <p:nvPr/>
            </p:nvSpPr>
            <p:spPr>
              <a:xfrm>
                <a:off x="4655127" y="3986877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10DA0D-F968-4579-ADE5-8A221E9F64A6}"/>
              </a:ext>
            </a:extLst>
          </p:cNvPr>
          <p:cNvGrpSpPr/>
          <p:nvPr/>
        </p:nvGrpSpPr>
        <p:grpSpPr>
          <a:xfrm>
            <a:off x="2735662" y="1480552"/>
            <a:ext cx="1577067" cy="1577067"/>
            <a:chOff x="7416800" y="1448725"/>
            <a:chExt cx="4256117" cy="4256116"/>
          </a:xfrm>
          <a:scene3d>
            <a:camera prst="isometricOffAxis2Top"/>
            <a:lightRig rig="threePt" dir="t"/>
          </a:scene3d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B7EF192-05E0-45EA-9A6E-E8E4D4CB66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2782" t="2397" r="8213" b="2397"/>
            <a:stretch/>
          </p:blipFill>
          <p:spPr>
            <a:xfrm>
              <a:off x="7416801" y="1448725"/>
              <a:ext cx="4256116" cy="4256116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C2CABC-09A9-45FA-8BAA-1229BF950623}"/>
                </a:ext>
              </a:extLst>
            </p:cNvPr>
            <p:cNvSpPr/>
            <p:nvPr/>
          </p:nvSpPr>
          <p:spPr>
            <a:xfrm>
              <a:off x="7416800" y="1455193"/>
              <a:ext cx="4251499" cy="4249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A8BB49-02A8-4A57-92C7-4FFDDB8CFFD2}"/>
              </a:ext>
            </a:extLst>
          </p:cNvPr>
          <p:cNvGrpSpPr/>
          <p:nvPr/>
        </p:nvGrpSpPr>
        <p:grpSpPr>
          <a:xfrm>
            <a:off x="1946570" y="1977056"/>
            <a:ext cx="3020361" cy="3024950"/>
            <a:chOff x="7416800" y="1448725"/>
            <a:chExt cx="4256117" cy="4262584"/>
          </a:xfrm>
          <a:scene3d>
            <a:camera prst="isometricOffAxis2Top"/>
            <a:lightRig rig="threePt" dir="t"/>
          </a:scene3d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5D98297-D49E-4D5C-910A-E98BD13EB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2782" t="2397" r="8213" b="2397"/>
            <a:stretch/>
          </p:blipFill>
          <p:spPr>
            <a:xfrm>
              <a:off x="7416801" y="1448725"/>
              <a:ext cx="4256116" cy="4256116"/>
            </a:xfrm>
            <a:prstGeom prst="rect">
              <a:avLst/>
            </a:prstGeom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6AFA18F-C6F7-4EB9-BFEC-1FE4D5D05C6A}"/>
                </a:ext>
              </a:extLst>
            </p:cNvPr>
            <p:cNvGrpSpPr/>
            <p:nvPr/>
          </p:nvGrpSpPr>
          <p:grpSpPr>
            <a:xfrm>
              <a:off x="7416800" y="1453809"/>
              <a:ext cx="4251500" cy="4257500"/>
              <a:chOff x="2647141" y="403632"/>
              <a:chExt cx="4251500" cy="42575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C6702B9-D261-4645-9F95-17516D83E754}"/>
                  </a:ext>
                </a:extLst>
              </p:cNvPr>
              <p:cNvSpPr/>
              <p:nvPr/>
            </p:nvSpPr>
            <p:spPr>
              <a:xfrm>
                <a:off x="2647142" y="405016"/>
                <a:ext cx="2128058" cy="2128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6802F21-B368-4497-98CC-4482D0EE1958}"/>
                  </a:ext>
                </a:extLst>
              </p:cNvPr>
              <p:cNvSpPr/>
              <p:nvPr/>
            </p:nvSpPr>
            <p:spPr>
              <a:xfrm>
                <a:off x="4770583" y="403632"/>
                <a:ext cx="2128058" cy="2128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C1E6CC6-A210-4496-B9B5-D71B454C23C5}"/>
                  </a:ext>
                </a:extLst>
              </p:cNvPr>
              <p:cNvSpPr/>
              <p:nvPr/>
            </p:nvSpPr>
            <p:spPr>
              <a:xfrm>
                <a:off x="2647141" y="2533074"/>
                <a:ext cx="2128058" cy="2128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43ACAF5-D4EB-4D74-BF15-B891C2C9F9D2}"/>
                  </a:ext>
                </a:extLst>
              </p:cNvPr>
              <p:cNvSpPr/>
              <p:nvPr/>
            </p:nvSpPr>
            <p:spPr>
              <a:xfrm>
                <a:off x="4770583" y="2531690"/>
                <a:ext cx="2128058" cy="2128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5E3DBB-D934-4E5C-B16E-1867AEA78795}"/>
              </a:ext>
            </a:extLst>
          </p:cNvPr>
          <p:cNvCxnSpPr>
            <a:cxnSpLocks/>
          </p:cNvCxnSpPr>
          <p:nvPr/>
        </p:nvCxnSpPr>
        <p:spPr>
          <a:xfrm flipH="1" flipV="1">
            <a:off x="4560398" y="2166326"/>
            <a:ext cx="1664912" cy="204545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E432E49-A446-47D7-95DE-405BE99C034F}"/>
              </a:ext>
            </a:extLst>
          </p:cNvPr>
          <p:cNvCxnSpPr>
            <a:cxnSpLocks/>
          </p:cNvCxnSpPr>
          <p:nvPr/>
        </p:nvCxnSpPr>
        <p:spPr>
          <a:xfrm flipH="1">
            <a:off x="526474" y="2385966"/>
            <a:ext cx="1961519" cy="242617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75D58CA-6C6E-41A9-B516-60C7399037C3}"/>
              </a:ext>
            </a:extLst>
          </p:cNvPr>
          <p:cNvCxnSpPr>
            <a:cxnSpLocks/>
          </p:cNvCxnSpPr>
          <p:nvPr/>
        </p:nvCxnSpPr>
        <p:spPr>
          <a:xfrm flipH="1" flipV="1">
            <a:off x="3886304" y="2606155"/>
            <a:ext cx="424714" cy="280377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D4396D7-C960-4A89-AB01-BE8B90603DED}"/>
              </a:ext>
            </a:extLst>
          </p:cNvPr>
          <p:cNvSpPr txBox="1"/>
          <p:nvPr/>
        </p:nvSpPr>
        <p:spPr>
          <a:xfrm>
            <a:off x="4876848" y="1884730"/>
            <a:ext cx="209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Zoom 0:  One Tile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9A8D86-FD14-44A3-AF4C-4011123E9336}"/>
              </a:ext>
            </a:extLst>
          </p:cNvPr>
          <p:cNvSpPr txBox="1"/>
          <p:nvPr/>
        </p:nvSpPr>
        <p:spPr>
          <a:xfrm>
            <a:off x="5686533" y="3004388"/>
            <a:ext cx="209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Zoom 1:  Four Tiles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35846F-302C-42D6-95EC-FB703984B90B}"/>
              </a:ext>
            </a:extLst>
          </p:cNvPr>
          <p:cNvSpPr txBox="1"/>
          <p:nvPr/>
        </p:nvSpPr>
        <p:spPr>
          <a:xfrm>
            <a:off x="6350118" y="3982009"/>
            <a:ext cx="233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Zoom 2:  Sixteen Tiles</a:t>
            </a:r>
          </a:p>
        </p:txBody>
      </p:sp>
    </p:spTree>
    <p:extLst>
      <p:ext uri="{BB962C8B-B14F-4D97-AF65-F5344CB8AC3E}">
        <p14:creationId xmlns:p14="http://schemas.microsoft.com/office/powerpoint/2010/main" val="97396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2E3A88-770E-4442-B85A-773DDE12C862}"/>
              </a:ext>
            </a:extLst>
          </p:cNvPr>
          <p:cNvSpPr/>
          <p:nvPr/>
        </p:nvSpPr>
        <p:spPr>
          <a:xfrm>
            <a:off x="540328" y="2377440"/>
            <a:ext cx="2053244" cy="11804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74ADD-1976-44E3-B995-702450101FFA}"/>
              </a:ext>
            </a:extLst>
          </p:cNvPr>
          <p:cNvSpPr txBox="1"/>
          <p:nvPr/>
        </p:nvSpPr>
        <p:spPr>
          <a:xfrm>
            <a:off x="598517" y="2492032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035EC-4A8B-4928-99AB-6E2D0D94019F}"/>
              </a:ext>
            </a:extLst>
          </p:cNvPr>
          <p:cNvSpPr txBox="1"/>
          <p:nvPr/>
        </p:nvSpPr>
        <p:spPr>
          <a:xfrm>
            <a:off x="656706" y="2861364"/>
            <a:ext cx="222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General structure and layout of the webpage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1C06B-8389-41AB-82A8-E8485AA6FD28}"/>
              </a:ext>
            </a:extLst>
          </p:cNvPr>
          <p:cNvSpPr/>
          <p:nvPr/>
        </p:nvSpPr>
        <p:spPr>
          <a:xfrm>
            <a:off x="3510743" y="2377440"/>
            <a:ext cx="2053244" cy="11804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F60DB-C9D3-4AC2-8F87-F1B1467F3D9D}"/>
              </a:ext>
            </a:extLst>
          </p:cNvPr>
          <p:cNvSpPr txBox="1"/>
          <p:nvPr/>
        </p:nvSpPr>
        <p:spPr>
          <a:xfrm>
            <a:off x="3568931" y="2492032"/>
            <a:ext cx="120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JavaScript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7A636-1E31-49A1-A516-8C50C04FF419}"/>
              </a:ext>
            </a:extLst>
          </p:cNvPr>
          <p:cNvSpPr txBox="1"/>
          <p:nvPr/>
        </p:nvSpPr>
        <p:spPr>
          <a:xfrm>
            <a:off x="3627122" y="2861364"/>
            <a:ext cx="165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Specific setup the your 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4A24C8-5B1C-4F59-B3B7-8B052FDC4EC5}"/>
              </a:ext>
            </a:extLst>
          </p:cNvPr>
          <p:cNvSpPr/>
          <p:nvPr/>
        </p:nvSpPr>
        <p:spPr>
          <a:xfrm>
            <a:off x="3480159" y="566180"/>
            <a:ext cx="2053244" cy="11804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C455B-7C49-437C-AEA8-522C6ADDDF38}"/>
              </a:ext>
            </a:extLst>
          </p:cNvPr>
          <p:cNvSpPr txBox="1"/>
          <p:nvPr/>
        </p:nvSpPr>
        <p:spPr>
          <a:xfrm>
            <a:off x="3538347" y="680772"/>
            <a:ext cx="156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Mapbox</a:t>
            </a:r>
            <a:r>
              <a:rPr lang="en-GB" dirty="0"/>
              <a:t> GL JS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3C99-D3FC-4F8E-A954-33B199017F8F}"/>
              </a:ext>
            </a:extLst>
          </p:cNvPr>
          <p:cNvSpPr txBox="1"/>
          <p:nvPr/>
        </p:nvSpPr>
        <p:spPr>
          <a:xfrm>
            <a:off x="3538347" y="1050104"/>
            <a:ext cx="165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JavaScript library for creating maps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8228D0-3EC4-42F3-8BDC-133CCAB170EB}"/>
              </a:ext>
            </a:extLst>
          </p:cNvPr>
          <p:cNvSpPr/>
          <p:nvPr/>
        </p:nvSpPr>
        <p:spPr>
          <a:xfrm>
            <a:off x="6145673" y="566180"/>
            <a:ext cx="1817716" cy="36243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2D10B2-FD5D-4C6F-BCD0-AE194006B0D0}"/>
              </a:ext>
            </a:extLst>
          </p:cNvPr>
          <p:cNvSpPr txBox="1"/>
          <p:nvPr/>
        </p:nvSpPr>
        <p:spPr>
          <a:xfrm>
            <a:off x="6203861" y="680773"/>
            <a:ext cx="120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Style.json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3293AD-9469-4174-8420-062949FA91FC}"/>
              </a:ext>
            </a:extLst>
          </p:cNvPr>
          <p:cNvSpPr txBox="1"/>
          <p:nvPr/>
        </p:nvSpPr>
        <p:spPr>
          <a:xfrm>
            <a:off x="6203861" y="975291"/>
            <a:ext cx="17595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Defines where to get data from and how it should be visualised</a:t>
            </a:r>
          </a:p>
          <a:p>
            <a:endParaRPr lang="en-GB" sz="1400" dirty="0"/>
          </a:p>
          <a:p>
            <a:r>
              <a:rPr lang="en-GB" sz="1400" b="1" dirty="0"/>
              <a:t>Sources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b="1" dirty="0"/>
              <a:t>Glyphs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b="1" dirty="0"/>
              <a:t>Layers</a:t>
            </a:r>
          </a:p>
          <a:p>
            <a:r>
              <a:rPr lang="en-GB" sz="1400" dirty="0"/>
              <a:t>Instructions on how the tiles should be visualised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84501E-8BD0-47DB-B96E-E182C97FD405}"/>
              </a:ext>
            </a:extLst>
          </p:cNvPr>
          <p:cNvSpPr/>
          <p:nvPr/>
        </p:nvSpPr>
        <p:spPr>
          <a:xfrm>
            <a:off x="8696503" y="1139014"/>
            <a:ext cx="2546465" cy="776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8EED0C-B618-4979-81A7-2DB3E5422DDF}"/>
              </a:ext>
            </a:extLst>
          </p:cNvPr>
          <p:cNvSpPr txBox="1"/>
          <p:nvPr/>
        </p:nvSpPr>
        <p:spPr>
          <a:xfrm>
            <a:off x="8754692" y="1253606"/>
            <a:ext cx="221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Folder of Vector Tiles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8CF79-A3C2-47B5-90D4-6BF7079A078D}"/>
              </a:ext>
            </a:extLst>
          </p:cNvPr>
          <p:cNvSpPr txBox="1"/>
          <p:nvPr/>
        </p:nvSpPr>
        <p:spPr>
          <a:xfrm>
            <a:off x="8754692" y="1491252"/>
            <a:ext cx="2488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basemap</a:t>
            </a:r>
            <a:r>
              <a:rPr lang="en-GB" sz="1400" dirty="0"/>
              <a:t>/{z}/{x}/{y}.</a:t>
            </a:r>
            <a:r>
              <a:rPr lang="en-GB" sz="1400" dirty="0" err="1"/>
              <a:t>pbf</a:t>
            </a:r>
            <a:endParaRPr lang="en-GB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1907F4-7425-4835-8E79-84FD671A2A1E}"/>
              </a:ext>
            </a:extLst>
          </p:cNvPr>
          <p:cNvSpPr/>
          <p:nvPr/>
        </p:nvSpPr>
        <p:spPr>
          <a:xfrm>
            <a:off x="8696503" y="2030566"/>
            <a:ext cx="2546465" cy="776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089BD5-22AA-4411-945A-77C48EB3C898}"/>
              </a:ext>
            </a:extLst>
          </p:cNvPr>
          <p:cNvSpPr txBox="1"/>
          <p:nvPr/>
        </p:nvSpPr>
        <p:spPr>
          <a:xfrm>
            <a:off x="8754692" y="2145158"/>
            <a:ext cx="221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Folder of Vector Tiles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8B918-69A6-46D2-9E1A-9E5848BB4371}"/>
              </a:ext>
            </a:extLst>
          </p:cNvPr>
          <p:cNvSpPr txBox="1"/>
          <p:nvPr/>
        </p:nvSpPr>
        <p:spPr>
          <a:xfrm>
            <a:off x="8754692" y="2382804"/>
            <a:ext cx="2488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mydata</a:t>
            </a:r>
            <a:r>
              <a:rPr lang="en-GB" sz="1400" dirty="0"/>
              <a:t>/{z}/{x}/{y}.</a:t>
            </a:r>
            <a:r>
              <a:rPr lang="en-GB" sz="1400" dirty="0" err="1"/>
              <a:t>pbf</a:t>
            </a:r>
            <a:endParaRPr lang="en-GB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18E25B-9F4B-4B28-B5C7-FB13A33B461E}"/>
              </a:ext>
            </a:extLst>
          </p:cNvPr>
          <p:cNvSpPr/>
          <p:nvPr/>
        </p:nvSpPr>
        <p:spPr>
          <a:xfrm>
            <a:off x="8696503" y="3154034"/>
            <a:ext cx="2546465" cy="776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2F6749-F259-42CC-93AB-45CAF46D8917}"/>
              </a:ext>
            </a:extLst>
          </p:cNvPr>
          <p:cNvSpPr txBox="1"/>
          <p:nvPr/>
        </p:nvSpPr>
        <p:spPr>
          <a:xfrm>
            <a:off x="8754692" y="3268626"/>
            <a:ext cx="221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Folder of Fonts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66261C-3ACB-41AC-AE55-C14B33E7BE38}"/>
              </a:ext>
            </a:extLst>
          </p:cNvPr>
          <p:cNvSpPr txBox="1"/>
          <p:nvPr/>
        </p:nvSpPr>
        <p:spPr>
          <a:xfrm>
            <a:off x="8754692" y="3506272"/>
            <a:ext cx="2488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fonts/{</a:t>
            </a:r>
            <a:r>
              <a:rPr lang="en-GB" sz="1400" dirty="0" err="1"/>
              <a:t>fontstack</a:t>
            </a:r>
            <a:r>
              <a:rPr lang="en-GB" sz="1400" dirty="0"/>
              <a:t>}/{range}.</a:t>
            </a:r>
            <a:r>
              <a:rPr lang="en-GB" sz="1400" dirty="0" err="1"/>
              <a:t>pbf</a:t>
            </a:r>
            <a:endParaRPr lang="en-GB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305045-E4FD-443E-A1B6-FCDA4DDB3E96}"/>
              </a:ext>
            </a:extLst>
          </p:cNvPr>
          <p:cNvCxnSpPr/>
          <p:nvPr/>
        </p:nvCxnSpPr>
        <p:spPr>
          <a:xfrm>
            <a:off x="2771336" y="2959838"/>
            <a:ext cx="6189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82A6AC-1C1A-4631-93A8-9F3E49568B4E}"/>
              </a:ext>
            </a:extLst>
          </p:cNvPr>
          <p:cNvCxnSpPr>
            <a:cxnSpLocks/>
          </p:cNvCxnSpPr>
          <p:nvPr/>
        </p:nvCxnSpPr>
        <p:spPr>
          <a:xfrm>
            <a:off x="4506781" y="1852867"/>
            <a:ext cx="0" cy="4659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2D6829-46A5-4A17-8DBD-C1DC822CD38C}"/>
              </a:ext>
            </a:extLst>
          </p:cNvPr>
          <p:cNvCxnSpPr>
            <a:cxnSpLocks/>
          </p:cNvCxnSpPr>
          <p:nvPr/>
        </p:nvCxnSpPr>
        <p:spPr>
          <a:xfrm>
            <a:off x="5661816" y="2959838"/>
            <a:ext cx="43418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1C83E22F-DE61-49CB-BD2C-2E355DDE0A3B}"/>
              </a:ext>
            </a:extLst>
          </p:cNvPr>
          <p:cNvSpPr/>
          <p:nvPr/>
        </p:nvSpPr>
        <p:spPr>
          <a:xfrm>
            <a:off x="8323605" y="1622938"/>
            <a:ext cx="341240" cy="776960"/>
          </a:xfrm>
          <a:prstGeom prst="leftBrace">
            <a:avLst>
              <a:gd name="adj1" fmla="val 53681"/>
              <a:gd name="adj2" fmla="val 50000"/>
            </a:avLst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40FACF-2B94-4C84-A7EF-5F3D305D28E4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7054531" y="2011300"/>
            <a:ext cx="1269074" cy="1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C05C070-48D0-4301-BEBC-B7F7B345530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054531" y="2646405"/>
            <a:ext cx="1641972" cy="896109"/>
          </a:xfrm>
          <a:prstGeom prst="bentConnector3">
            <a:avLst>
              <a:gd name="adj1" fmla="val 73989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63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10AA85-F174-410C-9228-D3975656BE81}"/>
              </a:ext>
            </a:extLst>
          </p:cNvPr>
          <p:cNvSpPr/>
          <p:nvPr/>
        </p:nvSpPr>
        <p:spPr>
          <a:xfrm>
            <a:off x="224972" y="1650439"/>
            <a:ext cx="2053244" cy="11804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2653C-B545-46FB-A1D3-BADBEED01224}"/>
              </a:ext>
            </a:extLst>
          </p:cNvPr>
          <p:cNvSpPr txBox="1"/>
          <p:nvPr/>
        </p:nvSpPr>
        <p:spPr>
          <a:xfrm>
            <a:off x="283161" y="1765031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osm.pbf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81D6-4549-4B2D-9B99-06B80CFAB02E}"/>
              </a:ext>
            </a:extLst>
          </p:cNvPr>
          <p:cNvSpPr txBox="1"/>
          <p:nvPr/>
        </p:nvSpPr>
        <p:spPr>
          <a:xfrm>
            <a:off x="283161" y="2134363"/>
            <a:ext cx="222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Raw extract from the OpenStreetMap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61220D-6DB0-41C2-BC97-AAC25E264671}"/>
              </a:ext>
            </a:extLst>
          </p:cNvPr>
          <p:cNvSpPr/>
          <p:nvPr/>
        </p:nvSpPr>
        <p:spPr>
          <a:xfrm>
            <a:off x="7188432" y="1535848"/>
            <a:ext cx="2053244" cy="937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1B4E4-6470-4377-AF5D-3C5FF51102D0}"/>
              </a:ext>
            </a:extLst>
          </p:cNvPr>
          <p:cNvSpPr txBox="1"/>
          <p:nvPr/>
        </p:nvSpPr>
        <p:spPr>
          <a:xfrm>
            <a:off x="7246620" y="1650439"/>
            <a:ext cx="11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mbtiles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39847-0899-46E4-91C1-18959E442427}"/>
              </a:ext>
            </a:extLst>
          </p:cNvPr>
          <p:cNvSpPr txBox="1"/>
          <p:nvPr/>
        </p:nvSpPr>
        <p:spPr>
          <a:xfrm>
            <a:off x="7261008" y="2017599"/>
            <a:ext cx="242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Single file vector tiles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01D733-BBAB-4BFE-A22F-FBDF79C0762A}"/>
              </a:ext>
            </a:extLst>
          </p:cNvPr>
          <p:cNvSpPr/>
          <p:nvPr/>
        </p:nvSpPr>
        <p:spPr>
          <a:xfrm>
            <a:off x="9978736" y="1326742"/>
            <a:ext cx="1886987" cy="11804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929C98-C875-4558-AB96-C57F1472D01A}"/>
              </a:ext>
            </a:extLst>
          </p:cNvPr>
          <p:cNvSpPr txBox="1"/>
          <p:nvPr/>
        </p:nvSpPr>
        <p:spPr>
          <a:xfrm>
            <a:off x="10029305" y="1395753"/>
            <a:ext cx="1758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Hosting with specialist tile server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78B044-40D5-4A50-A61E-8D7B7BAFBAD3}"/>
              </a:ext>
            </a:extLst>
          </p:cNvPr>
          <p:cNvSpPr/>
          <p:nvPr/>
        </p:nvSpPr>
        <p:spPr>
          <a:xfrm>
            <a:off x="9978736" y="2694100"/>
            <a:ext cx="1886987" cy="39669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8597ED-17A9-44E5-94DF-F9171585BA68}"/>
              </a:ext>
            </a:extLst>
          </p:cNvPr>
          <p:cNvSpPr txBox="1"/>
          <p:nvPr/>
        </p:nvSpPr>
        <p:spPr>
          <a:xfrm>
            <a:off x="10036926" y="2808693"/>
            <a:ext cx="182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Simple hosting on any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BEF60-1FDA-4355-ADEF-5CB337F33568}"/>
              </a:ext>
            </a:extLst>
          </p:cNvPr>
          <p:cNvSpPr txBox="1"/>
          <p:nvPr/>
        </p:nvSpPr>
        <p:spPr>
          <a:xfrm>
            <a:off x="10036926" y="3569616"/>
            <a:ext cx="1807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With modification of HTTP headers to allow </a:t>
            </a:r>
            <a:r>
              <a:rPr lang="en-GB" sz="1400" dirty="0" err="1"/>
              <a:t>gzip</a:t>
            </a:r>
            <a:r>
              <a:rPr lang="en-GB" sz="1400" dirty="0"/>
              <a:t> compression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4DB5C-EBC1-489D-8E78-AE2E5AC73CAD}"/>
              </a:ext>
            </a:extLst>
          </p:cNvPr>
          <p:cNvSpPr txBox="1"/>
          <p:nvPr/>
        </p:nvSpPr>
        <p:spPr>
          <a:xfrm>
            <a:off x="10058401" y="5647146"/>
            <a:ext cx="178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Without modification of HTTP headers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993BE7-6279-424D-B41C-F4E97EE60C56}"/>
              </a:ext>
            </a:extLst>
          </p:cNvPr>
          <p:cNvSpPr/>
          <p:nvPr/>
        </p:nvSpPr>
        <p:spPr>
          <a:xfrm>
            <a:off x="7177348" y="3429912"/>
            <a:ext cx="2053244" cy="937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E97FE2-8CE1-4E51-970E-4ACBAC56D1D0}"/>
              </a:ext>
            </a:extLst>
          </p:cNvPr>
          <p:cNvSpPr txBox="1"/>
          <p:nvPr/>
        </p:nvSpPr>
        <p:spPr>
          <a:xfrm>
            <a:off x="7188432" y="3487208"/>
            <a:ext cx="188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Folder of .</a:t>
            </a:r>
            <a:r>
              <a:rPr lang="en-GB" dirty="0" err="1"/>
              <a:t>pbf</a:t>
            </a:r>
            <a:r>
              <a:rPr lang="en-GB" dirty="0"/>
              <a:t> files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750E26-A844-4113-B2B4-2AE4C4E97490}"/>
              </a:ext>
            </a:extLst>
          </p:cNvPr>
          <p:cNvSpPr txBox="1"/>
          <p:nvPr/>
        </p:nvSpPr>
        <p:spPr>
          <a:xfrm>
            <a:off x="7188432" y="3913835"/>
            <a:ext cx="2227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With </a:t>
            </a:r>
            <a:r>
              <a:rPr lang="en-GB" sz="1400" dirty="0" err="1"/>
              <a:t>gzip</a:t>
            </a:r>
            <a:r>
              <a:rPr lang="en-GB" sz="1400" dirty="0"/>
              <a:t> compression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103B05-7C08-4BB4-918D-ADA622601D17}"/>
              </a:ext>
            </a:extLst>
          </p:cNvPr>
          <p:cNvSpPr/>
          <p:nvPr/>
        </p:nvSpPr>
        <p:spPr>
          <a:xfrm>
            <a:off x="7177348" y="5457936"/>
            <a:ext cx="2053244" cy="937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9E0AEC-075E-4F5D-938E-A086877545E2}"/>
              </a:ext>
            </a:extLst>
          </p:cNvPr>
          <p:cNvSpPr txBox="1"/>
          <p:nvPr/>
        </p:nvSpPr>
        <p:spPr>
          <a:xfrm>
            <a:off x="7188432" y="5515232"/>
            <a:ext cx="188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Folder of .</a:t>
            </a:r>
            <a:r>
              <a:rPr lang="en-GB" dirty="0" err="1"/>
              <a:t>pbf</a:t>
            </a:r>
            <a:r>
              <a:rPr lang="en-GB" dirty="0"/>
              <a:t> files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6266AE-5459-4DF7-9D33-FFA71F936740}"/>
              </a:ext>
            </a:extLst>
          </p:cNvPr>
          <p:cNvSpPr txBox="1"/>
          <p:nvPr/>
        </p:nvSpPr>
        <p:spPr>
          <a:xfrm>
            <a:off x="7177347" y="5941859"/>
            <a:ext cx="2227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Without </a:t>
            </a:r>
            <a:r>
              <a:rPr lang="en-GB" sz="1400" dirty="0" err="1"/>
              <a:t>gzip</a:t>
            </a:r>
            <a:r>
              <a:rPr lang="en-GB" sz="1400" dirty="0"/>
              <a:t> compression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F1B451-3819-4EBA-8440-732A96CF0F94}"/>
              </a:ext>
            </a:extLst>
          </p:cNvPr>
          <p:cNvCxnSpPr>
            <a:cxnSpLocks/>
          </p:cNvCxnSpPr>
          <p:nvPr/>
        </p:nvCxnSpPr>
        <p:spPr>
          <a:xfrm>
            <a:off x="9333963" y="3874508"/>
            <a:ext cx="5699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B649C2-B664-492A-B883-06A6FCC4AF86}"/>
              </a:ext>
            </a:extLst>
          </p:cNvPr>
          <p:cNvCxnSpPr>
            <a:cxnSpLocks/>
          </p:cNvCxnSpPr>
          <p:nvPr/>
        </p:nvCxnSpPr>
        <p:spPr>
          <a:xfrm>
            <a:off x="9333963" y="5941859"/>
            <a:ext cx="5699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16B58A-E66F-428A-BB26-EE938348AEE0}"/>
              </a:ext>
            </a:extLst>
          </p:cNvPr>
          <p:cNvCxnSpPr>
            <a:cxnSpLocks/>
          </p:cNvCxnSpPr>
          <p:nvPr/>
        </p:nvCxnSpPr>
        <p:spPr>
          <a:xfrm>
            <a:off x="8181265" y="4556404"/>
            <a:ext cx="0" cy="6647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EA3F3F-5C60-4F8A-B377-2573CECB935E}"/>
              </a:ext>
            </a:extLst>
          </p:cNvPr>
          <p:cNvCxnSpPr>
            <a:cxnSpLocks/>
          </p:cNvCxnSpPr>
          <p:nvPr/>
        </p:nvCxnSpPr>
        <p:spPr>
          <a:xfrm>
            <a:off x="9333963" y="1916945"/>
            <a:ext cx="5699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072CC9-23BB-4A3D-835E-A64C2BE35FBC}"/>
              </a:ext>
            </a:extLst>
          </p:cNvPr>
          <p:cNvCxnSpPr>
            <a:cxnSpLocks/>
          </p:cNvCxnSpPr>
          <p:nvPr/>
        </p:nvCxnSpPr>
        <p:spPr>
          <a:xfrm>
            <a:off x="8181265" y="2613429"/>
            <a:ext cx="0" cy="6647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3ED1C5B-2121-4239-BF16-EE8CDC26DEE2}"/>
              </a:ext>
            </a:extLst>
          </p:cNvPr>
          <p:cNvSpPr txBox="1"/>
          <p:nvPr/>
        </p:nvSpPr>
        <p:spPr>
          <a:xfrm>
            <a:off x="8247221" y="2692536"/>
            <a:ext cx="67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/>
              <a:t>mbutil</a:t>
            </a:r>
            <a:endParaRPr lang="en-GB" sz="14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ACC56C-9E6A-4155-B10A-3380F8AE06F2}"/>
              </a:ext>
            </a:extLst>
          </p:cNvPr>
          <p:cNvSpPr/>
          <p:nvPr/>
        </p:nvSpPr>
        <p:spPr>
          <a:xfrm>
            <a:off x="3299146" y="3282087"/>
            <a:ext cx="2053244" cy="1058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14CB72-C23A-4712-902B-F125693422F5}"/>
              </a:ext>
            </a:extLst>
          </p:cNvPr>
          <p:cNvSpPr txBox="1"/>
          <p:nvPr/>
        </p:nvSpPr>
        <p:spPr>
          <a:xfrm>
            <a:off x="3435042" y="3302542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geojson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F8F053-C386-4724-8CC6-D832186E6F1E}"/>
              </a:ext>
            </a:extLst>
          </p:cNvPr>
          <p:cNvSpPr txBox="1"/>
          <p:nvPr/>
        </p:nvSpPr>
        <p:spPr>
          <a:xfrm>
            <a:off x="3435042" y="3671874"/>
            <a:ext cx="178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 </a:t>
            </a:r>
            <a:r>
              <a:rPr lang="en-GB" sz="1400" dirty="0" err="1"/>
              <a:t>GeoJSON</a:t>
            </a:r>
            <a:r>
              <a:rPr lang="en-GB" sz="1400" dirty="0"/>
              <a:t> file using  CRS epsg:4326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4F58FFDA-D19A-4C63-A468-E4343EE95D50}"/>
              </a:ext>
            </a:extLst>
          </p:cNvPr>
          <p:cNvSpPr/>
          <p:nvPr/>
        </p:nvSpPr>
        <p:spPr>
          <a:xfrm>
            <a:off x="6352736" y="1963637"/>
            <a:ext cx="416364" cy="3992286"/>
          </a:xfrm>
          <a:prstGeom prst="leftBrace">
            <a:avLst>
              <a:gd name="adj1" fmla="val 84588"/>
              <a:gd name="adj2" fmla="val 4786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A10CED3-277F-4592-BF32-ADE3016FF455}"/>
              </a:ext>
            </a:extLst>
          </p:cNvPr>
          <p:cNvCxnSpPr>
            <a:cxnSpLocks/>
          </p:cNvCxnSpPr>
          <p:nvPr/>
        </p:nvCxnSpPr>
        <p:spPr>
          <a:xfrm>
            <a:off x="6769099" y="5955923"/>
            <a:ext cx="40824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F7B5BA-4539-4EDC-A311-5C241A291B5A}"/>
              </a:ext>
            </a:extLst>
          </p:cNvPr>
          <p:cNvCxnSpPr>
            <a:cxnSpLocks/>
          </p:cNvCxnSpPr>
          <p:nvPr/>
        </p:nvCxnSpPr>
        <p:spPr>
          <a:xfrm>
            <a:off x="6451600" y="3874508"/>
            <a:ext cx="6613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9059D3-3317-432E-A5E0-3A295522B7A9}"/>
              </a:ext>
            </a:extLst>
          </p:cNvPr>
          <p:cNvCxnSpPr>
            <a:cxnSpLocks/>
          </p:cNvCxnSpPr>
          <p:nvPr/>
        </p:nvCxnSpPr>
        <p:spPr>
          <a:xfrm>
            <a:off x="6769099" y="1963637"/>
            <a:ext cx="40824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B0EACCA-5538-42FB-AAB9-5864881716B2}"/>
              </a:ext>
            </a:extLst>
          </p:cNvPr>
          <p:cNvCxnSpPr>
            <a:cxnSpLocks/>
          </p:cNvCxnSpPr>
          <p:nvPr/>
        </p:nvCxnSpPr>
        <p:spPr>
          <a:xfrm flipH="1">
            <a:off x="5435464" y="3874451"/>
            <a:ext cx="7748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F4CAA97-F3EB-46B5-AB5A-5510285D1DF7}"/>
              </a:ext>
            </a:extLst>
          </p:cNvPr>
          <p:cNvSpPr txBox="1"/>
          <p:nvPr/>
        </p:nvSpPr>
        <p:spPr>
          <a:xfrm>
            <a:off x="5371320" y="3488744"/>
            <a:ext cx="957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/>
              <a:t>tippcanoe</a:t>
            </a:r>
            <a:endParaRPr lang="en-GB" sz="14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533CCF-AF90-403A-A0D0-1D2ED9C8ED17}"/>
              </a:ext>
            </a:extLst>
          </p:cNvPr>
          <p:cNvSpPr/>
          <p:nvPr/>
        </p:nvSpPr>
        <p:spPr>
          <a:xfrm>
            <a:off x="209814" y="3179828"/>
            <a:ext cx="2053244" cy="1274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743F2C-7521-4F5E-A508-002FC5732EBF}"/>
              </a:ext>
            </a:extLst>
          </p:cNvPr>
          <p:cNvSpPr txBox="1"/>
          <p:nvPr/>
        </p:nvSpPr>
        <p:spPr>
          <a:xfrm>
            <a:off x="345710" y="3200284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gpkg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DB1649-097D-4088-B55E-85811824E04A}"/>
              </a:ext>
            </a:extLst>
          </p:cNvPr>
          <p:cNvSpPr txBox="1"/>
          <p:nvPr/>
        </p:nvSpPr>
        <p:spPr>
          <a:xfrm>
            <a:off x="345710" y="3569616"/>
            <a:ext cx="17814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Your spatial data in any format e.g. .</a:t>
            </a:r>
            <a:r>
              <a:rPr lang="en-GB" sz="1400" dirty="0" err="1"/>
              <a:t>shp</a:t>
            </a:r>
            <a:r>
              <a:rPr lang="en-GB" sz="1400" dirty="0"/>
              <a:t> or .</a:t>
            </a:r>
            <a:r>
              <a:rPr lang="en-GB" sz="1400" dirty="0" err="1"/>
              <a:t>gpgk</a:t>
            </a:r>
            <a:endParaRPr lang="en-GB" sz="1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46C973-AE77-473F-A69D-CA857C90FE3F}"/>
              </a:ext>
            </a:extLst>
          </p:cNvPr>
          <p:cNvCxnSpPr>
            <a:cxnSpLocks/>
          </p:cNvCxnSpPr>
          <p:nvPr/>
        </p:nvCxnSpPr>
        <p:spPr>
          <a:xfrm>
            <a:off x="2370974" y="3796521"/>
            <a:ext cx="8167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D8D8750-DD9D-41F7-BA45-D71B9B0089E6}"/>
              </a:ext>
            </a:extLst>
          </p:cNvPr>
          <p:cNvSpPr txBox="1"/>
          <p:nvPr/>
        </p:nvSpPr>
        <p:spPr>
          <a:xfrm>
            <a:off x="2336228" y="3248443"/>
            <a:ext cx="95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Any GIS software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B96EC9-A5CB-4650-9DAD-3E3217306E2A}"/>
              </a:ext>
            </a:extLst>
          </p:cNvPr>
          <p:cNvSpPr txBox="1"/>
          <p:nvPr/>
        </p:nvSpPr>
        <p:spPr>
          <a:xfrm>
            <a:off x="8277772" y="4676526"/>
            <a:ext cx="67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bash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BB0AD08-75F2-4D4D-8DE4-4C8D7CD51796}"/>
              </a:ext>
            </a:extLst>
          </p:cNvPr>
          <p:cNvSpPr/>
          <p:nvPr/>
        </p:nvSpPr>
        <p:spPr>
          <a:xfrm>
            <a:off x="224972" y="146335"/>
            <a:ext cx="2053244" cy="11804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EE89E4-0966-44E5-8899-1EA1D2E0DE04}"/>
              </a:ext>
            </a:extLst>
          </p:cNvPr>
          <p:cNvSpPr txBox="1"/>
          <p:nvPr/>
        </p:nvSpPr>
        <p:spPr>
          <a:xfrm>
            <a:off x="283160" y="260927"/>
            <a:ext cx="175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OpenMapTiles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A0ACAE-B07F-4617-B89B-7C20EBC19C6A}"/>
              </a:ext>
            </a:extLst>
          </p:cNvPr>
          <p:cNvSpPr txBox="1"/>
          <p:nvPr/>
        </p:nvSpPr>
        <p:spPr>
          <a:xfrm>
            <a:off x="283161" y="630259"/>
            <a:ext cx="222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Download tiles for your area or whole planet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A8E327A-B21B-45A6-8215-D4A83E940CC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78216" y="716511"/>
            <a:ext cx="5936838" cy="81933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C912F0D-446D-4BA3-AA86-DB0B5C39F66C}"/>
              </a:ext>
            </a:extLst>
          </p:cNvPr>
          <p:cNvCxnSpPr>
            <a:cxnSpLocks/>
          </p:cNvCxnSpPr>
          <p:nvPr/>
        </p:nvCxnSpPr>
        <p:spPr>
          <a:xfrm flipV="1">
            <a:off x="2289302" y="1723887"/>
            <a:ext cx="4899129" cy="54214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703574A-8992-4778-83A2-A729BC65128D}"/>
              </a:ext>
            </a:extLst>
          </p:cNvPr>
          <p:cNvSpPr txBox="1"/>
          <p:nvPr/>
        </p:nvSpPr>
        <p:spPr>
          <a:xfrm>
            <a:off x="2697548" y="1880992"/>
            <a:ext cx="126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tilemaker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2D864-75D1-4D94-B6D5-961BBB0B2C24}"/>
              </a:ext>
            </a:extLst>
          </p:cNvPr>
          <p:cNvSpPr txBox="1"/>
          <p:nvPr/>
        </p:nvSpPr>
        <p:spPr>
          <a:xfrm>
            <a:off x="2705983" y="2339950"/>
            <a:ext cx="126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/>
              <a:t>openmaptiles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47663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198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Morgan</dc:creator>
  <cp:lastModifiedBy>Malcolm Morgan</cp:lastModifiedBy>
  <cp:revision>12</cp:revision>
  <dcterms:created xsi:type="dcterms:W3CDTF">2020-03-23T16:25:16Z</dcterms:created>
  <dcterms:modified xsi:type="dcterms:W3CDTF">2020-07-22T11:26:03Z</dcterms:modified>
</cp:coreProperties>
</file>