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50" d="100"/>
          <a:sy n="150" d="100"/>
        </p:scale>
        <p:origin x="-390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9E1-AD49-4CD4-8991-3819AA1A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E3A6E-0C7D-407E-BB22-4EA615241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BF0A-EF1B-4761-8EE3-071CC4AF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67C5-E902-4466-A581-5E965BA0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B6D4-C607-4FF0-904E-4C078AEE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3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622F-8746-4577-9D90-BEC55D37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6296C-39AF-4272-B387-AD0841237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7CBA-4231-4B3C-9886-1CCA90C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16F1-A223-47F6-BE07-DD1B5B7D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BAEA-7884-4CB7-BC64-8BA2394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0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429DD-2C20-4C12-B8C9-CF38A424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DACF9-E377-4F5A-AEC0-003A1FF0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75E2-7267-4F5B-B66C-73E4808A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3B3A-2977-429D-A947-1DA0572A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0526B-88D8-4F62-B082-F0D3664A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77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2837-FD8F-417F-B329-DFAE22BB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270B-6BBB-4E9C-A83E-8540C266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B0AB-32E5-46B2-A2C5-0ED356DB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E30C-A6A5-4515-B6C5-B796B1BD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DC47-4790-4A19-B3E9-7E45846E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6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8ABD-D445-4211-ADE2-157037AB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D4DF-CDC5-4226-BA29-425F4EBE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0AB68-FB5E-4F28-84CB-0C8103B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59F2-C12F-44C6-A815-5AD6D030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4CD2-CA96-48E5-961D-511B51F6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91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DAD7-1EFE-4D9E-95BC-441B1535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919F-E60C-493F-A693-DD888A341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0EF04-5126-4B20-AA7B-5B77A9A27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1569D-4ED7-4766-9F2E-2A6C8E52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F8D3E-4EC1-44EE-8F04-45533F65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E79A8-EB5A-4219-A5DA-E72C7911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73DB-993F-4B73-A3C3-BA5053CE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80986-1864-4E66-AEB5-A60724D1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FF51-B375-4746-AE6B-AED27067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07AE-AF55-4E3E-B572-A2F92885E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861FA-B32F-4309-8942-DFFDB4BE2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01DCD-8761-4588-97DF-6B2DC375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C858D-D69D-485B-9126-1F153D83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E3D69-3FC3-470F-9595-506CB3C0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6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AD35-7E5F-46BB-9951-624ECA7E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A5AD-ABD2-4528-8662-F00149B9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AC19E-C519-4E4C-B4EC-1E3CCE19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39BEB-3B70-4961-8004-F2D49F33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1C0A4-554C-4F0E-A993-89AADB0E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C0087-7401-410A-B637-A1737908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331D3-5BD9-4E59-8301-62E48D1E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5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C643-9475-4338-AC9D-22635DAD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9D21-9995-452F-BBDA-C8B2223D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3A964-BAF6-4EF4-8C27-955D898C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2E41D-C209-4DE4-B6AB-1453AF7A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83DC-4DD1-4129-9F24-FFF3E16B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0134B-9843-4019-B0AB-035297C2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7CA0-B4F5-4CF9-B9E3-E4C40F4E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882DB-0626-47F0-9EF6-DCDD2F652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3B80-E6DD-45E1-8C8F-35F1B5D3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ED5B8-48F8-4807-AD7F-E355CBD6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A990-CFA1-4852-94B2-BDA8AECD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AA552-3022-44D2-886F-32F8C343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4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61D1F-8CE8-4D80-8854-CFFFA49B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B3DD-3993-46B5-A58C-5357571D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0636-49C5-40BC-8463-EABBA1851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A66A-3357-4630-88A3-378A5EEB3FA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7AA6-4160-44D6-A0C7-2BA3BAD2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1842-2B7F-46A4-9721-D35046485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84F85C-4C6F-4617-AD30-1A38D2A6C5BA}"/>
              </a:ext>
            </a:extLst>
          </p:cNvPr>
          <p:cNvCxnSpPr>
            <a:cxnSpLocks/>
          </p:cNvCxnSpPr>
          <p:nvPr/>
        </p:nvCxnSpPr>
        <p:spPr>
          <a:xfrm flipV="1">
            <a:off x="2432340" y="1972466"/>
            <a:ext cx="725690" cy="16612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0E49B4-3472-4B03-B4DE-C6733719C071}"/>
              </a:ext>
            </a:extLst>
          </p:cNvPr>
          <p:cNvGrpSpPr/>
          <p:nvPr/>
        </p:nvGrpSpPr>
        <p:grpSpPr>
          <a:xfrm>
            <a:off x="1226968" y="2385966"/>
            <a:ext cx="4256117" cy="4256116"/>
            <a:chOff x="1317104" y="2937627"/>
            <a:chExt cx="4256117" cy="425611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C48B550-C702-48AC-B011-49FAFAA4A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1317105" y="2937627"/>
              <a:ext cx="4256116" cy="4256116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C95B38C-AC33-48AF-B6E2-CA81AE058C9B}"/>
                </a:ext>
              </a:extLst>
            </p:cNvPr>
            <p:cNvGrpSpPr/>
            <p:nvPr/>
          </p:nvGrpSpPr>
          <p:grpSpPr>
            <a:xfrm>
              <a:off x="1317104" y="2937627"/>
              <a:ext cx="4256116" cy="4256116"/>
              <a:chOff x="1463040" y="794790"/>
              <a:chExt cx="4256116" cy="4256116"/>
            </a:xfrm>
            <a:noFill/>
            <a:scene3d>
              <a:camera prst="isometricOffAxis2Top"/>
              <a:lightRig rig="threePt" dir="t"/>
            </a:scene3d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8B3427-F184-4359-8B92-4E9D8FD99410}"/>
                  </a:ext>
                </a:extLst>
              </p:cNvPr>
              <p:cNvSpPr/>
              <p:nvPr/>
            </p:nvSpPr>
            <p:spPr>
              <a:xfrm>
                <a:off x="1463040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FF3160-0993-468C-9F52-A86D86701490}"/>
                  </a:ext>
                </a:extLst>
              </p:cNvPr>
              <p:cNvSpPr/>
              <p:nvPr/>
            </p:nvSpPr>
            <p:spPr>
              <a:xfrm>
                <a:off x="2527069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4D83B4-60B0-4826-A34E-930A7203B145}"/>
                  </a:ext>
                </a:extLst>
              </p:cNvPr>
              <p:cNvSpPr/>
              <p:nvPr/>
            </p:nvSpPr>
            <p:spPr>
              <a:xfrm>
                <a:off x="3591098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06A43B2-F2D5-4A5A-B395-A3D9B9305E12}"/>
                  </a:ext>
                </a:extLst>
              </p:cNvPr>
              <p:cNvSpPr/>
              <p:nvPr/>
            </p:nvSpPr>
            <p:spPr>
              <a:xfrm>
                <a:off x="4655127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9213120-130B-4425-8448-6E5E39FD6F7D}"/>
                  </a:ext>
                </a:extLst>
              </p:cNvPr>
              <p:cNvSpPr/>
              <p:nvPr/>
            </p:nvSpPr>
            <p:spPr>
              <a:xfrm>
                <a:off x="1463040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41A8A5-D71B-44F3-B259-BCC7C3503ABD}"/>
                  </a:ext>
                </a:extLst>
              </p:cNvPr>
              <p:cNvSpPr/>
              <p:nvPr/>
            </p:nvSpPr>
            <p:spPr>
              <a:xfrm>
                <a:off x="2527069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36B1AAC-5FEE-4DD7-AE41-A174B171BF3C}"/>
                  </a:ext>
                </a:extLst>
              </p:cNvPr>
              <p:cNvSpPr/>
              <p:nvPr/>
            </p:nvSpPr>
            <p:spPr>
              <a:xfrm>
                <a:off x="3591098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8CC1C0-D3E0-4B0F-BF22-9BED81F6D6BA}"/>
                  </a:ext>
                </a:extLst>
              </p:cNvPr>
              <p:cNvSpPr/>
              <p:nvPr/>
            </p:nvSpPr>
            <p:spPr>
              <a:xfrm>
                <a:off x="4655127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253A8DD-C9D3-444B-B359-A4370E54C6CD}"/>
                  </a:ext>
                </a:extLst>
              </p:cNvPr>
              <p:cNvSpPr/>
              <p:nvPr/>
            </p:nvSpPr>
            <p:spPr>
              <a:xfrm>
                <a:off x="1463040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C204D5-1B84-4AAD-ADAF-D9BE2E3A494A}"/>
                  </a:ext>
                </a:extLst>
              </p:cNvPr>
              <p:cNvSpPr/>
              <p:nvPr/>
            </p:nvSpPr>
            <p:spPr>
              <a:xfrm>
                <a:off x="2527069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2885BB5-1D66-463F-A95C-91F7A660C738}"/>
                  </a:ext>
                </a:extLst>
              </p:cNvPr>
              <p:cNvSpPr/>
              <p:nvPr/>
            </p:nvSpPr>
            <p:spPr>
              <a:xfrm>
                <a:off x="3591098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364DD5-7AE2-4183-99F8-C287D76FB959}"/>
                  </a:ext>
                </a:extLst>
              </p:cNvPr>
              <p:cNvSpPr/>
              <p:nvPr/>
            </p:nvSpPr>
            <p:spPr>
              <a:xfrm>
                <a:off x="4655127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349EC9C-F3CE-4384-B71E-255E9C5F0231}"/>
                  </a:ext>
                </a:extLst>
              </p:cNvPr>
              <p:cNvSpPr/>
              <p:nvPr/>
            </p:nvSpPr>
            <p:spPr>
              <a:xfrm>
                <a:off x="1463040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6731184-F25E-4DFC-892A-7537812D94CF}"/>
                  </a:ext>
                </a:extLst>
              </p:cNvPr>
              <p:cNvSpPr/>
              <p:nvPr/>
            </p:nvSpPr>
            <p:spPr>
              <a:xfrm>
                <a:off x="2527069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6A7820-C5C5-410C-A262-79C522088DD7}"/>
                  </a:ext>
                </a:extLst>
              </p:cNvPr>
              <p:cNvSpPr/>
              <p:nvPr/>
            </p:nvSpPr>
            <p:spPr>
              <a:xfrm>
                <a:off x="3591098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6DC16FA-15DA-4DEC-A521-DB13B910AD54}"/>
                  </a:ext>
                </a:extLst>
              </p:cNvPr>
              <p:cNvSpPr/>
              <p:nvPr/>
            </p:nvSpPr>
            <p:spPr>
              <a:xfrm>
                <a:off x="4655127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10DA0D-F968-4579-ADE5-8A221E9F64A6}"/>
              </a:ext>
            </a:extLst>
          </p:cNvPr>
          <p:cNvGrpSpPr/>
          <p:nvPr/>
        </p:nvGrpSpPr>
        <p:grpSpPr>
          <a:xfrm>
            <a:off x="2735662" y="1480552"/>
            <a:ext cx="1577067" cy="1577067"/>
            <a:chOff x="7416800" y="1448725"/>
            <a:chExt cx="4256117" cy="4256116"/>
          </a:xfrm>
          <a:scene3d>
            <a:camera prst="isometricOffAxis2Top"/>
            <a:lightRig rig="threePt" dir="t"/>
          </a:scene3d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7EF192-05E0-45EA-9A6E-E8E4D4CB6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7416801" y="1448725"/>
              <a:ext cx="4256116" cy="4256116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C2CABC-09A9-45FA-8BAA-1229BF950623}"/>
                </a:ext>
              </a:extLst>
            </p:cNvPr>
            <p:cNvSpPr/>
            <p:nvPr/>
          </p:nvSpPr>
          <p:spPr>
            <a:xfrm>
              <a:off x="7416800" y="1455193"/>
              <a:ext cx="4251499" cy="424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A8BB49-02A8-4A57-92C7-4FFDDB8CFFD2}"/>
              </a:ext>
            </a:extLst>
          </p:cNvPr>
          <p:cNvGrpSpPr/>
          <p:nvPr/>
        </p:nvGrpSpPr>
        <p:grpSpPr>
          <a:xfrm>
            <a:off x="1946570" y="1977056"/>
            <a:ext cx="3020361" cy="3024950"/>
            <a:chOff x="7416800" y="1448725"/>
            <a:chExt cx="4256117" cy="4262584"/>
          </a:xfrm>
          <a:scene3d>
            <a:camera prst="isometricOffAxis2Top"/>
            <a:lightRig rig="threePt" dir="t"/>
          </a:scene3d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5D98297-D49E-4D5C-910A-E98BD13EB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7416801" y="1448725"/>
              <a:ext cx="4256116" cy="4256116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6AFA18F-C6F7-4EB9-BFEC-1FE4D5D05C6A}"/>
                </a:ext>
              </a:extLst>
            </p:cNvPr>
            <p:cNvGrpSpPr/>
            <p:nvPr/>
          </p:nvGrpSpPr>
          <p:grpSpPr>
            <a:xfrm>
              <a:off x="7416800" y="1453809"/>
              <a:ext cx="4251500" cy="4257500"/>
              <a:chOff x="2647141" y="403632"/>
              <a:chExt cx="4251500" cy="42575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C6702B9-D261-4645-9F95-17516D83E754}"/>
                  </a:ext>
                </a:extLst>
              </p:cNvPr>
              <p:cNvSpPr/>
              <p:nvPr/>
            </p:nvSpPr>
            <p:spPr>
              <a:xfrm>
                <a:off x="2647142" y="405016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6802F21-B368-4497-98CC-4482D0EE1958}"/>
                  </a:ext>
                </a:extLst>
              </p:cNvPr>
              <p:cNvSpPr/>
              <p:nvPr/>
            </p:nvSpPr>
            <p:spPr>
              <a:xfrm>
                <a:off x="4770583" y="403632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C1E6CC6-A210-4496-B9B5-D71B454C23C5}"/>
                  </a:ext>
                </a:extLst>
              </p:cNvPr>
              <p:cNvSpPr/>
              <p:nvPr/>
            </p:nvSpPr>
            <p:spPr>
              <a:xfrm>
                <a:off x="2647141" y="2533074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43ACAF5-D4EB-4D74-BF15-B891C2C9F9D2}"/>
                  </a:ext>
                </a:extLst>
              </p:cNvPr>
              <p:cNvSpPr/>
              <p:nvPr/>
            </p:nvSpPr>
            <p:spPr>
              <a:xfrm>
                <a:off x="4770583" y="2531690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5E3DBB-D934-4E5C-B16E-1867AEA78795}"/>
              </a:ext>
            </a:extLst>
          </p:cNvPr>
          <p:cNvCxnSpPr>
            <a:cxnSpLocks/>
          </p:cNvCxnSpPr>
          <p:nvPr/>
        </p:nvCxnSpPr>
        <p:spPr>
          <a:xfrm flipH="1" flipV="1">
            <a:off x="4560398" y="2166326"/>
            <a:ext cx="1664912" cy="20454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432E49-A446-47D7-95DE-405BE99C034F}"/>
              </a:ext>
            </a:extLst>
          </p:cNvPr>
          <p:cNvCxnSpPr>
            <a:cxnSpLocks/>
          </p:cNvCxnSpPr>
          <p:nvPr/>
        </p:nvCxnSpPr>
        <p:spPr>
          <a:xfrm flipH="1">
            <a:off x="526474" y="2385966"/>
            <a:ext cx="1961519" cy="24261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5D58CA-6C6E-41A9-B516-60C7399037C3}"/>
              </a:ext>
            </a:extLst>
          </p:cNvPr>
          <p:cNvCxnSpPr>
            <a:cxnSpLocks/>
          </p:cNvCxnSpPr>
          <p:nvPr/>
        </p:nvCxnSpPr>
        <p:spPr>
          <a:xfrm flipH="1" flipV="1">
            <a:off x="3886304" y="2606155"/>
            <a:ext cx="424714" cy="28037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D4396D7-C960-4A89-AB01-BE8B90603DED}"/>
              </a:ext>
            </a:extLst>
          </p:cNvPr>
          <p:cNvSpPr txBox="1"/>
          <p:nvPr/>
        </p:nvSpPr>
        <p:spPr>
          <a:xfrm>
            <a:off x="4876848" y="1884730"/>
            <a:ext cx="209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0:  One Tile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9A8D86-FD14-44A3-AF4C-4011123E9336}"/>
              </a:ext>
            </a:extLst>
          </p:cNvPr>
          <p:cNvSpPr txBox="1"/>
          <p:nvPr/>
        </p:nvSpPr>
        <p:spPr>
          <a:xfrm>
            <a:off x="5686533" y="3004388"/>
            <a:ext cx="209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1:  Four Tiles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35846F-302C-42D6-95EC-FB703984B90B}"/>
              </a:ext>
            </a:extLst>
          </p:cNvPr>
          <p:cNvSpPr txBox="1"/>
          <p:nvPr/>
        </p:nvSpPr>
        <p:spPr>
          <a:xfrm>
            <a:off x="6350118" y="3982009"/>
            <a:ext cx="233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2:  Sixteen Tiles</a:t>
            </a:r>
          </a:p>
        </p:txBody>
      </p:sp>
    </p:spTree>
    <p:extLst>
      <p:ext uri="{BB962C8B-B14F-4D97-AF65-F5344CB8AC3E}">
        <p14:creationId xmlns:p14="http://schemas.microsoft.com/office/powerpoint/2010/main" val="97396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Morgan</dc:creator>
  <cp:lastModifiedBy>Malcolm Morgan</cp:lastModifiedBy>
  <cp:revision>3</cp:revision>
  <dcterms:created xsi:type="dcterms:W3CDTF">2020-03-23T16:25:16Z</dcterms:created>
  <dcterms:modified xsi:type="dcterms:W3CDTF">2020-03-23T17:03:24Z</dcterms:modified>
</cp:coreProperties>
</file>