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936"/>
    <a:srgbClr val="017143"/>
    <a:srgbClr val="19752B"/>
    <a:srgbClr val="F2EFDF"/>
    <a:srgbClr val="BFBBB4"/>
    <a:srgbClr val="093922"/>
    <a:srgbClr val="125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E2E2-F892-7AE2-85C1-091E9F011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12461-26AB-86C7-1976-543A5964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6C4F-AF61-C25C-D101-D49667E7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12BC-6255-87B6-99A2-FF9CB012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C1A8-B79B-2AE5-1014-684BCB92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9B1E-C54E-A4F4-01A2-5B281F8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814A1-213F-1C3B-7909-F9D0A4EE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FAF3-0157-18E9-E0DA-84E03098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95A4-168F-8AB4-C179-7E154D0C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1C8F-DFC3-1BA7-5413-2E1C95A1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98966-A3C7-C0BD-F23E-04F7034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583CE-62BB-FC62-BBA7-CEC7A9ACD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6082-E818-C1F9-7DC9-2513911A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A6C9-432D-E898-1AF7-3E25761D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C232C-82F4-438F-BEEE-33BC02D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8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EFE6-2EC2-DBA9-E7C0-C2FF9ED2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33F1-AC32-EBC8-2DFA-9BF51588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BD34-8D2B-C2AC-5350-16AA3009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72E9-A58B-F87B-6AE0-1C076F43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593D-682B-63D2-A185-9BA81680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9652-EF39-2223-1B9C-4470B90C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2E70-C316-FB0A-A24E-A75A9E2F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242A-9810-4598-014C-955D861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92CF-8304-EE1C-42F8-FA58415E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AF4D-0A55-8F3B-5EC1-0211FA13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47F8-16AB-372F-87C0-25D136B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B516-212A-10C6-C138-A883B0B9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E52F-810E-0125-D54C-5658D8BC5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A715-F4CA-E5E3-5A11-B70F9D25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0399D-8BAE-82E7-5581-178394DE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8986-8DA8-5F7F-93F0-0A4A867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8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443-AB07-BD11-CFAC-D8C270A6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0DEEE-2B8C-7B0C-316B-CB165ADF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72D3D-5424-644E-510B-9EB9D891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5707-20AB-352F-6C96-6287999CB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FDD1E-F9AE-FC4C-57F5-B1F50859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F875-8DE6-AF38-D4D4-DFE7F86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98E95-597B-C045-7B95-DE6CD0E7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76D12-0BEB-F229-8E62-520B7105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5217-2AFA-789A-F774-45F5AFE0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EC814-E46E-A4EF-C714-FED0318B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643E5-AEA8-85ED-BAF4-B3DBD345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31C75-6131-97E0-9695-7D15547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0CDF7-E3EE-7F08-AFAC-630E7C2E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C2555-38E8-E13B-FBC1-DA92F1BE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BD018-5803-B5AF-1BC6-285D2D4C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F17B-FA09-CCFD-9218-D711A727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8BDA-541B-3463-BED3-774B1AE5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DC45C-3DFA-3B43-0CA0-8CFB862F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D861-ABBF-D63C-47E3-E04BBEDD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5AC1-AC16-7C13-C574-945E9DA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9D11-93F3-5B92-7DCD-307C034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EC3-C4FB-C19E-B923-BD00801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83CE9-813D-ACBF-B738-BADBACA09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F4BE-6B99-CFD4-4817-A5B9C811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AC5A-1E36-B7E9-80E1-3B33C9BD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6EAD-D984-B5C1-DAFF-2FAB751B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FF1C-7E9E-4385-ED2D-A6FDB576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CEF58-1DB7-A332-50B3-CC973227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5FD1-2B4F-3B6A-70A6-EC2E3EFB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9F08-487F-BF80-7300-7F091EE1D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E217-4162-4DD7-B21A-BB4D0A4D0C4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2996-70D6-0DCD-36E4-B04F15479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0751-656E-4C72-92D6-DB187BF90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EAA3-9011-4D7B-86BB-9A603C4E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2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5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815A81-09E5-0F2B-441E-A7D113AE9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b="4930"/>
          <a:stretch/>
        </p:blipFill>
        <p:spPr>
          <a:xfrm>
            <a:off x="0" y="1"/>
            <a:ext cx="6096000" cy="6857999"/>
          </a:xfrm>
          <a:prstGeom prst="rect">
            <a:avLst/>
          </a:prstGeom>
          <a:solidFill>
            <a:srgbClr val="0E5936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8F3512-D9E1-A8CF-A7BB-40FFBD41555C}"/>
              </a:ext>
            </a:extLst>
          </p:cNvPr>
          <p:cNvSpPr/>
          <p:nvPr/>
        </p:nvSpPr>
        <p:spPr>
          <a:xfrm>
            <a:off x="728132" y="206704"/>
            <a:ext cx="11463868" cy="6451600"/>
          </a:xfrm>
          <a:prstGeom prst="rect">
            <a:avLst/>
          </a:prstGeom>
          <a:solidFill>
            <a:srgbClr val="0E5936"/>
          </a:solidFill>
          <a:ln>
            <a:noFill/>
          </a:ln>
          <a:effectLst>
            <a:outerShdw blurRad="279400" dist="63500" dir="141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71C99-5BD8-EFA0-E3C4-D1C19A93D181}"/>
              </a:ext>
            </a:extLst>
          </p:cNvPr>
          <p:cNvSpPr/>
          <p:nvPr/>
        </p:nvSpPr>
        <p:spPr>
          <a:xfrm>
            <a:off x="728132" y="426838"/>
            <a:ext cx="11463868" cy="6231466"/>
          </a:xfrm>
          <a:prstGeom prst="rect">
            <a:avLst/>
          </a:prstGeom>
          <a:solidFill>
            <a:srgbClr val="F2E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E8BCED-F4AD-D276-BAF2-DCA53048B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09" b="4930"/>
          <a:stretch/>
        </p:blipFill>
        <p:spPr>
          <a:xfrm>
            <a:off x="728133" y="426838"/>
            <a:ext cx="5604934" cy="6231466"/>
          </a:xfrm>
          <a:prstGeom prst="rect">
            <a:avLst/>
          </a:prstGeom>
          <a:solidFill>
            <a:srgbClr val="F2EFDF"/>
          </a:solidFill>
          <a:effectLst>
            <a:outerShdw blurRad="1270000" dist="50800" dir="5400000" sx="1000" sy="1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260110-A3B9-5861-27F1-7F8BA1193E6D}"/>
              </a:ext>
            </a:extLst>
          </p:cNvPr>
          <p:cNvSpPr/>
          <p:nvPr/>
        </p:nvSpPr>
        <p:spPr>
          <a:xfrm>
            <a:off x="821265" y="1383572"/>
            <a:ext cx="7704667" cy="2137832"/>
          </a:xfrm>
          <a:prstGeom prst="roundRect">
            <a:avLst>
              <a:gd name="adj" fmla="val 4422"/>
            </a:avLst>
          </a:prstGeom>
          <a:solidFill>
            <a:srgbClr val="BFBB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995AB6-6CEA-5E43-51CD-D0A1768D6A34}"/>
              </a:ext>
            </a:extLst>
          </p:cNvPr>
          <p:cNvSpPr/>
          <p:nvPr/>
        </p:nvSpPr>
        <p:spPr>
          <a:xfrm>
            <a:off x="8619066" y="1358171"/>
            <a:ext cx="3479801" cy="2163233"/>
          </a:xfrm>
          <a:prstGeom prst="roundRect">
            <a:avLst>
              <a:gd name="adj" fmla="val 4422"/>
            </a:avLst>
          </a:prstGeom>
          <a:solidFill>
            <a:srgbClr val="BFBB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73CC66-E644-7674-4149-AA87ED48F964}"/>
              </a:ext>
            </a:extLst>
          </p:cNvPr>
          <p:cNvSpPr/>
          <p:nvPr/>
        </p:nvSpPr>
        <p:spPr>
          <a:xfrm>
            <a:off x="821265" y="3623003"/>
            <a:ext cx="11277601" cy="2933702"/>
          </a:xfrm>
          <a:prstGeom prst="roundRect">
            <a:avLst>
              <a:gd name="adj" fmla="val 4422"/>
            </a:avLst>
          </a:prstGeom>
          <a:solidFill>
            <a:srgbClr val="BFBB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0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5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815A81-09E5-0F2B-441E-A7D113AE9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b="4930"/>
          <a:stretch/>
        </p:blipFill>
        <p:spPr>
          <a:xfrm>
            <a:off x="0" y="1"/>
            <a:ext cx="6096000" cy="6857999"/>
          </a:xfrm>
          <a:prstGeom prst="rect">
            <a:avLst/>
          </a:prstGeom>
          <a:solidFill>
            <a:srgbClr val="0E5936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8F3512-D9E1-A8CF-A7BB-40FFBD41555C}"/>
              </a:ext>
            </a:extLst>
          </p:cNvPr>
          <p:cNvSpPr/>
          <p:nvPr/>
        </p:nvSpPr>
        <p:spPr>
          <a:xfrm>
            <a:off x="728132" y="230352"/>
            <a:ext cx="11463868" cy="6451600"/>
          </a:xfrm>
          <a:prstGeom prst="rect">
            <a:avLst/>
          </a:prstGeom>
          <a:solidFill>
            <a:srgbClr val="0E5936"/>
          </a:solidFill>
          <a:ln>
            <a:noFill/>
          </a:ln>
          <a:effectLst>
            <a:outerShdw blurRad="279400" dist="63500" dir="141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71C99-5BD8-EFA0-E3C4-D1C19A93D181}"/>
              </a:ext>
            </a:extLst>
          </p:cNvPr>
          <p:cNvSpPr/>
          <p:nvPr/>
        </p:nvSpPr>
        <p:spPr>
          <a:xfrm>
            <a:off x="728132" y="450486"/>
            <a:ext cx="11463868" cy="6231466"/>
          </a:xfrm>
          <a:prstGeom prst="rect">
            <a:avLst/>
          </a:prstGeom>
          <a:solidFill>
            <a:srgbClr val="F2E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E8BCED-F4AD-D276-BAF2-DCA53048B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09" b="4930"/>
          <a:stretch/>
        </p:blipFill>
        <p:spPr>
          <a:xfrm>
            <a:off x="728133" y="450486"/>
            <a:ext cx="5604934" cy="6231466"/>
          </a:xfrm>
          <a:prstGeom prst="rect">
            <a:avLst/>
          </a:prstGeom>
          <a:solidFill>
            <a:srgbClr val="F2EFDF"/>
          </a:solidFill>
          <a:effectLst>
            <a:outerShdw blurRad="1270000" dist="50800" dir="5400000" sx="1000" sy="1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260110-A3B9-5861-27F1-7F8BA1193E6D}"/>
              </a:ext>
            </a:extLst>
          </p:cNvPr>
          <p:cNvSpPr/>
          <p:nvPr/>
        </p:nvSpPr>
        <p:spPr>
          <a:xfrm>
            <a:off x="821265" y="958486"/>
            <a:ext cx="11277601" cy="2383367"/>
          </a:xfrm>
          <a:prstGeom prst="roundRect">
            <a:avLst>
              <a:gd name="adj" fmla="val 4422"/>
            </a:avLst>
          </a:prstGeom>
          <a:solidFill>
            <a:srgbClr val="BFBB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73CC66-E644-7674-4149-AA87ED48F964}"/>
              </a:ext>
            </a:extLst>
          </p:cNvPr>
          <p:cNvSpPr/>
          <p:nvPr/>
        </p:nvSpPr>
        <p:spPr>
          <a:xfrm>
            <a:off x="4394200" y="3456152"/>
            <a:ext cx="3970868" cy="3111501"/>
          </a:xfrm>
          <a:prstGeom prst="roundRect">
            <a:avLst>
              <a:gd name="adj" fmla="val 4422"/>
            </a:avLst>
          </a:prstGeom>
          <a:solidFill>
            <a:srgbClr val="BFBB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A5ADF-B376-CBF1-C5A6-81E6DE05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4" y="4107940"/>
            <a:ext cx="3285068" cy="3234412"/>
          </a:xfrm>
          <a:prstGeom prst="ellipse">
            <a:avLst/>
          </a:prstGeom>
          <a:solidFill>
            <a:srgbClr val="0E5936"/>
          </a:solidFill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08B483-5D33-BF8D-4D56-42E27437E8DA}"/>
              </a:ext>
            </a:extLst>
          </p:cNvPr>
          <p:cNvSpPr/>
          <p:nvPr/>
        </p:nvSpPr>
        <p:spPr>
          <a:xfrm>
            <a:off x="8462606" y="3456151"/>
            <a:ext cx="3636260" cy="3111501"/>
          </a:xfrm>
          <a:prstGeom prst="roundRect">
            <a:avLst>
              <a:gd name="adj" fmla="val 4422"/>
            </a:avLst>
          </a:prstGeom>
          <a:solidFill>
            <a:srgbClr val="BFBB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4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C4231-2585-25EF-AD85-48EF85862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6" y="871726"/>
            <a:ext cx="4877481" cy="4877481"/>
          </a:xfrm>
          <a:prstGeom prst="ellipse">
            <a:avLst/>
          </a:prstGeom>
          <a:solidFill>
            <a:srgbClr val="017143"/>
          </a:solidFill>
        </p:spPr>
      </p:pic>
    </p:spTree>
    <p:extLst>
      <p:ext uri="{BB962C8B-B14F-4D97-AF65-F5344CB8AC3E}">
        <p14:creationId xmlns:p14="http://schemas.microsoft.com/office/powerpoint/2010/main" val="317129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Samina Rajewale</dc:creator>
  <cp:lastModifiedBy>Samina Rajewale</cp:lastModifiedBy>
  <cp:revision>2</cp:revision>
  <dcterms:created xsi:type="dcterms:W3CDTF">2024-08-21T07:20:04Z</dcterms:created>
  <dcterms:modified xsi:type="dcterms:W3CDTF">2024-08-21T14:31:07Z</dcterms:modified>
</cp:coreProperties>
</file>