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33" r:id="rId2"/>
  </p:sldMasterIdLst>
  <p:notesMasterIdLst>
    <p:notesMasterId r:id="rId20"/>
  </p:notesMasterIdLst>
  <p:handoutMasterIdLst>
    <p:handoutMasterId r:id="rId21"/>
  </p:handoutMasterIdLst>
  <p:sldIdLst>
    <p:sldId id="256" r:id="rId3"/>
    <p:sldId id="370" r:id="rId4"/>
    <p:sldId id="372" r:id="rId5"/>
    <p:sldId id="373" r:id="rId6"/>
    <p:sldId id="375" r:id="rId7"/>
    <p:sldId id="374" r:id="rId8"/>
    <p:sldId id="376" r:id="rId9"/>
    <p:sldId id="377" r:id="rId10"/>
    <p:sldId id="378" r:id="rId11"/>
    <p:sldId id="379" r:id="rId12"/>
    <p:sldId id="381" r:id="rId13"/>
    <p:sldId id="380" r:id="rId14"/>
    <p:sldId id="382" r:id="rId15"/>
    <p:sldId id="384" r:id="rId16"/>
    <p:sldId id="385" r:id="rId17"/>
    <p:sldId id="389" r:id="rId18"/>
    <p:sldId id="390" r:id="rId19"/>
  </p:sldIdLst>
  <p:sldSz cx="9144000" cy="6858000" type="screen4x3"/>
  <p:notesSz cx="6807200" cy="9939338"/>
  <p:defaultTextStyle>
    <a:defPPr>
      <a:defRPr lang="ja-JP"/>
    </a:defPPr>
    <a:lvl1pPr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B3DFF8"/>
    <a:srgbClr val="FFCCFF"/>
    <a:srgbClr val="FFCC99"/>
    <a:srgbClr val="FFCC66"/>
    <a:srgbClr val="FFFFCC"/>
    <a:srgbClr val="FF6600"/>
    <a:srgbClr val="CC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89778" autoAdjust="0"/>
  </p:normalViewPr>
  <p:slideViewPr>
    <p:cSldViewPr snapToGrid="0" snapToObjects="1">
      <p:cViewPr varScale="1">
        <p:scale>
          <a:sx n="78" d="100"/>
          <a:sy n="78" d="100"/>
        </p:scale>
        <p:origin x="96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61" d="100"/>
          <a:sy n="61" d="100"/>
        </p:scale>
        <p:origin x="32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A6E270-3B39-4183-9470-72B78B148D2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B8C6D9ED-6C43-4927-B494-84DAEB53B941}">
      <dgm:prSet phldrT="[テキスト]"/>
      <dgm:spPr/>
      <dgm:t>
        <a:bodyPr/>
        <a:lstStyle/>
        <a:p>
          <a:r>
            <a:rPr kumimoji="1" lang="ja-JP" altLang="en-US" dirty="0" smtClean="0"/>
            <a:t>宣言</a:t>
          </a:r>
          <a:endParaRPr kumimoji="1" lang="ja-JP" altLang="en-US" dirty="0"/>
        </a:p>
      </dgm:t>
    </dgm:pt>
    <dgm:pt modelId="{6DFA00DA-10DA-473F-8779-717F560EBDE9}" type="parTrans" cxnId="{6C5C310E-811D-441B-BBB3-BE9477919C2F}">
      <dgm:prSet/>
      <dgm:spPr/>
      <dgm:t>
        <a:bodyPr/>
        <a:lstStyle/>
        <a:p>
          <a:endParaRPr kumimoji="1" lang="ja-JP" altLang="en-US"/>
        </a:p>
      </dgm:t>
    </dgm:pt>
    <dgm:pt modelId="{8C339699-C729-4D73-8E43-23C96708174B}" type="sibTrans" cxnId="{6C5C310E-811D-441B-BBB3-BE9477919C2F}">
      <dgm:prSet/>
      <dgm:spPr/>
      <dgm:t>
        <a:bodyPr/>
        <a:lstStyle/>
        <a:p>
          <a:endParaRPr kumimoji="1" lang="ja-JP" altLang="en-US"/>
        </a:p>
      </dgm:t>
    </dgm:pt>
    <dgm:pt modelId="{AFBD1295-25E0-43DD-B26E-E6F45C8925F6}">
      <dgm:prSet phldrT="[テキスト]"/>
      <dgm:spPr/>
      <dgm:t>
        <a:bodyPr/>
        <a:lstStyle/>
        <a:p>
          <a:r>
            <a:rPr kumimoji="1" lang="ja-JP" altLang="en-US" dirty="0" smtClean="0"/>
            <a:t>タグ指定</a:t>
          </a:r>
          <a:endParaRPr kumimoji="1" lang="en-US" altLang="ja-JP" dirty="0" smtClean="0"/>
        </a:p>
      </dgm:t>
    </dgm:pt>
    <dgm:pt modelId="{916CF953-68F5-4A8F-94EB-E2845B3DE592}" type="parTrans" cxnId="{90E76BAD-CFD0-4152-AF52-928252729FE5}">
      <dgm:prSet/>
      <dgm:spPr/>
      <dgm:t>
        <a:bodyPr/>
        <a:lstStyle/>
        <a:p>
          <a:endParaRPr kumimoji="1" lang="ja-JP" altLang="en-US"/>
        </a:p>
      </dgm:t>
    </dgm:pt>
    <dgm:pt modelId="{AA97964E-0DD6-4983-918E-B307199BCBEA}" type="sibTrans" cxnId="{90E76BAD-CFD0-4152-AF52-928252729FE5}">
      <dgm:prSet/>
      <dgm:spPr/>
      <dgm:t>
        <a:bodyPr/>
        <a:lstStyle/>
        <a:p>
          <a:endParaRPr kumimoji="1" lang="ja-JP" altLang="en-US"/>
        </a:p>
      </dgm:t>
    </dgm:pt>
    <dgm:pt modelId="{40FEBD24-3D99-45D3-928C-18D642C4D130}">
      <dgm:prSet phldrT="[テキスト]"/>
      <dgm:spPr/>
      <dgm:t>
        <a:bodyPr/>
        <a:lstStyle/>
        <a:p>
          <a:r>
            <a:rPr kumimoji="1" lang="ja-JP" altLang="en-US" dirty="0" smtClean="0"/>
            <a:t>デザイン</a:t>
          </a:r>
          <a:endParaRPr kumimoji="1" lang="ja-JP" altLang="en-US" dirty="0"/>
        </a:p>
      </dgm:t>
    </dgm:pt>
    <dgm:pt modelId="{3DE5604C-4E82-47BF-B77A-F300401D05DA}" type="parTrans" cxnId="{0BED0D43-318C-4703-8845-D22B6D908B6F}">
      <dgm:prSet/>
      <dgm:spPr/>
      <dgm:t>
        <a:bodyPr/>
        <a:lstStyle/>
        <a:p>
          <a:endParaRPr kumimoji="1" lang="ja-JP" altLang="en-US"/>
        </a:p>
      </dgm:t>
    </dgm:pt>
    <dgm:pt modelId="{23246933-A098-4F3F-B654-6016B42A7EB0}" type="sibTrans" cxnId="{0BED0D43-318C-4703-8845-D22B6D908B6F}">
      <dgm:prSet/>
      <dgm:spPr/>
      <dgm:t>
        <a:bodyPr/>
        <a:lstStyle/>
        <a:p>
          <a:endParaRPr kumimoji="1" lang="ja-JP" altLang="en-US"/>
        </a:p>
      </dgm:t>
    </dgm:pt>
    <dgm:pt modelId="{9ED3419C-16F3-445D-94A0-23539EF7AA15}" type="pres">
      <dgm:prSet presAssocID="{EEA6E270-3B39-4183-9470-72B78B148D23}" presName="CompostProcess" presStyleCnt="0">
        <dgm:presLayoutVars>
          <dgm:dir/>
          <dgm:resizeHandles val="exact"/>
        </dgm:presLayoutVars>
      </dgm:prSet>
      <dgm:spPr/>
    </dgm:pt>
    <dgm:pt modelId="{26DAC999-4735-46D1-99DC-79776E5B0D75}" type="pres">
      <dgm:prSet presAssocID="{EEA6E270-3B39-4183-9470-72B78B148D23}" presName="arrow" presStyleLbl="bgShp" presStyleIdx="0" presStyleCnt="1"/>
      <dgm:spPr/>
    </dgm:pt>
    <dgm:pt modelId="{F8ED3802-5488-4E26-A803-D549FB0E627F}" type="pres">
      <dgm:prSet presAssocID="{EEA6E270-3B39-4183-9470-72B78B148D23}" presName="linearProcess" presStyleCnt="0"/>
      <dgm:spPr/>
    </dgm:pt>
    <dgm:pt modelId="{A055B058-7CB9-47A7-85DE-0D1E98BB4DA7}" type="pres">
      <dgm:prSet presAssocID="{B8C6D9ED-6C43-4927-B494-84DAEB53B941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F87B49DC-4548-4A40-946D-0FC2DAA3667D}" type="pres">
      <dgm:prSet presAssocID="{8C339699-C729-4D73-8E43-23C96708174B}" presName="sibTrans" presStyleCnt="0"/>
      <dgm:spPr/>
    </dgm:pt>
    <dgm:pt modelId="{28A513B7-B838-4C06-AD1D-F3DCB3E56D28}" type="pres">
      <dgm:prSet presAssocID="{AFBD1295-25E0-43DD-B26E-E6F45C8925F6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  <dgm:pt modelId="{3F7014F3-AFEB-41A9-9127-D8741019DD5F}" type="pres">
      <dgm:prSet presAssocID="{AA97964E-0DD6-4983-918E-B307199BCBEA}" presName="sibTrans" presStyleCnt="0"/>
      <dgm:spPr/>
    </dgm:pt>
    <dgm:pt modelId="{1F79FB89-3002-46E5-853A-B36F03296B76}" type="pres">
      <dgm:prSet presAssocID="{40FEBD24-3D99-45D3-928C-18D642C4D13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kumimoji="1" lang="ja-JP" altLang="en-US"/>
        </a:p>
      </dgm:t>
    </dgm:pt>
  </dgm:ptLst>
  <dgm:cxnLst>
    <dgm:cxn modelId="{9939B7CB-ABBF-42E1-9177-102258F6F42E}" type="presOf" srcId="{B8C6D9ED-6C43-4927-B494-84DAEB53B941}" destId="{A055B058-7CB9-47A7-85DE-0D1E98BB4DA7}" srcOrd="0" destOrd="0" presId="urn:microsoft.com/office/officeart/2005/8/layout/hProcess9"/>
    <dgm:cxn modelId="{C3633DAD-1043-4C6B-BE8B-E6139DF13A72}" type="presOf" srcId="{40FEBD24-3D99-45D3-928C-18D642C4D130}" destId="{1F79FB89-3002-46E5-853A-B36F03296B76}" srcOrd="0" destOrd="0" presId="urn:microsoft.com/office/officeart/2005/8/layout/hProcess9"/>
    <dgm:cxn modelId="{864CEC8F-4AB4-433E-9B8C-C7548096B9ED}" type="presOf" srcId="{AFBD1295-25E0-43DD-B26E-E6F45C8925F6}" destId="{28A513B7-B838-4C06-AD1D-F3DCB3E56D28}" srcOrd="0" destOrd="0" presId="urn:microsoft.com/office/officeart/2005/8/layout/hProcess9"/>
    <dgm:cxn modelId="{6C5C310E-811D-441B-BBB3-BE9477919C2F}" srcId="{EEA6E270-3B39-4183-9470-72B78B148D23}" destId="{B8C6D9ED-6C43-4927-B494-84DAEB53B941}" srcOrd="0" destOrd="0" parTransId="{6DFA00DA-10DA-473F-8779-717F560EBDE9}" sibTransId="{8C339699-C729-4D73-8E43-23C96708174B}"/>
    <dgm:cxn modelId="{90E76BAD-CFD0-4152-AF52-928252729FE5}" srcId="{EEA6E270-3B39-4183-9470-72B78B148D23}" destId="{AFBD1295-25E0-43DD-B26E-E6F45C8925F6}" srcOrd="1" destOrd="0" parTransId="{916CF953-68F5-4A8F-94EB-E2845B3DE592}" sibTransId="{AA97964E-0DD6-4983-918E-B307199BCBEA}"/>
    <dgm:cxn modelId="{AC396054-71B1-45AD-B657-FF0979CFCE53}" type="presOf" srcId="{EEA6E270-3B39-4183-9470-72B78B148D23}" destId="{9ED3419C-16F3-445D-94A0-23539EF7AA15}" srcOrd="0" destOrd="0" presId="urn:microsoft.com/office/officeart/2005/8/layout/hProcess9"/>
    <dgm:cxn modelId="{0BED0D43-318C-4703-8845-D22B6D908B6F}" srcId="{EEA6E270-3B39-4183-9470-72B78B148D23}" destId="{40FEBD24-3D99-45D3-928C-18D642C4D130}" srcOrd="2" destOrd="0" parTransId="{3DE5604C-4E82-47BF-B77A-F300401D05DA}" sibTransId="{23246933-A098-4F3F-B654-6016B42A7EB0}"/>
    <dgm:cxn modelId="{8CF82045-E832-4AF1-9A31-003FCD63BE99}" type="presParOf" srcId="{9ED3419C-16F3-445D-94A0-23539EF7AA15}" destId="{26DAC999-4735-46D1-99DC-79776E5B0D75}" srcOrd="0" destOrd="0" presId="urn:microsoft.com/office/officeart/2005/8/layout/hProcess9"/>
    <dgm:cxn modelId="{9ADB7259-86EC-4C55-9244-B8D8DFC5A8E8}" type="presParOf" srcId="{9ED3419C-16F3-445D-94A0-23539EF7AA15}" destId="{F8ED3802-5488-4E26-A803-D549FB0E627F}" srcOrd="1" destOrd="0" presId="urn:microsoft.com/office/officeart/2005/8/layout/hProcess9"/>
    <dgm:cxn modelId="{F83E50DB-BB99-4DFF-97D4-596475682874}" type="presParOf" srcId="{F8ED3802-5488-4E26-A803-D549FB0E627F}" destId="{A055B058-7CB9-47A7-85DE-0D1E98BB4DA7}" srcOrd="0" destOrd="0" presId="urn:microsoft.com/office/officeart/2005/8/layout/hProcess9"/>
    <dgm:cxn modelId="{60301F22-7DE6-4263-A1D4-82832D39470B}" type="presParOf" srcId="{F8ED3802-5488-4E26-A803-D549FB0E627F}" destId="{F87B49DC-4548-4A40-946D-0FC2DAA3667D}" srcOrd="1" destOrd="0" presId="urn:microsoft.com/office/officeart/2005/8/layout/hProcess9"/>
    <dgm:cxn modelId="{740A6147-6BEC-4300-8646-BD21DD91B9F2}" type="presParOf" srcId="{F8ED3802-5488-4E26-A803-D549FB0E627F}" destId="{28A513B7-B838-4C06-AD1D-F3DCB3E56D28}" srcOrd="2" destOrd="0" presId="urn:microsoft.com/office/officeart/2005/8/layout/hProcess9"/>
    <dgm:cxn modelId="{2EB11C81-42B8-4A69-92FB-9150B83C5F44}" type="presParOf" srcId="{F8ED3802-5488-4E26-A803-D549FB0E627F}" destId="{3F7014F3-AFEB-41A9-9127-D8741019DD5F}" srcOrd="3" destOrd="0" presId="urn:microsoft.com/office/officeart/2005/8/layout/hProcess9"/>
    <dgm:cxn modelId="{005B08B4-798F-42C4-A4AA-2D3E5A0E911E}" type="presParOf" srcId="{F8ED3802-5488-4E26-A803-D549FB0E627F}" destId="{1F79FB89-3002-46E5-853A-B36F03296B7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AC999-4735-46D1-99DC-79776E5B0D75}">
      <dsp:nvSpPr>
        <dsp:cNvPr id="0" name=""/>
        <dsp:cNvSpPr/>
      </dsp:nvSpPr>
      <dsp:spPr>
        <a:xfrm>
          <a:off x="585511" y="0"/>
          <a:ext cx="6635791" cy="387447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55B058-7CB9-47A7-85DE-0D1E98BB4DA7}">
      <dsp:nvSpPr>
        <dsp:cNvPr id="0" name=""/>
        <dsp:cNvSpPr/>
      </dsp:nvSpPr>
      <dsp:spPr>
        <a:xfrm>
          <a:off x="2561" y="1162342"/>
          <a:ext cx="2383284" cy="1549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800" kern="1200" dirty="0" smtClean="0"/>
            <a:t>宣言</a:t>
          </a:r>
          <a:endParaRPr kumimoji="1" lang="ja-JP" altLang="en-US" sz="3800" kern="1200" dirty="0"/>
        </a:p>
      </dsp:txBody>
      <dsp:txXfrm>
        <a:off x="78215" y="1237996"/>
        <a:ext cx="2231976" cy="1398481"/>
      </dsp:txXfrm>
    </dsp:sp>
    <dsp:sp modelId="{28A513B7-B838-4C06-AD1D-F3DCB3E56D28}">
      <dsp:nvSpPr>
        <dsp:cNvPr id="0" name=""/>
        <dsp:cNvSpPr/>
      </dsp:nvSpPr>
      <dsp:spPr>
        <a:xfrm>
          <a:off x="2711764" y="1162342"/>
          <a:ext cx="2383284" cy="1549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800" kern="1200" dirty="0" smtClean="0"/>
            <a:t>タグ指定</a:t>
          </a:r>
          <a:endParaRPr kumimoji="1" lang="en-US" altLang="ja-JP" sz="3800" kern="1200" dirty="0" smtClean="0"/>
        </a:p>
      </dsp:txBody>
      <dsp:txXfrm>
        <a:off x="2787418" y="1237996"/>
        <a:ext cx="2231976" cy="1398481"/>
      </dsp:txXfrm>
    </dsp:sp>
    <dsp:sp modelId="{1F79FB89-3002-46E5-853A-B36F03296B76}">
      <dsp:nvSpPr>
        <dsp:cNvPr id="0" name=""/>
        <dsp:cNvSpPr/>
      </dsp:nvSpPr>
      <dsp:spPr>
        <a:xfrm>
          <a:off x="5420968" y="1162342"/>
          <a:ext cx="2383284" cy="15497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3800" kern="1200" dirty="0" smtClean="0"/>
            <a:t>デザイン</a:t>
          </a:r>
          <a:endParaRPr kumimoji="1" lang="ja-JP" altLang="en-US" sz="3800" kern="1200" dirty="0"/>
        </a:p>
      </dsp:txBody>
      <dsp:txXfrm>
        <a:off x="5496622" y="1237996"/>
        <a:ext cx="2231976" cy="1398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E1A7904-05F9-461B-80E7-76BA1FC4558A}" type="datetimeFigureOut">
              <a:rPr lang="ja-JP" altLang="en-US"/>
              <a:pPr>
                <a:defRPr/>
              </a:pPr>
              <a:t>2019/11/27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44EAE45-2768-44F0-903A-C5E0D4A9B4F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382B19D-F6E7-4ECB-B507-37FF0DBC0004}" type="datetimeFigureOut">
              <a:rPr lang="ja-JP" altLang="en-US"/>
              <a:pPr>
                <a:defRPr/>
              </a:pPr>
              <a:t>2019/11/27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79F5762-404E-4858-AB1F-6EB8952E7F0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dirty="0" smtClean="0"/>
          </a:p>
        </p:txBody>
      </p:sp>
      <p:sp>
        <p:nvSpPr>
          <p:cNvPr id="614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</a:pPr>
            <a:fld id="{C06FAC8E-831F-4AA2-B08A-8C2B19661250}" type="slidenum">
              <a:rPr lang="ja-JP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ja-JP" altLang="en-US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1024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5F94AEE-DCE4-484F-BB22-8B58617DDAD9}" type="slidenum">
              <a:rPr lang="ja-JP" altLang="en-US" smtClean="0"/>
              <a:pPr/>
              <a:t>10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28743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1024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5F94AEE-DCE4-484F-BB22-8B58617DDAD9}" type="slidenum">
              <a:rPr lang="ja-JP" altLang="en-US" smtClean="0"/>
              <a:pPr/>
              <a:t>11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979712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1024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5F94AEE-DCE4-484F-BB22-8B58617DDAD9}" type="slidenum">
              <a:rPr lang="ja-JP" altLang="en-US" smtClean="0"/>
              <a:pPr/>
              <a:t>12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006397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1024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5F94AEE-DCE4-484F-BB22-8B58617DDAD9}" type="slidenum">
              <a:rPr lang="ja-JP" altLang="en-US" smtClean="0"/>
              <a:pPr/>
              <a:t>13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584393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1024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5F94AEE-DCE4-484F-BB22-8B58617DDAD9}" type="slidenum">
              <a:rPr lang="ja-JP" altLang="en-US" smtClean="0"/>
              <a:pPr/>
              <a:t>14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4117864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1024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5F94AEE-DCE4-484F-BB22-8B58617DDAD9}" type="slidenum">
              <a:rPr lang="ja-JP" altLang="en-US" smtClean="0"/>
              <a:pPr/>
              <a:t>15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915279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1024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5F94AEE-DCE4-484F-BB22-8B58617DDAD9}" type="slidenum">
              <a:rPr lang="ja-JP" altLang="en-US" smtClean="0"/>
              <a:pPr/>
              <a:t>16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222822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1024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5F94AEE-DCE4-484F-BB22-8B58617DDAD9}" type="slidenum">
              <a:rPr lang="ja-JP" altLang="en-US" smtClean="0"/>
              <a:pPr/>
              <a:t>17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07191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dirty="0" smtClean="0"/>
          </a:p>
        </p:txBody>
      </p:sp>
      <p:sp>
        <p:nvSpPr>
          <p:cNvPr id="1024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5F94AEE-DCE4-484F-BB22-8B58617DDAD9}" type="slidenum">
              <a:rPr lang="ja-JP" altLang="en-US" smtClean="0"/>
              <a:pPr/>
              <a:t>2</a:t>
            </a:fld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209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 smtClean="0"/>
              <a:t>・実際に適当なホームページで「ソースをみる」をしてもよい。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・発展バージョンでは</a:t>
            </a:r>
            <a:r>
              <a:rPr lang="en-US" altLang="ja-JP" dirty="0" err="1" smtClean="0"/>
              <a:t>chorome</a:t>
            </a:r>
            <a:r>
              <a:rPr lang="ja-JP" altLang="en-US" dirty="0" smtClean="0"/>
              <a:t>でリクエストとレスポンスの確認をしてもよい。</a:t>
            </a:r>
            <a:endParaRPr lang="en-US" altLang="ja-JP" dirty="0" smtClean="0"/>
          </a:p>
          <a:p>
            <a:endParaRPr lang="ja-JP" altLang="en-US" dirty="0" smtClean="0"/>
          </a:p>
        </p:txBody>
      </p:sp>
      <p:sp>
        <p:nvSpPr>
          <p:cNvPr id="1024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5F94AEE-DCE4-484F-BB22-8B58617DDAD9}" type="slidenum">
              <a:rPr lang="ja-JP" altLang="en-US" smtClean="0"/>
              <a:pPr/>
              <a:t>3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881034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ja-JP" altLang="en-US" dirty="0" smtClean="0"/>
              <a:t>実際に作って</a:t>
            </a:r>
            <a:r>
              <a:rPr lang="ja-JP" altLang="en-US" dirty="0" err="1" smtClean="0"/>
              <a:t>い</a:t>
            </a:r>
            <a:r>
              <a:rPr lang="ja-JP" altLang="en-US" dirty="0" smtClean="0"/>
              <a:t>見る場合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■「はじめての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ページ作成」</a:t>
            </a:r>
            <a:endParaRPr lang="en-US" altLang="ja-JP" dirty="0" smtClean="0"/>
          </a:p>
          <a:p>
            <a:r>
              <a:rPr lang="ja-JP" altLang="en-US" dirty="0" smtClean="0"/>
              <a:t>概要：</a:t>
            </a:r>
            <a:r>
              <a:rPr lang="en-US" altLang="ja-JP" dirty="0" smtClean="0"/>
              <a:t>4</a:t>
            </a:r>
            <a:r>
              <a:rPr lang="ja-JP" altLang="en-US" dirty="0" smtClean="0"/>
              <a:t>～５</a:t>
            </a:r>
            <a:r>
              <a:rPr lang="en-US" altLang="ja-JP" dirty="0" smtClean="0"/>
              <a:t>p</a:t>
            </a:r>
          </a:p>
          <a:p>
            <a:r>
              <a:rPr lang="ja-JP" altLang="en-US" dirty="0" smtClean="0"/>
              <a:t>演習：</a:t>
            </a:r>
            <a:r>
              <a:rPr lang="en-US" altLang="ja-JP" dirty="0" smtClean="0"/>
              <a:t>6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16p</a:t>
            </a:r>
            <a:endParaRPr lang="ja-JP" altLang="en-US" dirty="0" smtClean="0"/>
          </a:p>
        </p:txBody>
      </p:sp>
      <p:sp>
        <p:nvSpPr>
          <p:cNvPr id="1024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5F94AEE-DCE4-484F-BB22-8B58617DDAD9}" type="slidenum">
              <a:rPr lang="ja-JP" altLang="en-US" smtClean="0"/>
              <a:pPr/>
              <a:t>4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661809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1024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5F94AEE-DCE4-484F-BB22-8B58617DDAD9}" type="slidenum">
              <a:rPr lang="ja-JP" altLang="en-US" smtClean="0"/>
              <a:pPr/>
              <a:t>5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959034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■「はじめての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ページ作成」</a:t>
            </a:r>
            <a:endParaRPr lang="en-US" altLang="ja-JP" dirty="0" smtClean="0"/>
          </a:p>
          <a:p>
            <a:r>
              <a:rPr lang="ja-JP" altLang="en-US" dirty="0" smtClean="0"/>
              <a:t>ヘッダとボディの話：</a:t>
            </a:r>
            <a:r>
              <a:rPr lang="en-US" altLang="ja-JP" dirty="0" smtClean="0"/>
              <a:t>18p </a:t>
            </a:r>
          </a:p>
          <a:p>
            <a:r>
              <a:rPr lang="ja-JP" altLang="en-US" dirty="0" smtClean="0"/>
              <a:t>タグ、要素、属性の話：</a:t>
            </a:r>
            <a:r>
              <a:rPr lang="en-US" altLang="ja-JP" dirty="0" smtClean="0"/>
              <a:t>p20</a:t>
            </a:r>
            <a:r>
              <a:rPr lang="en-US" altLang="ja-JP" baseline="0" dirty="0" smtClean="0"/>
              <a:t> p21</a:t>
            </a:r>
            <a:endParaRPr lang="ja-JP" altLang="en-US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1024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5F94AEE-DCE4-484F-BB22-8B58617DDAD9}" type="slidenum">
              <a:rPr lang="ja-JP" altLang="en-US" smtClean="0"/>
              <a:pPr/>
              <a:t>6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2814191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1024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5F94AEE-DCE4-484F-BB22-8B58617DDAD9}" type="slidenum">
              <a:rPr lang="ja-JP" altLang="en-US" smtClean="0"/>
              <a:pPr/>
              <a:t>7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4160068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1024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5F94AEE-DCE4-484F-BB22-8B58617DDAD9}" type="slidenum">
              <a:rPr lang="ja-JP" altLang="en-US" smtClean="0"/>
              <a:pPr/>
              <a:t>8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3152891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ja-JP" altLang="en-US" smtClean="0"/>
          </a:p>
        </p:txBody>
      </p:sp>
      <p:sp>
        <p:nvSpPr>
          <p:cNvPr id="10244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C5F94AEE-DCE4-484F-BB22-8B58617DDAD9}" type="slidenum">
              <a:rPr lang="ja-JP" altLang="en-US" smtClean="0"/>
              <a:pPr/>
              <a:t>9</a:t>
            </a:fld>
            <a:endParaRPr lang="ja-JP" altLang="en-US" smtClean="0"/>
          </a:p>
        </p:txBody>
      </p:sp>
    </p:spTree>
    <p:extLst>
      <p:ext uri="{BB962C8B-B14F-4D97-AF65-F5344CB8AC3E}">
        <p14:creationId xmlns:p14="http://schemas.microsoft.com/office/powerpoint/2010/main" val="104442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0D3655"/>
          </a:solidFill>
          <a:ln w="9525">
            <a:noFill/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0" y="950915"/>
            <a:ext cx="9144000" cy="396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Line 14"/>
          <p:cNvSpPr>
            <a:spLocks noChangeShapeType="1"/>
          </p:cNvSpPr>
          <p:nvPr/>
        </p:nvSpPr>
        <p:spPr bwMode="auto">
          <a:xfrm>
            <a:off x="0" y="6578600"/>
            <a:ext cx="9144000" cy="0"/>
          </a:xfrm>
          <a:prstGeom prst="line">
            <a:avLst/>
          </a:prstGeom>
          <a:noFill/>
          <a:ln w="57150" cmpd="thickThin">
            <a:solidFill>
              <a:srgbClr val="D4D4D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81000" y="2830513"/>
            <a:ext cx="8305800" cy="1524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D3655"/>
              </a:gs>
            </a:gsLst>
            <a:lin ang="0" scaled="1"/>
          </a:gra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9" name="Line 19"/>
          <p:cNvSpPr>
            <a:spLocks noChangeShapeType="1"/>
          </p:cNvSpPr>
          <p:nvPr/>
        </p:nvSpPr>
        <p:spPr bwMode="auto">
          <a:xfrm flipH="1">
            <a:off x="381000" y="2830513"/>
            <a:ext cx="8305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798257"/>
            <a:ext cx="8305800" cy="1143000"/>
          </a:xfrm>
        </p:spPr>
        <p:txBody>
          <a:bodyPr/>
          <a:lstStyle>
            <a:lvl1pPr algn="r">
              <a:defRPr sz="4400" b="0" i="0">
                <a:solidFill>
                  <a:srgbClr val="3C3C3C"/>
                </a:solidFill>
              </a:defRPr>
            </a:lvl1pPr>
          </a:lstStyle>
          <a:p>
            <a:pPr lvl="0"/>
            <a:r>
              <a:rPr lang="ja-JP" altLang="en-US" noProof="0" dirty="0"/>
              <a:t>マスター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4648200"/>
            <a:ext cx="6400800" cy="990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b="1" i="1">
                <a:solidFill>
                  <a:srgbClr val="5A5A5A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ja-JP" altLang="en-US" noProof="0" dirty="0"/>
              <a:t>マスター サブタイトルの書式設定</a:t>
            </a: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350" y="337222"/>
            <a:ext cx="4107180" cy="398145"/>
          </a:xfrm>
          <a:prstGeom prst="rect">
            <a:avLst/>
          </a:prstGeom>
        </p:spPr>
      </p:pic>
      <p:sp>
        <p:nvSpPr>
          <p:cNvPr id="13" name="フッター プレースホルダー 1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©2019 Infotec Service, Inc.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191158-CAAE-46C0-B256-06B9BE84F461}" type="slidenum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S UI Gothic" panose="020B0600070205080204" pitchFamily="50" charset="-128"/>
                <a:ea typeface="MS UI Gothic" panose="020B0600070205080204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S UI Gothic" panose="020B0600070205080204" pitchFamily="50" charset="-128"/>
              <a:ea typeface="MS UI Gothic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926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136A62-7B64-4D4C-AC60-3E4F6CF29DF8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S UI Gothic" panose="020B0600070205080204" pitchFamily="50" charset="-128"/>
                <a:ea typeface="MS UI Gothic" panose="020B0600070205080204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S UI Gothic" panose="020B0600070205080204" pitchFamily="50" charset="-128"/>
              <a:ea typeface="MS UI Gothic" panose="020B0600070205080204" pitchFamily="50" charset="-128"/>
              <a:cs typeface="+mn-cs"/>
            </a:endParaRPr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©2019 Infotec Service, Inc.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0973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5DD13D-9FF2-442F-8624-AA799EB9C7E0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S UI Gothic" panose="020B0600070205080204" pitchFamily="50" charset="-128"/>
                <a:ea typeface="MS UI Gothic" panose="020B0600070205080204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S UI Gothic" panose="020B0600070205080204" pitchFamily="50" charset="-128"/>
              <a:ea typeface="MS UI Gothic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©2019 Infotec Service, Inc.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496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56388" y="425450"/>
            <a:ext cx="2106612" cy="589915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36550" y="425450"/>
            <a:ext cx="6167438" cy="58991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B25BDD-DB4F-497F-A421-7FDAF16BBD52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S UI Gothic" panose="020B0600070205080204" pitchFamily="50" charset="-128"/>
                <a:ea typeface="MS UI Gothic" panose="020B0600070205080204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S UI Gothic" panose="020B0600070205080204" pitchFamily="50" charset="-128"/>
              <a:ea typeface="MS UI Gothic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©2019 Infotec Service, Inc.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061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1816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2D79D0-C2DC-45D4-9D56-0A2C9A812D2E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S UI Gothic" panose="020B0600070205080204" pitchFamily="50" charset="-128"/>
                <a:ea typeface="MS UI Gothic" panose="020B0600070205080204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S UI Gothic" panose="020B0600070205080204" pitchFamily="50" charset="-128"/>
              <a:ea typeface="MS UI Gothic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©2019 Infotec Service, Inc.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796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4597400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2D79D0-C2DC-45D4-9D56-0A2C9A812D2E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S UI Gothic" panose="020B0600070205080204" pitchFamily="50" charset="-128"/>
                <a:ea typeface="MS UI Gothic" panose="020B0600070205080204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S UI Gothic" panose="020B0600070205080204" pitchFamily="50" charset="-128"/>
              <a:ea typeface="MS UI Gothic" panose="020B0600070205080204" pitchFamily="50" charset="-128"/>
              <a:cs typeface="+mn-cs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2" hasCustomPrompt="1"/>
          </p:nvPr>
        </p:nvSpPr>
        <p:spPr>
          <a:xfrm>
            <a:off x="151200" y="5878224"/>
            <a:ext cx="8764200" cy="577850"/>
          </a:xfrm>
        </p:spPr>
        <p:txBody>
          <a:bodyPr anchor="ctr"/>
          <a:lstStyle>
            <a:lvl1pPr marL="342900" indent="-342900" algn="ctr">
              <a:buFont typeface="MS UI Gothic" panose="020B0600070205080204" pitchFamily="50" charset="-128"/>
              <a:buChar char="※"/>
              <a:defRPr sz="1600">
                <a:solidFill>
                  <a:srgbClr val="505050"/>
                </a:solidFill>
              </a:defRPr>
            </a:lvl1pPr>
            <a:lvl2pPr algn="ctr">
              <a:defRPr sz="1200">
                <a:solidFill>
                  <a:srgbClr val="505050"/>
                </a:solidFill>
              </a:defRPr>
            </a:lvl2pPr>
            <a:lvl3pPr>
              <a:defRPr>
                <a:solidFill>
                  <a:srgbClr val="505050"/>
                </a:solidFill>
              </a:defRPr>
            </a:lvl3pPr>
            <a:lvl4pPr>
              <a:defRPr>
                <a:solidFill>
                  <a:srgbClr val="505050"/>
                </a:solidFill>
              </a:defRPr>
            </a:lvl4pPr>
            <a:lvl5pPr>
              <a:defRPr>
                <a:solidFill>
                  <a:srgbClr val="505050"/>
                </a:solidFill>
              </a:defRPr>
            </a:lvl5pPr>
          </a:lstStyle>
          <a:p>
            <a:pPr lvl="0"/>
            <a:r>
              <a:rPr lang="ja-JP" altLang="en-US" dirty="0"/>
              <a:t>マスター </a:t>
            </a:r>
            <a:r>
              <a:rPr lang="ja-JP" altLang="en-US" dirty="0" smtClean="0"/>
              <a:t>サブテキスト</a:t>
            </a:r>
            <a:r>
              <a:rPr lang="ja-JP" altLang="en-US" dirty="0"/>
              <a:t>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©2019 Infotec Service, Inc.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2883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1561FF-75F8-40DA-AB5A-30AA4431E893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S UI Gothic" panose="020B0600070205080204" pitchFamily="50" charset="-128"/>
                <a:ea typeface="MS UI Gothic" panose="020B0600070205080204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S UI Gothic" panose="020B0600070205080204" pitchFamily="50" charset="-128"/>
              <a:ea typeface="MS UI Gothic" panose="020B0600070205080204" pitchFamily="50" charset="-128"/>
              <a:cs typeface="+mn-cs"/>
            </a:endParaRP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©2019 Infotec Service, Inc.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076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5181600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5181600"/>
          </a:xfrm>
        </p:spPr>
        <p:txBody>
          <a:bodyPr/>
          <a:lstStyle>
            <a:lvl1pPr>
              <a:defRPr sz="2400"/>
            </a:lvl1pPr>
            <a:lvl2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lang="ja-JP" altLang="en-US" sz="1800" dirty="0">
                <a:solidFill>
                  <a:srgbClr val="323232"/>
                </a:solidFill>
                <a:latin typeface="+mn-lt"/>
                <a:ea typeface="+mn-ea"/>
              </a:defRPr>
            </a:lvl2pPr>
            <a:lvl3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lang="ja-JP" altLang="en-US" sz="1800" dirty="0">
                <a:solidFill>
                  <a:srgbClr val="323232"/>
                </a:solidFill>
                <a:latin typeface="+mn-lt"/>
                <a:ea typeface="+mn-ea"/>
              </a:defRPr>
            </a:lvl3pPr>
            <a:lvl4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lang="ja-JP" altLang="en-US" sz="1600" dirty="0">
                <a:solidFill>
                  <a:srgbClr val="323232"/>
                </a:solidFill>
                <a:latin typeface="+mn-lt"/>
                <a:ea typeface="+mn-ea"/>
              </a:defRPr>
            </a:lvl4pPr>
            <a:lvl5pPr algn="l" rtl="0" eaLnBrk="0" fontAlgn="base" hangingPunct="0">
              <a:spcBef>
                <a:spcPct val="20000"/>
              </a:spcBef>
              <a:spcAft>
                <a:spcPct val="0"/>
              </a:spcAft>
              <a:defRPr kumimoji="1" lang="ja-JP" altLang="en-US" sz="1600" dirty="0">
                <a:solidFill>
                  <a:srgbClr val="323232"/>
                </a:solidFill>
                <a:latin typeface="+mn-lt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3F336FB-F520-47E9-9E3B-87BB92D99218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S UI Gothic" panose="020B0600070205080204" pitchFamily="50" charset="-128"/>
                <a:ea typeface="MS UI Gothic" panose="020B0600070205080204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S UI Gothic" panose="020B0600070205080204" pitchFamily="50" charset="-128"/>
              <a:ea typeface="MS UI Gothic" panose="020B0600070205080204" pitchFamily="50" charset="-128"/>
              <a:cs typeface="+mn-cs"/>
            </a:endParaRPr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©2019 Infotec Service, Inc.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18094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17863" y="374469"/>
            <a:ext cx="8599714" cy="601482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37818A5-4F51-44DC-93FD-C9E87F7AB95B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S UI Gothic" panose="020B0600070205080204" pitchFamily="50" charset="-128"/>
                <a:ea typeface="MS UI Gothic" panose="020B0600070205080204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S UI Gothic" panose="020B0600070205080204" pitchFamily="50" charset="-128"/>
              <a:ea typeface="MS UI Gothic" panose="020B0600070205080204" pitchFamily="50" charset="-128"/>
              <a:cs typeface="+mn-cs"/>
            </a:endParaRPr>
          </a:p>
        </p:txBody>
      </p:sp>
      <p:sp>
        <p:nvSpPr>
          <p:cNvPr id="9" name="フッター プレースホルダー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©2019 Infotec Service, Inc.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8627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A24E85-C6BD-41C4-B7D9-AA78B3FFD4DD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S UI Gothic" panose="020B0600070205080204" pitchFamily="50" charset="-128"/>
                <a:ea typeface="MS UI Gothic" panose="020B0600070205080204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S UI Gothic" panose="020B0600070205080204" pitchFamily="50" charset="-128"/>
              <a:ea typeface="MS UI Gothic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©2019 Infotec Service, Inc.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0518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71472F-A70B-47E6-AE02-E2A1B4C052B6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S UI Gothic" panose="020B0600070205080204" pitchFamily="50" charset="-128"/>
                <a:ea typeface="MS UI Gothic" panose="020B0600070205080204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S UI Gothic" panose="020B0600070205080204" pitchFamily="50" charset="-128"/>
              <a:ea typeface="MS UI Gothic" panose="020B0600070205080204" pitchFamily="50" charset="-128"/>
              <a:cs typeface="+mn-cs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©2019 Infotec Service, Inc.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0088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E9D098-47DE-4E2E-A512-9197CFB542ED}" type="slidenum">
              <a:rPr kumimoji="0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S UI Gothic" panose="020B0600070205080204" pitchFamily="50" charset="-128"/>
                <a:ea typeface="MS UI Gothic" panose="020B0600070205080204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S UI Gothic" panose="020B0600070205080204" pitchFamily="50" charset="-128"/>
              <a:ea typeface="MS UI Gothic" panose="020B0600070205080204" pitchFamily="50" charset="-128"/>
              <a:cs typeface="+mn-cs"/>
            </a:endParaRPr>
          </a:p>
        </p:txBody>
      </p:sp>
      <p:sp>
        <p:nvSpPr>
          <p:cNvPr id="7" name="フッター プレースホルダー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©2019 Infotec Service, Inc.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074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74651"/>
            <a:ext cx="8610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763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2 レベル</a:t>
            </a:r>
          </a:p>
          <a:p>
            <a:pPr lvl="2"/>
            <a:r>
              <a:rPr lang="ja-JP" altLang="en-US" dirty="0" smtClean="0"/>
              <a:t>第 3 レベル</a:t>
            </a:r>
          </a:p>
          <a:p>
            <a:pPr lvl="3"/>
            <a:r>
              <a:rPr lang="ja-JP" altLang="en-US" dirty="0" smtClean="0"/>
              <a:t>第 4 レベル</a:t>
            </a:r>
          </a:p>
          <a:p>
            <a:pPr lvl="4"/>
            <a:r>
              <a:rPr lang="ja-JP" altLang="en-US" dirty="0" smtClean="0"/>
              <a:t>第 5 レベル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27745" y="6568834"/>
            <a:ext cx="516255" cy="26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5A5A5A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1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191158-CAAE-46C0-B256-06B9BE84F461}" type="slidenum">
              <a:rPr kumimoji="0" lang="ja-JP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5A5A5A"/>
                </a:solidFill>
                <a:effectLst/>
                <a:uLnTx/>
                <a:uFillTx/>
                <a:latin typeface="MS UI Gothic" panose="020B0600070205080204" pitchFamily="50" charset="-128"/>
                <a:ea typeface="MS UI Gothic" panose="020B0600070205080204" pitchFamily="50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5A5A5A"/>
              </a:solidFill>
              <a:effectLst/>
              <a:uLnTx/>
              <a:uFillTx/>
              <a:latin typeface="MS UI Gothic" panose="020B0600070205080204" pitchFamily="50" charset="-128"/>
              <a:ea typeface="MS UI Gothic" panose="020B0600070205080204" pitchFamily="50" charset="-128"/>
              <a:cs typeface="+mn-cs"/>
            </a:endParaRPr>
          </a:p>
        </p:txBody>
      </p:sp>
      <p:sp>
        <p:nvSpPr>
          <p:cNvPr id="1031" name="Rectangle 9"/>
          <p:cNvSpPr>
            <a:spLocks noChangeArrowheads="1"/>
          </p:cNvSpPr>
          <p:nvPr userDrawn="1"/>
        </p:nvSpPr>
        <p:spPr bwMode="auto">
          <a:xfrm>
            <a:off x="0" y="16374"/>
            <a:ext cx="9144000" cy="169863"/>
          </a:xfrm>
          <a:prstGeom prst="rect">
            <a:avLst/>
          </a:prstGeom>
          <a:solidFill>
            <a:srgbClr val="0D3655"/>
          </a:solidFill>
          <a:ln w="9525">
            <a:solidFill>
              <a:srgbClr val="0D3655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B0502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215900"/>
            <a:ext cx="9144000" cy="39688"/>
          </a:xfrm>
          <a:prstGeom prst="rect">
            <a:avLst/>
          </a:prstGeom>
          <a:solidFill>
            <a:srgbClr val="D4D4D4"/>
          </a:solidFill>
          <a:ln w="9525">
            <a:solidFill>
              <a:srgbClr val="D4D4D4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grpSp>
        <p:nvGrpSpPr>
          <p:cNvPr id="1033" name="Group 15"/>
          <p:cNvGrpSpPr>
            <a:grpSpLocks/>
          </p:cNvGrpSpPr>
          <p:nvPr/>
        </p:nvGrpSpPr>
        <p:grpSpPr bwMode="auto">
          <a:xfrm>
            <a:off x="152400" y="374650"/>
            <a:ext cx="8763000" cy="615950"/>
            <a:chOff x="96" y="236"/>
            <a:chExt cx="5520" cy="388"/>
          </a:xfrm>
        </p:grpSpPr>
        <p:sp>
          <p:nvSpPr>
            <p:cNvPr id="1035" name="Line 6"/>
            <p:cNvSpPr>
              <a:spLocks noChangeShapeType="1"/>
            </p:cNvSpPr>
            <p:nvPr/>
          </p:nvSpPr>
          <p:spPr bwMode="auto">
            <a:xfrm>
              <a:off x="96" y="624"/>
              <a:ext cx="5520" cy="0"/>
            </a:xfrm>
            <a:prstGeom prst="line">
              <a:avLst/>
            </a:prstGeom>
            <a:noFill/>
            <a:ln w="12700">
              <a:solidFill>
                <a:srgbClr val="D4D4D4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96" y="236"/>
              <a:ext cx="96" cy="388"/>
            </a:xfrm>
            <a:prstGeom prst="rect">
              <a:avLst/>
            </a:prstGeom>
            <a:solidFill>
              <a:srgbClr val="0D3655"/>
            </a:solidFill>
            <a:ln w="12700">
              <a:solidFill>
                <a:srgbClr val="D4D4D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endParaRPr>
            </a:p>
          </p:txBody>
        </p:sp>
      </p:grpSp>
      <p:sp>
        <p:nvSpPr>
          <p:cNvPr id="1034" name="Line 14"/>
          <p:cNvSpPr>
            <a:spLocks noChangeShapeType="1"/>
          </p:cNvSpPr>
          <p:nvPr/>
        </p:nvSpPr>
        <p:spPr bwMode="auto">
          <a:xfrm>
            <a:off x="0" y="6578600"/>
            <a:ext cx="9144000" cy="0"/>
          </a:xfrm>
          <a:prstGeom prst="line">
            <a:avLst/>
          </a:prstGeom>
          <a:noFill/>
          <a:ln w="57150" cmpd="thickThin">
            <a:solidFill>
              <a:srgbClr val="D4D4D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4" y="6614808"/>
            <a:ext cx="2310653" cy="223992"/>
          </a:xfrm>
          <a:prstGeom prst="rect">
            <a:avLst/>
          </a:prstGeom>
        </p:spPr>
      </p:pic>
      <p:sp>
        <p:nvSpPr>
          <p:cNvPr id="4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028950" y="654424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©2019 Infotec Service, Inc.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26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4" r:id="rId1"/>
    <p:sldLayoutId id="2147484535" r:id="rId2"/>
    <p:sldLayoutId id="2147484536" r:id="rId3"/>
    <p:sldLayoutId id="2147484537" r:id="rId4"/>
    <p:sldLayoutId id="2147484538" r:id="rId5"/>
    <p:sldLayoutId id="2147484539" r:id="rId6"/>
    <p:sldLayoutId id="2147484540" r:id="rId7"/>
    <p:sldLayoutId id="2147484541" r:id="rId8"/>
    <p:sldLayoutId id="2147484542" r:id="rId9"/>
    <p:sldLayoutId id="2147484543" r:id="rId10"/>
    <p:sldLayoutId id="2147484544" r:id="rId11"/>
    <p:sldLayoutId id="2147484545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b="0">
          <a:solidFill>
            <a:srgbClr val="3C3C3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MS UI Gothic" pitchFamily="50" charset="-128"/>
          <a:ea typeface="MS UI Gothic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MS UI Gothic" pitchFamily="50" charset="-128"/>
          <a:ea typeface="MS UI Gothic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MS UI Gothic" pitchFamily="50" charset="-128"/>
          <a:ea typeface="MS UI Gothic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MS UI Gothic" pitchFamily="50" charset="-128"/>
          <a:ea typeface="MS UI Gothic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MS UI Gothic" pitchFamily="50" charset="-128"/>
          <a:ea typeface="MS UI Gothic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MS UI Gothic" pitchFamily="50" charset="-128"/>
          <a:ea typeface="MS UI Gothic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MS UI Gothic" pitchFamily="50" charset="-128"/>
          <a:ea typeface="MS UI Gothic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MS UI Gothic" pitchFamily="50" charset="-128"/>
          <a:ea typeface="MS UI Gothic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D3655"/>
        </a:buClr>
        <a:buSzPct val="90000"/>
        <a:buFont typeface="Wingdings" panose="05000000000000000000" pitchFamily="2" charset="2"/>
        <a:buChar char="n"/>
        <a:defRPr kumimoji="1" sz="2400">
          <a:solidFill>
            <a:srgbClr val="5A5A5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1800">
          <a:solidFill>
            <a:srgbClr val="5A5A5A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1800">
          <a:solidFill>
            <a:srgbClr val="5A5A5A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rgbClr val="5A5A5A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1600">
          <a:solidFill>
            <a:srgbClr val="5A5A5A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5399088" y="5734050"/>
            <a:ext cx="33004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ja-JP" altLang="en-US" sz="2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部</a:t>
            </a:r>
          </a:p>
        </p:txBody>
      </p:sp>
      <p:sp>
        <p:nvSpPr>
          <p:cNvPr id="5124" name="Rectangle 2"/>
          <p:cNvSpPr txBox="1">
            <a:spLocks noChangeArrowheads="1"/>
          </p:cNvSpPr>
          <p:nvPr/>
        </p:nvSpPr>
        <p:spPr bwMode="auto">
          <a:xfrm>
            <a:off x="323850" y="1362075"/>
            <a:ext cx="83518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CC0000"/>
              </a:buClr>
              <a:buSzPct val="9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MS UI Gothic" panose="020B0600070205080204" pitchFamily="50" charset="-128"/>
                <a:ea typeface="MS UI Gothic" panose="020B0600070205080204" pitchFamily="50" charset="-128"/>
              </a:defRPr>
            </a:lvl9pPr>
          </a:lstStyle>
          <a:p>
            <a:pPr algn="r" defTabSz="91440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HTML</a:t>
            </a:r>
            <a:r>
              <a:rPr lang="ja-JP" altLang="en-US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と</a:t>
            </a:r>
            <a:r>
              <a:rPr lang="en-US" altLang="ja-JP" sz="4000" b="1" dirty="0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CSS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68" r="21018"/>
          <a:stretch/>
        </p:blipFill>
        <p:spPr>
          <a:xfrm>
            <a:off x="323850" y="3190875"/>
            <a:ext cx="3048000" cy="3152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D79D0-C2DC-45D4-9D56-0A2C9A812D2E}" type="slidenum">
              <a:rPr lang="ja-JP" altLang="en-US" smtClean="0"/>
              <a:pPr>
                <a:defRPr/>
              </a:pPr>
              <a:t>10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導入　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9" name="コンテンツ プレースホルダー 4"/>
          <p:cNvSpPr txBox="1">
            <a:spLocks/>
          </p:cNvSpPr>
          <p:nvPr/>
        </p:nvSpPr>
        <p:spPr bwMode="auto">
          <a:xfrm>
            <a:off x="181209" y="1140275"/>
            <a:ext cx="8734191" cy="76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3200" kern="0" dirty="0" smtClean="0"/>
              <a:t>そこで</a:t>
            </a:r>
            <a:endParaRPr lang="ja-JP" altLang="en-US" sz="3200" kern="0" dirty="0"/>
          </a:p>
        </p:txBody>
      </p:sp>
      <p:sp>
        <p:nvSpPr>
          <p:cNvPr id="12" name="コンテンツ プレースホルダー 4"/>
          <p:cNvSpPr txBox="1">
            <a:spLocks/>
          </p:cNvSpPr>
          <p:nvPr/>
        </p:nvSpPr>
        <p:spPr bwMode="auto">
          <a:xfrm>
            <a:off x="986175" y="1447399"/>
            <a:ext cx="8815306" cy="91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4800" b="1" dirty="0" smtClean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C</a:t>
            </a:r>
            <a:r>
              <a:rPr lang="en-US" altLang="ja-JP" sz="4800" dirty="0" smtClean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ascading </a:t>
            </a:r>
            <a:r>
              <a:rPr lang="en-US" altLang="ja-JP" sz="4800" b="1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S</a:t>
            </a:r>
            <a:r>
              <a:rPr lang="en-US" altLang="ja-JP" sz="4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tyle </a:t>
            </a:r>
            <a:r>
              <a:rPr lang="en-US" altLang="ja-JP" sz="4800" b="1" dirty="0" smtClean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S</a:t>
            </a:r>
            <a:r>
              <a:rPr lang="en-US" altLang="ja-JP" sz="4800" dirty="0" smtClean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heets</a:t>
            </a:r>
          </a:p>
          <a:p>
            <a:pPr marL="0" indent="0">
              <a:buNone/>
            </a:pPr>
            <a:r>
              <a:rPr lang="ja-JP" altLang="en-US" sz="4800" dirty="0" smtClean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重ね合わせる　見た目の服　</a:t>
            </a:r>
            <a:endParaRPr lang="ja-JP" altLang="ja-JP" sz="4800" dirty="0">
              <a:latin typeface="BIZ UD明朝 Medium" panose="02020500000000000000" pitchFamily="17" charset="-128"/>
              <a:ea typeface="BIZ UD明朝 Medium" panose="02020500000000000000" pitchFamily="17" charset="-128"/>
            </a:endParaRPr>
          </a:p>
        </p:txBody>
      </p:sp>
      <p:pic>
        <p:nvPicPr>
          <p:cNvPr id="4106" name="Picture 10" descr="ファッションデザイナー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570" y="3313779"/>
            <a:ext cx="2351370" cy="25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コンテンツ プレースホルダー 4"/>
          <p:cNvSpPr txBox="1">
            <a:spLocks/>
          </p:cNvSpPr>
          <p:nvPr/>
        </p:nvSpPr>
        <p:spPr bwMode="auto">
          <a:xfrm>
            <a:off x="3924792" y="5869967"/>
            <a:ext cx="1691148" cy="6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en-US" altLang="ja-JP" b="1" kern="0" dirty="0" smtClean="0">
                <a:solidFill>
                  <a:srgbClr val="FF0000"/>
                </a:solidFill>
              </a:rPr>
              <a:t>CSS</a:t>
            </a:r>
            <a:r>
              <a:rPr lang="ja-JP" altLang="en-US" b="1" kern="0" dirty="0" err="1" smtClean="0"/>
              <a:t>さん</a:t>
            </a:r>
            <a:endParaRPr lang="en-US" altLang="ja-JP" b="1" kern="0" dirty="0" smtClean="0"/>
          </a:p>
        </p:txBody>
      </p:sp>
    </p:spTree>
    <p:extLst>
      <p:ext uri="{BB962C8B-B14F-4D97-AF65-F5344CB8AC3E}">
        <p14:creationId xmlns:p14="http://schemas.microsoft.com/office/powerpoint/2010/main" val="244037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D79D0-C2DC-45D4-9D56-0A2C9A812D2E}" type="slidenum">
              <a:rPr lang="ja-JP" altLang="en-US" smtClean="0"/>
              <a:pPr>
                <a:defRPr/>
              </a:pPr>
              <a:t>11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導入　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pic>
        <p:nvPicPr>
          <p:cNvPr id="10" name="Picture 10" descr="ファッションデザイナー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103" y="3124619"/>
            <a:ext cx="2351370" cy="2528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コンテンツ プレースホルダー 4"/>
          <p:cNvSpPr txBox="1">
            <a:spLocks/>
          </p:cNvSpPr>
          <p:nvPr/>
        </p:nvSpPr>
        <p:spPr bwMode="auto">
          <a:xfrm>
            <a:off x="3024630" y="5768297"/>
            <a:ext cx="1691148" cy="6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en-US" altLang="ja-JP" b="1" kern="0" dirty="0" smtClean="0">
                <a:solidFill>
                  <a:srgbClr val="FF0000"/>
                </a:solidFill>
              </a:rPr>
              <a:t>CSS</a:t>
            </a:r>
            <a:r>
              <a:rPr lang="ja-JP" altLang="en-US" b="1" kern="0" dirty="0" err="1" smtClean="0"/>
              <a:t>さん</a:t>
            </a:r>
            <a:endParaRPr lang="en-US" altLang="ja-JP" b="1" kern="0" dirty="0" smtClean="0"/>
          </a:p>
        </p:txBody>
      </p:sp>
      <p:sp>
        <p:nvSpPr>
          <p:cNvPr id="13" name="コンテンツ プレースホルダー 4"/>
          <p:cNvSpPr txBox="1">
            <a:spLocks/>
          </p:cNvSpPr>
          <p:nvPr/>
        </p:nvSpPr>
        <p:spPr bwMode="auto">
          <a:xfrm>
            <a:off x="1660336" y="3726137"/>
            <a:ext cx="1549646" cy="161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11500" b="1" kern="0" dirty="0" smtClean="0"/>
              <a:t>＋</a:t>
            </a:r>
            <a:endParaRPr lang="en-US" altLang="ja-JP" sz="11500" b="1" kern="0" dirty="0" smtClean="0"/>
          </a:p>
        </p:txBody>
      </p:sp>
      <p:sp>
        <p:nvSpPr>
          <p:cNvPr id="14" name="コンテンツ プレースホルダー 4"/>
          <p:cNvSpPr txBox="1">
            <a:spLocks/>
          </p:cNvSpPr>
          <p:nvPr/>
        </p:nvSpPr>
        <p:spPr bwMode="auto">
          <a:xfrm>
            <a:off x="797445" y="5672772"/>
            <a:ext cx="1244354" cy="6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en-US" altLang="ja-JP" b="1" kern="0" dirty="0" smtClean="0"/>
              <a:t>HTML</a:t>
            </a:r>
          </a:p>
        </p:txBody>
      </p:sp>
      <p:sp>
        <p:nvSpPr>
          <p:cNvPr id="15" name="コンテンツ プレースホルダー 4"/>
          <p:cNvSpPr txBox="1">
            <a:spLocks/>
          </p:cNvSpPr>
          <p:nvPr/>
        </p:nvSpPr>
        <p:spPr bwMode="auto">
          <a:xfrm>
            <a:off x="5026116" y="3726136"/>
            <a:ext cx="1549646" cy="161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11500" b="1" kern="0" dirty="0"/>
              <a:t>＝</a:t>
            </a:r>
            <a:endParaRPr lang="en-US" altLang="ja-JP" sz="11500" b="1" kern="0" dirty="0" smtClean="0"/>
          </a:p>
        </p:txBody>
      </p:sp>
      <p:sp>
        <p:nvSpPr>
          <p:cNvPr id="17" name="コンテンツ プレースホルダー 4"/>
          <p:cNvSpPr txBox="1">
            <a:spLocks/>
          </p:cNvSpPr>
          <p:nvPr/>
        </p:nvSpPr>
        <p:spPr bwMode="auto">
          <a:xfrm>
            <a:off x="6489419" y="5771489"/>
            <a:ext cx="2222008" cy="6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b="1" kern="0" dirty="0" smtClean="0"/>
              <a:t>ホームページ</a:t>
            </a:r>
            <a:endParaRPr lang="en-US" altLang="ja-JP" b="1" kern="0" dirty="0" smtClean="0"/>
          </a:p>
        </p:txBody>
      </p:sp>
      <p:pic>
        <p:nvPicPr>
          <p:cNvPr id="5128" name="Picture 8" descr="市女笠を被った秋田美人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304" y="2654244"/>
            <a:ext cx="2292907" cy="311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1.bp.blogspot.com/-lfZ7wOQ7VTE/XR3ZKLp7hUI/AAAAAAABTgs/fEQj_fYT--AmJEq_FhRhGwutCcGkzIX0QCLcBGAs/s800/body_shitagi_wom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0" y="2960504"/>
            <a:ext cx="1719065" cy="27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コンテンツ プレースホルダー 4"/>
          <p:cNvSpPr txBox="1">
            <a:spLocks/>
          </p:cNvSpPr>
          <p:nvPr/>
        </p:nvSpPr>
        <p:spPr bwMode="auto">
          <a:xfrm>
            <a:off x="394810" y="1392057"/>
            <a:ext cx="8734191" cy="76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en-US" altLang="ja-JP" sz="3200" kern="0" dirty="0" smtClean="0">
                <a:solidFill>
                  <a:srgbClr val="FF0000"/>
                </a:solidFill>
              </a:rPr>
              <a:t>CSS</a:t>
            </a:r>
            <a:r>
              <a:rPr lang="ja-JP" altLang="en-US" sz="3200" kern="0" dirty="0" smtClean="0"/>
              <a:t>を使用した実際のホーム</a:t>
            </a:r>
            <a:r>
              <a:rPr lang="ja-JP" altLang="en-US" sz="3200" kern="0" dirty="0" err="1" smtClean="0"/>
              <a:t>ぺ</a:t>
            </a:r>
            <a:r>
              <a:rPr lang="ja-JP" altLang="en-US" sz="3200" kern="0" dirty="0" smtClean="0"/>
              <a:t>ージ作成のイメージ。</a:t>
            </a:r>
            <a:endParaRPr lang="ja-JP" altLang="en-US" sz="3200" kern="0" dirty="0"/>
          </a:p>
          <a:p>
            <a:pPr marL="0" indent="0" defTabSz="914400">
              <a:buFont typeface="Wingdings" panose="05000000000000000000" pitchFamily="2" charset="2"/>
              <a:buNone/>
            </a:pPr>
            <a:endParaRPr lang="en-US" altLang="ja-JP" sz="3200" kern="0" dirty="0" smtClean="0"/>
          </a:p>
        </p:txBody>
      </p:sp>
    </p:spTree>
    <p:extLst>
      <p:ext uri="{BB962C8B-B14F-4D97-AF65-F5344CB8AC3E}">
        <p14:creationId xmlns:p14="http://schemas.microsoft.com/office/powerpoint/2010/main" val="260686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D79D0-C2DC-45D4-9D56-0A2C9A812D2E}" type="slidenum">
              <a:rPr lang="ja-JP" altLang="en-US" smtClean="0"/>
              <a:pPr>
                <a:defRPr/>
              </a:pPr>
              <a:t>12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導入　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pic>
        <p:nvPicPr>
          <p:cNvPr id="10" name="Picture 10" descr="ファッションデザイナー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394" y="3520952"/>
            <a:ext cx="1718481" cy="184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コンテンツ プレースホルダー 4"/>
          <p:cNvSpPr txBox="1">
            <a:spLocks/>
          </p:cNvSpPr>
          <p:nvPr/>
        </p:nvSpPr>
        <p:spPr bwMode="auto">
          <a:xfrm>
            <a:off x="3654365" y="5444397"/>
            <a:ext cx="1691148" cy="6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en-US" altLang="ja-JP" b="1" kern="0" dirty="0" smtClean="0">
                <a:solidFill>
                  <a:srgbClr val="FF0000"/>
                </a:solidFill>
              </a:rPr>
              <a:t>CSS</a:t>
            </a:r>
            <a:r>
              <a:rPr lang="ja-JP" altLang="en-US" b="1" kern="0" dirty="0" err="1" smtClean="0"/>
              <a:t>さん</a:t>
            </a:r>
            <a:endParaRPr lang="en-US" altLang="ja-JP" b="1" kern="0" dirty="0" smtClean="0"/>
          </a:p>
        </p:txBody>
      </p:sp>
      <p:sp>
        <p:nvSpPr>
          <p:cNvPr id="13" name="コンテンツ プレースホルダー 4"/>
          <p:cNvSpPr txBox="1">
            <a:spLocks/>
          </p:cNvSpPr>
          <p:nvPr/>
        </p:nvSpPr>
        <p:spPr bwMode="auto">
          <a:xfrm>
            <a:off x="1903918" y="2654245"/>
            <a:ext cx="1549646" cy="161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11500" b="1" kern="0" dirty="0" smtClean="0"/>
              <a:t>＋</a:t>
            </a:r>
            <a:endParaRPr lang="en-US" altLang="ja-JP" sz="11500" b="1" kern="0" dirty="0" smtClean="0"/>
          </a:p>
        </p:txBody>
      </p:sp>
      <p:sp>
        <p:nvSpPr>
          <p:cNvPr id="14" name="コンテンツ プレースホルダー 4"/>
          <p:cNvSpPr txBox="1">
            <a:spLocks/>
          </p:cNvSpPr>
          <p:nvPr/>
        </p:nvSpPr>
        <p:spPr bwMode="auto">
          <a:xfrm>
            <a:off x="948654" y="6070687"/>
            <a:ext cx="1244354" cy="6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en-US" altLang="ja-JP" b="1" kern="0" dirty="0" smtClean="0"/>
              <a:t>HTML</a:t>
            </a:r>
          </a:p>
        </p:txBody>
      </p:sp>
      <p:sp>
        <p:nvSpPr>
          <p:cNvPr id="15" name="コンテンツ プレースホルダー 4"/>
          <p:cNvSpPr txBox="1">
            <a:spLocks/>
          </p:cNvSpPr>
          <p:nvPr/>
        </p:nvSpPr>
        <p:spPr bwMode="auto">
          <a:xfrm>
            <a:off x="4940211" y="2654244"/>
            <a:ext cx="1549646" cy="161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11500" b="1" kern="0" dirty="0"/>
              <a:t>＝</a:t>
            </a:r>
            <a:endParaRPr lang="en-US" altLang="ja-JP" sz="11500" b="1" kern="0" dirty="0" smtClean="0"/>
          </a:p>
        </p:txBody>
      </p:sp>
      <p:sp>
        <p:nvSpPr>
          <p:cNvPr id="17" name="コンテンツ プレースホルダー 4"/>
          <p:cNvSpPr txBox="1">
            <a:spLocks/>
          </p:cNvSpPr>
          <p:nvPr/>
        </p:nvSpPr>
        <p:spPr bwMode="auto">
          <a:xfrm>
            <a:off x="6545401" y="6092197"/>
            <a:ext cx="2222008" cy="6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b="1" kern="0" dirty="0" smtClean="0"/>
              <a:t>ホームページ</a:t>
            </a:r>
            <a:endParaRPr lang="en-US" altLang="ja-JP" b="1" kern="0" dirty="0" smtClean="0"/>
          </a:p>
        </p:txBody>
      </p:sp>
      <p:pic>
        <p:nvPicPr>
          <p:cNvPr id="5128" name="Picture 8" descr="市女笠を被った秋田美人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401" y="2654245"/>
            <a:ext cx="1275024" cy="173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https://1.bp.blogspot.com/-lfZ7wOQ7VTE/XR3ZKLp7hUI/AAAAAAABTgs/fEQj_fYT--AmJEq_FhRhGwutCcGkzIX0QCLcBGAs/s800/body_shitagi_woma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4" y="2654244"/>
            <a:ext cx="1070384" cy="173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コンテンツ プレースホルダー 4"/>
          <p:cNvSpPr txBox="1">
            <a:spLocks/>
          </p:cNvSpPr>
          <p:nvPr/>
        </p:nvSpPr>
        <p:spPr bwMode="auto">
          <a:xfrm>
            <a:off x="151682" y="1068949"/>
            <a:ext cx="8476064" cy="76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ja-JP" altLang="en-US" sz="3200" kern="0" dirty="0"/>
              <a:t>大</a:t>
            </a:r>
            <a:r>
              <a:rPr lang="ja-JP" altLang="en-US" sz="3200" kern="0" dirty="0" smtClean="0"/>
              <a:t>きなメリット</a:t>
            </a:r>
            <a:r>
              <a:rPr lang="ja-JP" altLang="en-US" sz="3200" kern="0" dirty="0"/>
              <a:t>は中身（</a:t>
            </a:r>
            <a:r>
              <a:rPr lang="en-US" altLang="ja-JP" sz="3200" kern="0" dirty="0"/>
              <a:t>HTML</a:t>
            </a:r>
            <a:r>
              <a:rPr lang="ja-JP" altLang="en-US" sz="3200" kern="0" dirty="0"/>
              <a:t>）</a:t>
            </a:r>
            <a:r>
              <a:rPr lang="ja-JP" altLang="en-US" sz="3200" kern="0" dirty="0" smtClean="0"/>
              <a:t>とデザイン（</a:t>
            </a:r>
            <a:r>
              <a:rPr lang="en-US" altLang="ja-JP" sz="3200" kern="0" dirty="0" smtClean="0">
                <a:solidFill>
                  <a:srgbClr val="FF0000"/>
                </a:solidFill>
              </a:rPr>
              <a:t>CSS</a:t>
            </a:r>
            <a:r>
              <a:rPr lang="en-US" altLang="ja-JP" sz="3200" kern="0" dirty="0" smtClean="0"/>
              <a:t>)</a:t>
            </a:r>
            <a:r>
              <a:rPr lang="ja-JP" altLang="en-US" sz="3200" kern="0" dirty="0" smtClean="0"/>
              <a:t>が</a:t>
            </a:r>
            <a:r>
              <a:rPr lang="ja-JP" altLang="en-US" sz="3200" kern="0" dirty="0"/>
              <a:t>分離しているため、</a:t>
            </a:r>
            <a:r>
              <a:rPr lang="en-US" altLang="ja-JP" sz="3200" kern="0" dirty="0">
                <a:solidFill>
                  <a:srgbClr val="FF0000"/>
                </a:solidFill>
              </a:rPr>
              <a:t>CSS</a:t>
            </a:r>
            <a:r>
              <a:rPr lang="ja-JP" altLang="en-US" sz="3200" kern="0" dirty="0"/>
              <a:t>が使いまわせる。</a:t>
            </a:r>
          </a:p>
          <a:p>
            <a:pPr marL="0" indent="0" defTabSz="914400">
              <a:buFont typeface="Wingdings" panose="05000000000000000000" pitchFamily="2" charset="2"/>
              <a:buNone/>
            </a:pPr>
            <a:endParaRPr lang="en-US" altLang="ja-JP" sz="3200" kern="0" dirty="0" smtClean="0"/>
          </a:p>
        </p:txBody>
      </p:sp>
      <p:sp>
        <p:nvSpPr>
          <p:cNvPr id="26" name="コンテンツ プレースホルダー 4"/>
          <p:cNvSpPr txBox="1">
            <a:spLocks/>
          </p:cNvSpPr>
          <p:nvPr/>
        </p:nvSpPr>
        <p:spPr bwMode="auto">
          <a:xfrm>
            <a:off x="1900308" y="4371185"/>
            <a:ext cx="1549646" cy="161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11500" b="1" kern="0" dirty="0" smtClean="0"/>
              <a:t>＋</a:t>
            </a:r>
            <a:endParaRPr lang="en-US" altLang="ja-JP" sz="11500" b="1" kern="0" dirty="0" smtClean="0"/>
          </a:p>
        </p:txBody>
      </p:sp>
      <p:sp>
        <p:nvSpPr>
          <p:cNvPr id="27" name="コンテンツ プレースホルダー 4"/>
          <p:cNvSpPr txBox="1">
            <a:spLocks/>
          </p:cNvSpPr>
          <p:nvPr/>
        </p:nvSpPr>
        <p:spPr bwMode="auto">
          <a:xfrm>
            <a:off x="4995755" y="4145181"/>
            <a:ext cx="1549646" cy="1617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11500" b="1" kern="0" dirty="0"/>
              <a:t>＝</a:t>
            </a:r>
            <a:endParaRPr lang="en-US" altLang="ja-JP" sz="11500" b="1" kern="0" dirty="0" smtClean="0"/>
          </a:p>
        </p:txBody>
      </p:sp>
      <p:pic>
        <p:nvPicPr>
          <p:cNvPr id="5134" name="Picture 14" descr="肌着を着た人のイラスト（男性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87" y="4444867"/>
            <a:ext cx="1000957" cy="162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 descr="和服を着た男性のイラスト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445" y="4444867"/>
            <a:ext cx="1134935" cy="171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360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D79D0-C2DC-45D4-9D56-0A2C9A812D2E}" type="slidenum">
              <a:rPr lang="ja-JP" altLang="en-US" smtClean="0"/>
              <a:pPr>
                <a:defRPr/>
              </a:pPr>
              <a:t>13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導入　</a:t>
            </a:r>
            <a:r>
              <a:rPr lang="en-US" altLang="ja-JP" dirty="0" smtClean="0"/>
              <a:t>CSS</a:t>
            </a:r>
            <a:r>
              <a:rPr lang="ja-JP" altLang="en-US" dirty="0"/>
              <a:t>の</a:t>
            </a:r>
            <a:r>
              <a:rPr lang="ja-JP" altLang="en-US" dirty="0" smtClean="0"/>
              <a:t>基本３ステップ</a:t>
            </a:r>
            <a:endParaRPr kumimoji="1" lang="ja-JP" altLang="en-US" dirty="0"/>
          </a:p>
        </p:txBody>
      </p:sp>
      <p:sp>
        <p:nvSpPr>
          <p:cNvPr id="7" name="コンテンツ プレースホルダー 4"/>
          <p:cNvSpPr txBox="1">
            <a:spLocks/>
          </p:cNvSpPr>
          <p:nvPr/>
        </p:nvSpPr>
        <p:spPr bwMode="auto">
          <a:xfrm>
            <a:off x="574469" y="1147607"/>
            <a:ext cx="8476064" cy="59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ja-JP" altLang="en-US" sz="3200" kern="0" dirty="0" smtClean="0"/>
              <a:t>これだけ覚えろ！</a:t>
            </a:r>
            <a:endParaRPr lang="en-US" altLang="ja-JP" sz="3200" kern="0" dirty="0" smtClean="0"/>
          </a:p>
        </p:txBody>
      </p:sp>
      <p:graphicFrame>
        <p:nvGraphicFramePr>
          <p:cNvPr id="8" name="図表 7"/>
          <p:cNvGraphicFramePr/>
          <p:nvPr>
            <p:extLst>
              <p:ext uri="{D42A27DB-BD31-4B8C-83A1-F6EECF244321}">
                <p14:modId xmlns:p14="http://schemas.microsoft.com/office/powerpoint/2010/main" val="1261578210"/>
              </p:ext>
            </p:extLst>
          </p:nvPr>
        </p:nvGraphicFramePr>
        <p:xfrm>
          <a:off x="688257" y="1740310"/>
          <a:ext cx="7806814" cy="3874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710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D79D0-C2DC-45D4-9D56-0A2C9A812D2E}" type="slidenum">
              <a:rPr lang="ja-JP" altLang="en-US" smtClean="0"/>
              <a:pPr>
                <a:defRPr/>
              </a:pPr>
              <a:t>14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導入　</a:t>
            </a:r>
            <a:r>
              <a:rPr lang="en-US" altLang="ja-JP" dirty="0" smtClean="0"/>
              <a:t>CSS</a:t>
            </a:r>
            <a:r>
              <a:rPr lang="ja-JP" altLang="en-US" dirty="0"/>
              <a:t>の</a:t>
            </a:r>
            <a:r>
              <a:rPr lang="ja-JP" altLang="en-US" dirty="0" smtClean="0"/>
              <a:t>基本３ステップ</a:t>
            </a:r>
            <a:endParaRPr kumimoji="1" lang="ja-JP" altLang="en-US" dirty="0"/>
          </a:p>
        </p:txBody>
      </p:sp>
      <p:sp>
        <p:nvSpPr>
          <p:cNvPr id="7" name="コンテンツ プレースホルダー 4"/>
          <p:cNvSpPr txBox="1">
            <a:spLocks/>
          </p:cNvSpPr>
          <p:nvPr/>
        </p:nvSpPr>
        <p:spPr bwMode="auto">
          <a:xfrm>
            <a:off x="627930" y="1248667"/>
            <a:ext cx="2418736" cy="71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ja-JP" altLang="en-US" sz="3600" b="1" kern="0" dirty="0" smtClean="0">
                <a:solidFill>
                  <a:schemeClr val="tx1"/>
                </a:solidFill>
              </a:rPr>
              <a:t>①宣言</a:t>
            </a:r>
            <a:endParaRPr lang="en-US" altLang="ja-JP" sz="3600" b="1" kern="0" dirty="0" smtClean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37" y="1147607"/>
            <a:ext cx="4285635" cy="206501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404967" y="2180114"/>
            <a:ext cx="80581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&lt;!doctype html</a:t>
            </a:r>
            <a:r>
              <a:rPr lang="ja-JP" altLang="en-US" sz="2800" dirty="0" smtClean="0"/>
              <a:t>&gt;</a:t>
            </a:r>
            <a:endParaRPr lang="en-US" altLang="ja-JP" sz="2800" dirty="0" smtClean="0"/>
          </a:p>
          <a:p>
            <a:r>
              <a:rPr lang="ja-JP" altLang="en-US" sz="2800" dirty="0" smtClean="0"/>
              <a:t>&lt;</a:t>
            </a:r>
            <a:r>
              <a:rPr lang="ja-JP" altLang="en-US" sz="2800" dirty="0">
                <a:solidFill>
                  <a:srgbClr val="0000CC"/>
                </a:solidFill>
              </a:rPr>
              <a:t>html</a:t>
            </a:r>
            <a:r>
              <a:rPr lang="ja-JP" altLang="en-US" sz="2800" dirty="0"/>
              <a:t>&gt;</a:t>
            </a:r>
          </a:p>
          <a:p>
            <a:r>
              <a:rPr lang="ja-JP" altLang="en-US" sz="2800" dirty="0"/>
              <a:t>  &lt;</a:t>
            </a:r>
            <a:r>
              <a:rPr lang="ja-JP" altLang="en-US" sz="2800" dirty="0">
                <a:solidFill>
                  <a:srgbClr val="0000CC"/>
                </a:solidFill>
              </a:rPr>
              <a:t>head</a:t>
            </a:r>
            <a:r>
              <a:rPr lang="ja-JP" altLang="en-US" sz="2800" dirty="0"/>
              <a:t>&gt;</a:t>
            </a:r>
          </a:p>
          <a:p>
            <a:r>
              <a:rPr lang="ja-JP" altLang="en-US" sz="2800" dirty="0"/>
              <a:t>    &lt;</a:t>
            </a:r>
            <a:r>
              <a:rPr lang="ja-JP" altLang="en-US" sz="2800" dirty="0">
                <a:solidFill>
                  <a:srgbClr val="0000CC"/>
                </a:solidFill>
              </a:rPr>
              <a:t>title</a:t>
            </a:r>
            <a:r>
              <a:rPr lang="ja-JP" altLang="en-US" sz="2800" dirty="0"/>
              <a:t>&gt;Sample&lt;</a:t>
            </a:r>
            <a:r>
              <a:rPr lang="ja-JP" altLang="en-US" sz="2800" dirty="0">
                <a:solidFill>
                  <a:srgbClr val="0000CC"/>
                </a:solidFill>
              </a:rPr>
              <a:t>/title</a:t>
            </a:r>
            <a:r>
              <a:rPr lang="ja-JP" altLang="en-US" sz="2800" dirty="0" smtClean="0"/>
              <a:t>&gt;</a:t>
            </a:r>
            <a:endParaRPr lang="en-US" altLang="ja-JP" sz="2800" dirty="0" smtClean="0"/>
          </a:p>
          <a:p>
            <a:r>
              <a:rPr lang="en-US" altLang="ja-JP" sz="2800" dirty="0"/>
              <a:t>    </a:t>
            </a:r>
            <a:r>
              <a:rPr lang="en-US" altLang="ja-JP" sz="2800" b="1" dirty="0">
                <a:solidFill>
                  <a:srgbClr val="FF0000"/>
                </a:solidFill>
              </a:rPr>
              <a:t>&lt;link </a:t>
            </a:r>
            <a:r>
              <a:rPr lang="en-US" altLang="ja-JP" sz="2800" b="1" dirty="0" err="1">
                <a:solidFill>
                  <a:srgbClr val="FF0000"/>
                </a:solidFill>
              </a:rPr>
              <a:t>rel</a:t>
            </a:r>
            <a:r>
              <a:rPr lang="en-US" altLang="ja-JP" sz="2800" b="1" dirty="0">
                <a:solidFill>
                  <a:srgbClr val="FF0000"/>
                </a:solidFill>
              </a:rPr>
              <a:t>="stylesheet" </a:t>
            </a:r>
            <a:r>
              <a:rPr lang="en-US" altLang="ja-JP" sz="2800" b="1" dirty="0" err="1">
                <a:solidFill>
                  <a:srgbClr val="FF0000"/>
                </a:solidFill>
              </a:rPr>
              <a:t>href</a:t>
            </a:r>
            <a:r>
              <a:rPr lang="en-US" altLang="ja-JP" sz="2800" b="1" dirty="0">
                <a:solidFill>
                  <a:srgbClr val="FF0000"/>
                </a:solidFill>
              </a:rPr>
              <a:t>="</a:t>
            </a:r>
            <a:r>
              <a:rPr lang="en-US" altLang="ja-JP" sz="2800" b="1" dirty="0" err="1">
                <a:solidFill>
                  <a:srgbClr val="FF0000"/>
                </a:solidFill>
              </a:rPr>
              <a:t>css</a:t>
            </a:r>
            <a:r>
              <a:rPr lang="en-US" altLang="ja-JP" sz="2800" b="1" dirty="0">
                <a:solidFill>
                  <a:srgbClr val="FF0000"/>
                </a:solidFill>
              </a:rPr>
              <a:t>/02.css"&gt;</a:t>
            </a:r>
            <a:endParaRPr lang="ja-JP" altLang="en-US" sz="2800" b="1" dirty="0">
              <a:solidFill>
                <a:srgbClr val="FF0000"/>
              </a:solidFill>
            </a:endParaRPr>
          </a:p>
          <a:p>
            <a:r>
              <a:rPr lang="ja-JP" altLang="en-US" sz="2800" dirty="0"/>
              <a:t>  &lt;</a:t>
            </a:r>
            <a:r>
              <a:rPr lang="ja-JP" altLang="en-US" sz="2800" dirty="0">
                <a:solidFill>
                  <a:srgbClr val="0000CC"/>
                </a:solidFill>
              </a:rPr>
              <a:t>/head</a:t>
            </a:r>
            <a:r>
              <a:rPr lang="ja-JP" altLang="en-US" sz="2800" dirty="0"/>
              <a:t>&gt;</a:t>
            </a:r>
          </a:p>
          <a:p>
            <a:r>
              <a:rPr lang="ja-JP" altLang="en-US" sz="2800" dirty="0"/>
              <a:t>  </a:t>
            </a:r>
          </a:p>
          <a:p>
            <a:r>
              <a:rPr lang="ja-JP" altLang="en-US" sz="2800" dirty="0"/>
              <a:t>　</a:t>
            </a:r>
            <a:r>
              <a:rPr lang="ja-JP" altLang="en-US" sz="2800" dirty="0" smtClean="0"/>
              <a:t>　中略</a:t>
            </a:r>
            <a:endParaRPr lang="en-US" altLang="ja-JP" sz="2800" dirty="0" smtClean="0"/>
          </a:p>
          <a:p>
            <a:r>
              <a:rPr lang="ja-JP" altLang="en-US" sz="2800" dirty="0" smtClean="0"/>
              <a:t>&lt;</a:t>
            </a:r>
            <a:r>
              <a:rPr lang="ja-JP" altLang="en-US" sz="2800" dirty="0">
                <a:solidFill>
                  <a:srgbClr val="0000CC"/>
                </a:solidFill>
              </a:rPr>
              <a:t>/html</a:t>
            </a:r>
            <a:r>
              <a:rPr lang="ja-JP" altLang="en-US" sz="2800" dirty="0"/>
              <a:t>&gt;</a:t>
            </a:r>
          </a:p>
        </p:txBody>
      </p:sp>
      <p:sp>
        <p:nvSpPr>
          <p:cNvPr id="10" name="円形吹き出し 9"/>
          <p:cNvSpPr/>
          <p:nvPr/>
        </p:nvSpPr>
        <p:spPr>
          <a:xfrm>
            <a:off x="2719847" y="4983085"/>
            <a:ext cx="6011197" cy="1559026"/>
          </a:xfrm>
          <a:prstGeom prst="wedgeEllipseCallout">
            <a:avLst>
              <a:gd name="adj1" fmla="val 9456"/>
              <a:gd name="adj2" fmla="val -1000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4"/>
          <p:cNvSpPr txBox="1">
            <a:spLocks/>
          </p:cNvSpPr>
          <p:nvPr/>
        </p:nvSpPr>
        <p:spPr bwMode="auto">
          <a:xfrm>
            <a:off x="3237167" y="5275949"/>
            <a:ext cx="4844949" cy="126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2800" b="1" kern="0" dirty="0" smtClean="0">
                <a:solidFill>
                  <a:srgbClr val="FF0000"/>
                </a:solidFill>
              </a:rPr>
              <a:t>スタイルシートのファイル</a:t>
            </a:r>
            <a:endParaRPr lang="en-US" altLang="ja-JP" sz="2800" b="1" kern="0" dirty="0" smtClean="0">
              <a:solidFill>
                <a:srgbClr val="FF0000"/>
              </a:solidFill>
            </a:endParaRPr>
          </a:p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2800" b="1" kern="0" dirty="0" smtClean="0">
                <a:solidFill>
                  <a:srgbClr val="FF0000"/>
                </a:solidFill>
              </a:rPr>
              <a:t>の場所を記載する。</a:t>
            </a:r>
            <a:endParaRPr lang="en-US" altLang="ja-JP" sz="2800" b="1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9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D79D0-C2DC-45D4-9D56-0A2C9A812D2E}" type="slidenum">
              <a:rPr lang="ja-JP" altLang="en-US" smtClean="0"/>
              <a:pPr>
                <a:defRPr/>
              </a:pPr>
              <a:t>15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導入　</a:t>
            </a:r>
            <a:r>
              <a:rPr lang="en-US" altLang="ja-JP" dirty="0" smtClean="0"/>
              <a:t>CSS</a:t>
            </a:r>
            <a:r>
              <a:rPr lang="ja-JP" altLang="en-US" dirty="0"/>
              <a:t>の</a:t>
            </a:r>
            <a:r>
              <a:rPr lang="ja-JP" altLang="en-US" dirty="0" smtClean="0"/>
              <a:t>基本３ステップ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237" y="1147607"/>
            <a:ext cx="4285635" cy="2065014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450378" y="1963686"/>
            <a:ext cx="805811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&lt;!doctype html</a:t>
            </a:r>
            <a:r>
              <a:rPr lang="ja-JP" altLang="en-US" sz="2800" dirty="0" smtClean="0"/>
              <a:t>&gt;</a:t>
            </a:r>
            <a:endParaRPr lang="en-US" altLang="ja-JP" sz="2800" dirty="0" smtClean="0"/>
          </a:p>
          <a:p>
            <a:r>
              <a:rPr lang="ja-JP" altLang="en-US" sz="2800" dirty="0" smtClean="0"/>
              <a:t>&lt;</a:t>
            </a:r>
            <a:r>
              <a:rPr lang="ja-JP" altLang="en-US" sz="2800" dirty="0">
                <a:solidFill>
                  <a:srgbClr val="0000CC"/>
                </a:solidFill>
              </a:rPr>
              <a:t>html</a:t>
            </a:r>
            <a:r>
              <a:rPr lang="ja-JP" altLang="en-US" sz="2800" dirty="0"/>
              <a:t>&gt;</a:t>
            </a:r>
          </a:p>
          <a:p>
            <a:r>
              <a:rPr lang="en-US" altLang="ja-JP" sz="2800" dirty="0" smtClean="0"/>
              <a:t>    </a:t>
            </a:r>
            <a:r>
              <a:rPr lang="ja-JP" altLang="en-US" sz="2800" dirty="0" smtClean="0"/>
              <a:t>中略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/>
              <a:t> </a:t>
            </a:r>
            <a:r>
              <a:rPr lang="ja-JP" altLang="en-US" sz="2800" dirty="0" smtClean="0"/>
              <a:t> &lt;</a:t>
            </a:r>
            <a:r>
              <a:rPr lang="ja-JP" altLang="en-US" sz="2800" dirty="0">
                <a:solidFill>
                  <a:srgbClr val="0000CC"/>
                </a:solidFill>
              </a:rPr>
              <a:t>body</a:t>
            </a:r>
            <a:r>
              <a:rPr lang="ja-JP" altLang="en-US" sz="2800" dirty="0"/>
              <a:t>&gt;</a:t>
            </a:r>
          </a:p>
          <a:p>
            <a:r>
              <a:rPr lang="ja-JP" altLang="en-US" sz="2800" dirty="0"/>
              <a:t>    &lt;</a:t>
            </a:r>
            <a:r>
              <a:rPr lang="ja-JP" altLang="en-US" sz="2800" dirty="0" smtClean="0">
                <a:solidFill>
                  <a:srgbClr val="0000CC"/>
                </a:solidFill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class=“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sukinanamae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”</a:t>
            </a:r>
            <a:r>
              <a:rPr lang="ja-JP" altLang="en-US" sz="2800" dirty="0" smtClean="0"/>
              <a:t>&gt;</a:t>
            </a:r>
            <a:r>
              <a:rPr lang="ja-JP" altLang="en-US" sz="2800" dirty="0"/>
              <a:t>Hello world&lt;</a:t>
            </a:r>
            <a:r>
              <a:rPr lang="ja-JP" altLang="en-US" sz="2800" dirty="0">
                <a:solidFill>
                  <a:srgbClr val="0000CC"/>
                </a:solidFill>
              </a:rPr>
              <a:t>/p</a:t>
            </a:r>
            <a:r>
              <a:rPr lang="ja-JP" altLang="en-US" sz="2800" dirty="0"/>
              <a:t>&gt;</a:t>
            </a:r>
          </a:p>
          <a:p>
            <a:r>
              <a:rPr lang="ja-JP" altLang="en-US" sz="2800" dirty="0" smtClean="0"/>
              <a:t>  &lt;</a:t>
            </a:r>
            <a:r>
              <a:rPr lang="ja-JP" altLang="en-US" sz="2800" dirty="0">
                <a:solidFill>
                  <a:srgbClr val="0000CC"/>
                </a:solidFill>
              </a:rPr>
              <a:t>/body</a:t>
            </a:r>
            <a:r>
              <a:rPr lang="ja-JP" altLang="en-US" sz="2800" dirty="0"/>
              <a:t>&gt;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&lt;</a:t>
            </a:r>
            <a:r>
              <a:rPr lang="ja-JP" altLang="en-US" sz="2800" dirty="0"/>
              <a:t>/</a:t>
            </a:r>
            <a:r>
              <a:rPr lang="ja-JP" altLang="en-US" sz="2800" dirty="0">
                <a:solidFill>
                  <a:srgbClr val="0000CC"/>
                </a:solidFill>
              </a:rPr>
              <a:t>html</a:t>
            </a:r>
            <a:r>
              <a:rPr lang="ja-JP" altLang="en-US" sz="2800" dirty="0"/>
              <a:t>&gt;</a:t>
            </a:r>
          </a:p>
        </p:txBody>
      </p:sp>
      <p:sp>
        <p:nvSpPr>
          <p:cNvPr id="10" name="円形吹き出し 9"/>
          <p:cNvSpPr/>
          <p:nvPr/>
        </p:nvSpPr>
        <p:spPr>
          <a:xfrm>
            <a:off x="2680456" y="4731889"/>
            <a:ext cx="6205416" cy="1684976"/>
          </a:xfrm>
          <a:prstGeom prst="wedgeEllipseCallout">
            <a:avLst>
              <a:gd name="adj1" fmla="val -29040"/>
              <a:gd name="adj2" fmla="val -54689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4"/>
          <p:cNvSpPr txBox="1">
            <a:spLocks/>
          </p:cNvSpPr>
          <p:nvPr/>
        </p:nvSpPr>
        <p:spPr bwMode="auto">
          <a:xfrm>
            <a:off x="3409814" y="4943723"/>
            <a:ext cx="5307065" cy="150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2800" b="1" kern="0" dirty="0" smtClean="0">
                <a:solidFill>
                  <a:srgbClr val="FF0000"/>
                </a:solidFill>
              </a:rPr>
              <a:t>デザインを変えたい要素に</a:t>
            </a:r>
            <a:endParaRPr lang="en-US" altLang="ja-JP" sz="2800" b="1" kern="0" dirty="0" smtClean="0">
              <a:solidFill>
                <a:srgbClr val="FF0000"/>
              </a:solidFill>
            </a:endParaRPr>
          </a:p>
          <a:p>
            <a:pPr marL="0" indent="0" defTabSz="914400">
              <a:buFont typeface="Wingdings" panose="05000000000000000000" pitchFamily="2" charset="2"/>
              <a:buNone/>
            </a:pPr>
            <a:r>
              <a:rPr lang="en-US" altLang="ja-JP" sz="2800" b="1" kern="0" dirty="0" smtClean="0">
                <a:solidFill>
                  <a:srgbClr val="FF0000"/>
                </a:solidFill>
              </a:rPr>
              <a:t>class</a:t>
            </a:r>
            <a:r>
              <a:rPr lang="ja-JP" altLang="en-US" sz="2800" b="1" kern="0" dirty="0" smtClean="0">
                <a:solidFill>
                  <a:srgbClr val="FF0000"/>
                </a:solidFill>
              </a:rPr>
              <a:t>の属性を指定し、</a:t>
            </a:r>
            <a:r>
              <a:rPr lang="ja-JP" altLang="en-US" sz="2800" b="1" kern="0" dirty="0">
                <a:solidFill>
                  <a:srgbClr val="FF0000"/>
                </a:solidFill>
              </a:rPr>
              <a:t>好</a:t>
            </a:r>
            <a:r>
              <a:rPr lang="ja-JP" altLang="en-US" sz="2800" b="1" kern="0" dirty="0" smtClean="0">
                <a:solidFill>
                  <a:srgbClr val="FF0000"/>
                </a:solidFill>
              </a:rPr>
              <a:t>きな名前をつける</a:t>
            </a:r>
            <a:endParaRPr lang="en-US" altLang="ja-JP" sz="2800" b="1" kern="0" dirty="0" smtClean="0">
              <a:solidFill>
                <a:srgbClr val="FF0000"/>
              </a:solidFill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100" y="1140492"/>
            <a:ext cx="4315163" cy="2079243"/>
          </a:xfrm>
          <a:prstGeom prst="rect">
            <a:avLst/>
          </a:prstGeom>
        </p:spPr>
      </p:pic>
      <p:sp>
        <p:nvSpPr>
          <p:cNvPr id="13" name="コンテンツ プレースホルダー 4"/>
          <p:cNvSpPr txBox="1">
            <a:spLocks/>
          </p:cNvSpPr>
          <p:nvPr/>
        </p:nvSpPr>
        <p:spPr bwMode="auto">
          <a:xfrm>
            <a:off x="627929" y="1248667"/>
            <a:ext cx="2911683" cy="71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ja-JP" altLang="en-US" sz="3600" b="1" kern="0" dirty="0" smtClean="0">
                <a:solidFill>
                  <a:schemeClr val="tx1"/>
                </a:solidFill>
              </a:rPr>
              <a:t>②タグ</a:t>
            </a:r>
            <a:r>
              <a:rPr lang="ja-JP" altLang="en-US" sz="3600" b="1" kern="0" dirty="0">
                <a:solidFill>
                  <a:schemeClr val="tx1"/>
                </a:solidFill>
              </a:rPr>
              <a:t>指定</a:t>
            </a:r>
            <a:endParaRPr lang="en-US" altLang="ja-JP" sz="3600" b="1" kern="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6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D79D0-C2DC-45D4-9D56-0A2C9A812D2E}" type="slidenum">
              <a:rPr lang="ja-JP" altLang="en-US" smtClean="0"/>
              <a:pPr>
                <a:defRPr/>
              </a:pPr>
              <a:t>16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導入　</a:t>
            </a:r>
            <a:r>
              <a:rPr lang="en-US" altLang="ja-JP" dirty="0" smtClean="0"/>
              <a:t>CSS</a:t>
            </a:r>
            <a:r>
              <a:rPr lang="ja-JP" altLang="en-US" dirty="0"/>
              <a:t>の</a:t>
            </a:r>
            <a:r>
              <a:rPr lang="ja-JP" altLang="en-US" dirty="0" smtClean="0"/>
              <a:t>基本３ステップ</a:t>
            </a:r>
            <a:endParaRPr kumimoji="1" lang="ja-JP" altLang="en-US" dirty="0"/>
          </a:p>
        </p:txBody>
      </p:sp>
      <p:sp>
        <p:nvSpPr>
          <p:cNvPr id="10" name="円形吹き出し 9"/>
          <p:cNvSpPr/>
          <p:nvPr/>
        </p:nvSpPr>
        <p:spPr>
          <a:xfrm>
            <a:off x="2680456" y="4731889"/>
            <a:ext cx="6036423" cy="1550924"/>
          </a:xfrm>
          <a:prstGeom prst="wedgeEllipseCallout">
            <a:avLst>
              <a:gd name="adj1" fmla="val -32298"/>
              <a:gd name="adj2" fmla="val -6166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コンテンツ プレースホルダー 4"/>
          <p:cNvSpPr txBox="1">
            <a:spLocks/>
          </p:cNvSpPr>
          <p:nvPr/>
        </p:nvSpPr>
        <p:spPr bwMode="auto">
          <a:xfrm>
            <a:off x="3409814" y="4943723"/>
            <a:ext cx="5307065" cy="1502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2800" b="1" kern="0" dirty="0" smtClean="0">
                <a:solidFill>
                  <a:srgbClr val="FF0000"/>
                </a:solidFill>
              </a:rPr>
              <a:t>・</a:t>
            </a:r>
            <a:r>
              <a:rPr lang="en-US" altLang="ja-JP" sz="2800" b="1" kern="0" dirty="0" smtClean="0">
                <a:solidFill>
                  <a:srgbClr val="FF0000"/>
                </a:solidFill>
              </a:rPr>
              <a:t>CSS</a:t>
            </a:r>
            <a:r>
              <a:rPr lang="ja-JP" altLang="en-US" sz="2800" b="1" kern="0" dirty="0" smtClean="0">
                <a:solidFill>
                  <a:srgbClr val="FF0000"/>
                </a:solidFill>
              </a:rPr>
              <a:t>に「</a:t>
            </a:r>
            <a:r>
              <a:rPr lang="en-US" altLang="ja-JP" sz="2800" b="1" kern="0" dirty="0" smtClean="0">
                <a:solidFill>
                  <a:srgbClr val="FF0000"/>
                </a:solidFill>
              </a:rPr>
              <a:t>.</a:t>
            </a:r>
            <a:r>
              <a:rPr lang="ja-JP" altLang="en-US" sz="2800" b="1" kern="0" dirty="0" smtClean="0">
                <a:solidFill>
                  <a:srgbClr val="FF0000"/>
                </a:solidFill>
              </a:rPr>
              <a:t>」を付けて宣言</a:t>
            </a:r>
            <a:endParaRPr lang="en-US" altLang="ja-JP" sz="2800" b="1" kern="0" dirty="0" smtClean="0">
              <a:solidFill>
                <a:srgbClr val="FF0000"/>
              </a:solidFill>
            </a:endParaRPr>
          </a:p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2800" b="1" kern="0" dirty="0">
                <a:solidFill>
                  <a:srgbClr val="FF0000"/>
                </a:solidFill>
              </a:rPr>
              <a:t>・</a:t>
            </a:r>
            <a:r>
              <a:rPr lang="ja-JP" altLang="en-US" sz="2800" b="1" kern="0" dirty="0" smtClean="0">
                <a:solidFill>
                  <a:srgbClr val="FF0000"/>
                </a:solidFill>
              </a:rPr>
              <a:t>デザインを記載</a:t>
            </a:r>
            <a:endParaRPr lang="en-US" altLang="ja-JP" sz="2800" b="1" kern="0" dirty="0" smtClean="0">
              <a:solidFill>
                <a:srgbClr val="FF0000"/>
              </a:solidFill>
            </a:endParaRPr>
          </a:p>
        </p:txBody>
      </p:sp>
      <p:sp>
        <p:nvSpPr>
          <p:cNvPr id="13" name="コンテンツ プレースホルダー 4"/>
          <p:cNvSpPr txBox="1">
            <a:spLocks/>
          </p:cNvSpPr>
          <p:nvPr/>
        </p:nvSpPr>
        <p:spPr bwMode="auto">
          <a:xfrm>
            <a:off x="627929" y="1248667"/>
            <a:ext cx="2911683" cy="71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None/>
            </a:pPr>
            <a:r>
              <a:rPr lang="ja-JP" altLang="en-US" sz="3600" b="1" kern="0" dirty="0" smtClean="0">
                <a:solidFill>
                  <a:schemeClr val="tx1"/>
                </a:solidFill>
              </a:rPr>
              <a:t>③</a:t>
            </a:r>
            <a:r>
              <a:rPr lang="ja-JP" altLang="en-US" sz="3600" b="1" kern="0" dirty="0">
                <a:solidFill>
                  <a:schemeClr val="tx1"/>
                </a:solidFill>
              </a:rPr>
              <a:t>デザイン</a:t>
            </a:r>
            <a:endParaRPr lang="en-US" altLang="ja-JP" sz="3600" b="1" kern="0" dirty="0" smtClean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50378" y="2667485"/>
            <a:ext cx="80581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b="1" dirty="0" smtClean="0">
                <a:solidFill>
                  <a:srgbClr val="FF0000"/>
                </a:solidFill>
              </a:rPr>
              <a:t>.</a:t>
            </a:r>
            <a:r>
              <a:rPr lang="en-US" altLang="ja-JP" sz="2800" b="1" dirty="0" err="1" smtClean="0">
                <a:solidFill>
                  <a:srgbClr val="FF0000"/>
                </a:solidFill>
              </a:rPr>
              <a:t>sukinanamae</a:t>
            </a:r>
            <a:r>
              <a:rPr lang="en-US" altLang="ja-JP" sz="2800" dirty="0" smtClean="0"/>
              <a:t> </a:t>
            </a:r>
            <a:r>
              <a:rPr lang="en-US" altLang="ja-JP" sz="2800" dirty="0"/>
              <a:t>{</a:t>
            </a:r>
          </a:p>
          <a:p>
            <a:r>
              <a:rPr lang="en-US" altLang="ja-JP" sz="2800" dirty="0"/>
              <a:t>	background-color: #ffff66;</a:t>
            </a:r>
          </a:p>
          <a:p>
            <a:r>
              <a:rPr lang="en-US" altLang="ja-JP" sz="2800" dirty="0"/>
              <a:t>	color: #ff3333;</a:t>
            </a:r>
          </a:p>
          <a:p>
            <a:r>
              <a:rPr lang="en-US" altLang="ja-JP" sz="2800" dirty="0"/>
              <a:t>	border-bottom: 2px solid #ff3333;</a:t>
            </a:r>
          </a:p>
          <a:p>
            <a:r>
              <a:rPr lang="en-US" altLang="ja-JP" sz="2800" dirty="0"/>
              <a:t>}</a:t>
            </a:r>
            <a:endParaRPr lang="ja-JP" altLang="en-US" sz="2800" dirty="0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855" y="1129133"/>
            <a:ext cx="4338735" cy="2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1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D79D0-C2DC-45D4-9D56-0A2C9A812D2E}" type="slidenum">
              <a:rPr lang="ja-JP" altLang="en-US" smtClean="0"/>
              <a:pPr>
                <a:defRPr/>
              </a:pPr>
              <a:t>17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実践</a:t>
            </a:r>
            <a:r>
              <a:rPr lang="ja-JP" altLang="en-US" dirty="0" smtClean="0"/>
              <a:t>　</a:t>
            </a:r>
            <a:r>
              <a:rPr lang="en-US" altLang="ja-JP" dirty="0" smtClean="0"/>
              <a:t>CSS</a:t>
            </a:r>
            <a:endParaRPr kumimoji="1" lang="ja-JP" altLang="en-US" dirty="0"/>
          </a:p>
        </p:txBody>
      </p:sp>
      <p:sp>
        <p:nvSpPr>
          <p:cNvPr id="9" name="コンテンツ プレースホルダー 4"/>
          <p:cNvSpPr txBox="1">
            <a:spLocks/>
          </p:cNvSpPr>
          <p:nvPr/>
        </p:nvSpPr>
        <p:spPr bwMode="auto">
          <a:xfrm>
            <a:off x="181209" y="1140275"/>
            <a:ext cx="8734191" cy="1288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3200" kern="0" dirty="0"/>
              <a:t>実際</a:t>
            </a:r>
            <a:r>
              <a:rPr lang="ja-JP" altLang="en-US" sz="3200" kern="0" dirty="0" smtClean="0"/>
              <a:t>にインターネットで調べたデザインを反映させてみよう！</a:t>
            </a:r>
            <a:endParaRPr lang="ja-JP" altLang="en-US" sz="3200" kern="0" dirty="0"/>
          </a:p>
        </p:txBody>
      </p:sp>
      <p:pic>
        <p:nvPicPr>
          <p:cNvPr id="1026" name="Picture 2" descr="ネットストーカーのイラスト（女性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111" y="3087226"/>
            <a:ext cx="3810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コンテンツ プレースホルダー 4"/>
          <p:cNvSpPr txBox="1">
            <a:spLocks/>
          </p:cNvSpPr>
          <p:nvPr/>
        </p:nvSpPr>
        <p:spPr bwMode="auto">
          <a:xfrm>
            <a:off x="169636" y="2672472"/>
            <a:ext cx="5936196" cy="778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2800" b="1" kern="0" dirty="0" smtClean="0">
                <a:solidFill>
                  <a:srgbClr val="FF0000"/>
                </a:solidFill>
              </a:rPr>
              <a:t>「おしゃれ </a:t>
            </a:r>
            <a:r>
              <a:rPr lang="en-US" altLang="ja-JP" sz="2800" b="1" kern="0" dirty="0" smtClean="0">
                <a:solidFill>
                  <a:srgbClr val="FF0000"/>
                </a:solidFill>
              </a:rPr>
              <a:t>XXXX</a:t>
            </a:r>
            <a:r>
              <a:rPr lang="ja-JP" altLang="en-US" sz="2800" b="1" kern="0" dirty="0" smtClean="0">
                <a:solidFill>
                  <a:srgbClr val="FF0000"/>
                </a:solidFill>
              </a:rPr>
              <a:t> </a:t>
            </a:r>
            <a:r>
              <a:rPr lang="en-US" altLang="ja-JP" sz="2800" b="1" kern="0" dirty="0" smtClean="0">
                <a:solidFill>
                  <a:srgbClr val="FF0000"/>
                </a:solidFill>
              </a:rPr>
              <a:t>html </a:t>
            </a:r>
            <a:r>
              <a:rPr lang="ja-JP" altLang="en-US" sz="2800" b="1" kern="0" dirty="0" smtClean="0">
                <a:solidFill>
                  <a:srgbClr val="FF0000"/>
                </a:solidFill>
              </a:rPr>
              <a:t>」で検索</a:t>
            </a:r>
            <a:endParaRPr lang="en-US" altLang="ja-JP" sz="2800" b="1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1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 txBox="1">
            <a:spLocks/>
          </p:cNvSpPr>
          <p:nvPr/>
        </p:nvSpPr>
        <p:spPr>
          <a:xfrm>
            <a:off x="8174038" y="6083300"/>
            <a:ext cx="590550" cy="3175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ja-JP" sz="1400" dirty="0">
                <a:solidFill>
                  <a:schemeClr val="bg1"/>
                </a:solidFill>
                <a:latin typeface="+mj-lt"/>
                <a:ea typeface="+mj-ea"/>
                <a:cs typeface="Arial"/>
              </a:rPr>
              <a:t>P-01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D79D0-C2DC-45D4-9D56-0A2C9A812D2E}" type="slidenum">
              <a:rPr lang="ja-JP" altLang="en-US" smtClean="0"/>
              <a:pPr>
                <a:defRPr/>
              </a:pPr>
              <a:t>2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導入　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  <p:pic>
        <p:nvPicPr>
          <p:cNvPr id="1026" name="Picture 2" descr="マウスのクリックのイラスト（左クリック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40272">
            <a:off x="2616906" y="3267384"/>
            <a:ext cx="716498" cy="109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サーバのキャラクターのイラスト（ノーマル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32" y="3348647"/>
            <a:ext cx="1478374" cy="225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パソコンに熱中する人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66" y="3358712"/>
            <a:ext cx="2309843" cy="210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5864944" y="5521892"/>
            <a:ext cx="3279056" cy="76445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3600" dirty="0" smtClean="0"/>
              <a:t>Web</a:t>
            </a:r>
            <a:r>
              <a:rPr kumimoji="1" lang="ja-JP" altLang="en-US" sz="3600" dirty="0" smtClean="0"/>
              <a:t>サーバー</a:t>
            </a:r>
            <a:endParaRPr kumimoji="1" lang="ja-JP" altLang="en-US" sz="3600" dirty="0"/>
          </a:p>
        </p:txBody>
      </p:sp>
      <p:sp>
        <p:nvSpPr>
          <p:cNvPr id="6" name="右矢印 5"/>
          <p:cNvSpPr/>
          <p:nvPr/>
        </p:nvSpPr>
        <p:spPr>
          <a:xfrm>
            <a:off x="3488487" y="3887740"/>
            <a:ext cx="2619497" cy="74204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右矢印 18"/>
          <p:cNvSpPr/>
          <p:nvPr/>
        </p:nvSpPr>
        <p:spPr>
          <a:xfrm rot="10800000">
            <a:off x="3281894" y="4726436"/>
            <a:ext cx="2730025" cy="74204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コンテンツ プレースホルダー 4"/>
          <p:cNvSpPr txBox="1">
            <a:spLocks/>
          </p:cNvSpPr>
          <p:nvPr/>
        </p:nvSpPr>
        <p:spPr bwMode="auto">
          <a:xfrm>
            <a:off x="181209" y="1140275"/>
            <a:ext cx="8734191" cy="76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3200" kern="0" dirty="0" smtClean="0"/>
              <a:t>普段インターネットの閲覧は、</a:t>
            </a:r>
            <a:r>
              <a:rPr lang="en-US" altLang="ja-JP" sz="3200" kern="0" dirty="0" smtClean="0"/>
              <a:t>Web</a:t>
            </a:r>
            <a:r>
              <a:rPr lang="ja-JP" altLang="en-US" sz="3200" kern="0" dirty="0" smtClean="0"/>
              <a:t>サーバーへの</a:t>
            </a:r>
            <a:r>
              <a:rPr lang="ja-JP" altLang="en-US" sz="3200" b="1" kern="0" dirty="0" smtClean="0">
                <a:solidFill>
                  <a:srgbClr val="FF0000"/>
                </a:solidFill>
              </a:rPr>
              <a:t>リクエスト</a:t>
            </a:r>
            <a:r>
              <a:rPr lang="ja-JP" altLang="en-US" sz="3200" kern="0" dirty="0" smtClean="0"/>
              <a:t>と</a:t>
            </a:r>
            <a:r>
              <a:rPr lang="ja-JP" altLang="en-US" sz="3200" b="1" kern="0" dirty="0" smtClean="0">
                <a:solidFill>
                  <a:srgbClr val="FF0000"/>
                </a:solidFill>
              </a:rPr>
              <a:t>レスポンス</a:t>
            </a:r>
            <a:r>
              <a:rPr lang="ja-JP" altLang="en-US" sz="3200" kern="0" dirty="0" smtClean="0"/>
              <a:t>で成り立</a:t>
            </a:r>
            <a:r>
              <a:rPr lang="ja-JP" altLang="en-US" sz="3200" kern="0" dirty="0"/>
              <a:t>つ</a:t>
            </a:r>
            <a:r>
              <a:rPr lang="ja-JP" altLang="en-US" sz="3200" kern="0" dirty="0" smtClean="0"/>
              <a:t>。</a:t>
            </a:r>
            <a:endParaRPr lang="ja-JP" altLang="en-US" sz="3200" kern="0" dirty="0"/>
          </a:p>
        </p:txBody>
      </p:sp>
      <p:sp>
        <p:nvSpPr>
          <p:cNvPr id="22" name="コンテンツ プレースホルダー 4"/>
          <p:cNvSpPr txBox="1">
            <a:spLocks/>
          </p:cNvSpPr>
          <p:nvPr/>
        </p:nvSpPr>
        <p:spPr bwMode="auto">
          <a:xfrm>
            <a:off x="3463301" y="3996662"/>
            <a:ext cx="2052595" cy="53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2800" b="1" kern="0" dirty="0" smtClean="0">
                <a:solidFill>
                  <a:srgbClr val="FF0000"/>
                </a:solidFill>
              </a:rPr>
              <a:t>リクエスト</a:t>
            </a:r>
            <a:endParaRPr lang="ja-JP" altLang="en-US" sz="2800" kern="0" dirty="0"/>
          </a:p>
        </p:txBody>
      </p:sp>
      <p:sp>
        <p:nvSpPr>
          <p:cNvPr id="23" name="コンテンツ プレースホルダー 4"/>
          <p:cNvSpPr txBox="1">
            <a:spLocks/>
          </p:cNvSpPr>
          <p:nvPr/>
        </p:nvSpPr>
        <p:spPr bwMode="auto">
          <a:xfrm>
            <a:off x="3580739" y="4892755"/>
            <a:ext cx="2284205" cy="53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2800" b="1" kern="0" dirty="0">
                <a:solidFill>
                  <a:srgbClr val="FF0000"/>
                </a:solidFill>
              </a:rPr>
              <a:t>レスポンス</a:t>
            </a:r>
            <a:endParaRPr lang="ja-JP" alt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422681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 txBox="1">
            <a:spLocks/>
          </p:cNvSpPr>
          <p:nvPr/>
        </p:nvSpPr>
        <p:spPr>
          <a:xfrm>
            <a:off x="8174038" y="6083300"/>
            <a:ext cx="590550" cy="3175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ja-JP" sz="1400" dirty="0">
                <a:solidFill>
                  <a:schemeClr val="bg1"/>
                </a:solidFill>
                <a:latin typeface="+mj-lt"/>
                <a:ea typeface="+mj-ea"/>
                <a:cs typeface="Arial"/>
              </a:rPr>
              <a:t>P-01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D79D0-C2DC-45D4-9D56-0A2C9A812D2E}" type="slidenum">
              <a:rPr lang="ja-JP" altLang="en-US" smtClean="0"/>
              <a:pPr>
                <a:defRPr/>
              </a:pPr>
              <a:t>3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導入　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 txBox="1">
            <a:spLocks/>
          </p:cNvSpPr>
          <p:nvPr/>
        </p:nvSpPr>
        <p:spPr bwMode="auto">
          <a:xfrm>
            <a:off x="181209" y="1140275"/>
            <a:ext cx="8734191" cy="76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3200" kern="0" dirty="0" smtClean="0"/>
              <a:t>この</a:t>
            </a:r>
            <a:r>
              <a:rPr lang="ja-JP" altLang="en-US" sz="3200" kern="0" dirty="0" smtClean="0">
                <a:solidFill>
                  <a:srgbClr val="FF0000"/>
                </a:solidFill>
              </a:rPr>
              <a:t>レスポンス</a:t>
            </a:r>
            <a:r>
              <a:rPr lang="ja-JP" altLang="en-US" sz="3200" kern="0" dirty="0" smtClean="0"/>
              <a:t>に</a:t>
            </a:r>
            <a:r>
              <a:rPr lang="en-US" altLang="ja-JP" sz="3200" b="1" kern="0" dirty="0" smtClean="0">
                <a:solidFill>
                  <a:srgbClr val="FF0000"/>
                </a:solidFill>
              </a:rPr>
              <a:t>HTML</a:t>
            </a:r>
            <a:r>
              <a:rPr lang="ja-JP" altLang="en-US" sz="3200" kern="0" dirty="0" smtClean="0"/>
              <a:t>と呼ばれるテキストデータがあり、インターネットのホームページは</a:t>
            </a:r>
            <a:r>
              <a:rPr lang="en-US" altLang="ja-JP" sz="3200" b="1" kern="0" dirty="0" smtClean="0">
                <a:solidFill>
                  <a:srgbClr val="FF0000"/>
                </a:solidFill>
              </a:rPr>
              <a:t>HTML</a:t>
            </a:r>
            <a:r>
              <a:rPr lang="ja-JP" altLang="en-US" sz="3200" kern="0" dirty="0" err="1" smtClean="0"/>
              <a:t>で</a:t>
            </a:r>
            <a:r>
              <a:rPr lang="ja-JP" altLang="en-US" sz="3200" kern="0" dirty="0" smtClean="0"/>
              <a:t>できてい</a:t>
            </a:r>
            <a:r>
              <a:rPr lang="ja-JP" altLang="en-US" sz="3200" kern="0" dirty="0"/>
              <a:t>る</a:t>
            </a:r>
            <a:r>
              <a:rPr lang="ja-JP" altLang="en-US" sz="3200" kern="0" dirty="0" smtClean="0"/>
              <a:t>。</a:t>
            </a:r>
            <a:endParaRPr lang="ja-JP" altLang="en-US" sz="3200" kern="0" dirty="0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174038" y="6083300"/>
            <a:ext cx="590550" cy="3175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ja-JP" sz="1400" dirty="0">
                <a:solidFill>
                  <a:schemeClr val="bg1"/>
                </a:solidFill>
                <a:latin typeface="+mj-lt"/>
                <a:ea typeface="+mj-ea"/>
                <a:cs typeface="Arial"/>
              </a:rPr>
              <a:t>P-01</a:t>
            </a:r>
          </a:p>
        </p:txBody>
      </p:sp>
      <p:pic>
        <p:nvPicPr>
          <p:cNvPr id="17" name="Picture 2" descr="マウスのクリックのイラスト（左クリック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340272">
            <a:off x="2616906" y="3267384"/>
            <a:ext cx="716498" cy="109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サーバのキャラクターのイラスト（ノーマル）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032" y="3348647"/>
            <a:ext cx="1478374" cy="225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パソコンに熱中する人のイラスト（男性）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66" y="3358712"/>
            <a:ext cx="2309843" cy="210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コンテンツ プレースホルダー 4"/>
          <p:cNvSpPr txBox="1">
            <a:spLocks/>
          </p:cNvSpPr>
          <p:nvPr/>
        </p:nvSpPr>
        <p:spPr bwMode="auto">
          <a:xfrm>
            <a:off x="5864944" y="5521892"/>
            <a:ext cx="3279056" cy="76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en-US" altLang="ja-JP" sz="3600" kern="0" smtClean="0"/>
              <a:t>Web</a:t>
            </a:r>
            <a:r>
              <a:rPr lang="ja-JP" altLang="en-US" sz="3600" kern="0" smtClean="0"/>
              <a:t>サーバー</a:t>
            </a:r>
            <a:endParaRPr lang="ja-JP" altLang="en-US" sz="3600" kern="0" dirty="0"/>
          </a:p>
        </p:txBody>
      </p:sp>
      <p:sp>
        <p:nvSpPr>
          <p:cNvPr id="25" name="右矢印 24"/>
          <p:cNvSpPr/>
          <p:nvPr/>
        </p:nvSpPr>
        <p:spPr>
          <a:xfrm>
            <a:off x="3488487" y="3887740"/>
            <a:ext cx="2619497" cy="74204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右矢印 25"/>
          <p:cNvSpPr/>
          <p:nvPr/>
        </p:nvSpPr>
        <p:spPr>
          <a:xfrm rot="10800000">
            <a:off x="3281894" y="4726436"/>
            <a:ext cx="2730025" cy="742049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コンテンツ プレースホルダー 4"/>
          <p:cNvSpPr txBox="1">
            <a:spLocks/>
          </p:cNvSpPr>
          <p:nvPr/>
        </p:nvSpPr>
        <p:spPr bwMode="auto">
          <a:xfrm>
            <a:off x="3463301" y="3996662"/>
            <a:ext cx="2052595" cy="53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2800" b="1" kern="0" dirty="0" smtClean="0">
                <a:solidFill>
                  <a:srgbClr val="FF0000"/>
                </a:solidFill>
              </a:rPr>
              <a:t>リクエスト</a:t>
            </a:r>
            <a:endParaRPr lang="ja-JP" altLang="en-US" sz="2800" kern="0" dirty="0"/>
          </a:p>
        </p:txBody>
      </p:sp>
      <p:sp>
        <p:nvSpPr>
          <p:cNvPr id="28" name="コンテンツ プレースホルダー 4"/>
          <p:cNvSpPr txBox="1">
            <a:spLocks/>
          </p:cNvSpPr>
          <p:nvPr/>
        </p:nvSpPr>
        <p:spPr bwMode="auto">
          <a:xfrm>
            <a:off x="3580739" y="4892755"/>
            <a:ext cx="2284205" cy="53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2800" b="1" kern="0" dirty="0">
                <a:solidFill>
                  <a:srgbClr val="FF0000"/>
                </a:solidFill>
              </a:rPr>
              <a:t>レスポンス</a:t>
            </a:r>
            <a:endParaRPr lang="ja-JP" altLang="en-US" sz="2800" kern="0" dirty="0"/>
          </a:p>
        </p:txBody>
      </p:sp>
      <p:pic>
        <p:nvPicPr>
          <p:cNvPr id="2050" name="Picture 2" descr="SNSのイラスト（ウェブサイト）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413" y="5115496"/>
            <a:ext cx="1252131" cy="1286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コンテンツ プレースホルダー 4"/>
          <p:cNvSpPr txBox="1">
            <a:spLocks/>
          </p:cNvSpPr>
          <p:nvPr/>
        </p:nvSpPr>
        <p:spPr bwMode="auto">
          <a:xfrm>
            <a:off x="3662268" y="5538855"/>
            <a:ext cx="2284205" cy="53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en-US" altLang="ja-JP" sz="3200" kern="0" dirty="0" smtClean="0">
                <a:solidFill>
                  <a:srgbClr val="FF0000"/>
                </a:solidFill>
              </a:rPr>
              <a:t>HTML</a:t>
            </a:r>
            <a:endParaRPr lang="en-US" altLang="ja-JP" sz="2800" kern="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40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 txBox="1">
            <a:spLocks/>
          </p:cNvSpPr>
          <p:nvPr/>
        </p:nvSpPr>
        <p:spPr>
          <a:xfrm>
            <a:off x="8174038" y="6083300"/>
            <a:ext cx="590550" cy="3175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ja-JP" sz="1400" dirty="0">
                <a:solidFill>
                  <a:schemeClr val="bg1"/>
                </a:solidFill>
                <a:latin typeface="+mj-lt"/>
                <a:ea typeface="+mj-ea"/>
                <a:cs typeface="Arial"/>
              </a:rPr>
              <a:t>P-01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D79D0-C2DC-45D4-9D56-0A2C9A812D2E}" type="slidenum">
              <a:rPr lang="ja-JP" altLang="en-US" smtClean="0"/>
              <a:pPr>
                <a:defRPr/>
              </a:pPr>
              <a:t>4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導入　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 txBox="1">
            <a:spLocks/>
          </p:cNvSpPr>
          <p:nvPr/>
        </p:nvSpPr>
        <p:spPr bwMode="auto">
          <a:xfrm>
            <a:off x="589935" y="1154550"/>
            <a:ext cx="8815306" cy="91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ja-JP" sz="4800" b="1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</a:t>
            </a:r>
            <a:r>
              <a:rPr lang="ja-JP" altLang="ja-JP" sz="4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yper</a:t>
            </a:r>
            <a:r>
              <a:rPr lang="ja-JP" altLang="ja-JP" sz="4800" b="1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T</a:t>
            </a:r>
            <a:r>
              <a:rPr lang="ja-JP" altLang="ja-JP" sz="4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ext </a:t>
            </a:r>
            <a:r>
              <a:rPr lang="ja-JP" altLang="ja-JP" sz="4800" b="1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M</a:t>
            </a:r>
            <a:r>
              <a:rPr lang="ja-JP" altLang="ja-JP" sz="4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arkup </a:t>
            </a:r>
            <a:r>
              <a:rPr lang="ja-JP" altLang="ja-JP" sz="4800" b="1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L</a:t>
            </a:r>
            <a:r>
              <a:rPr lang="ja-JP" altLang="ja-JP" sz="4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anguage</a:t>
            </a: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174038" y="6083300"/>
            <a:ext cx="590550" cy="3175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ja-JP" sz="1400" dirty="0">
                <a:solidFill>
                  <a:schemeClr val="bg1"/>
                </a:solidFill>
                <a:latin typeface="+mj-lt"/>
                <a:ea typeface="+mj-ea"/>
                <a:cs typeface="Arial"/>
              </a:rPr>
              <a:t>P-01</a:t>
            </a:r>
          </a:p>
        </p:txBody>
      </p:sp>
      <p:sp>
        <p:nvSpPr>
          <p:cNvPr id="24" name="コンテンツ プレースホルダー 4"/>
          <p:cNvSpPr txBox="1">
            <a:spLocks/>
          </p:cNvSpPr>
          <p:nvPr/>
        </p:nvSpPr>
        <p:spPr bwMode="auto">
          <a:xfrm>
            <a:off x="304800" y="2069217"/>
            <a:ext cx="9950246" cy="76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3600" kern="0" dirty="0" err="1" smtClean="0"/>
              <a:t>めっちゃ</a:t>
            </a:r>
            <a:r>
              <a:rPr lang="ja-JP" altLang="en-US" sz="3600" kern="0" dirty="0" smtClean="0"/>
              <a:t>すごい文字列で、印つけた言語 </a:t>
            </a:r>
            <a:endParaRPr lang="ja-JP" altLang="en-US" sz="3600" kern="0" dirty="0"/>
          </a:p>
        </p:txBody>
      </p:sp>
    </p:spTree>
    <p:extLst>
      <p:ext uri="{BB962C8B-B14F-4D97-AF65-F5344CB8AC3E}">
        <p14:creationId xmlns:p14="http://schemas.microsoft.com/office/powerpoint/2010/main" val="66275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 txBox="1">
            <a:spLocks/>
          </p:cNvSpPr>
          <p:nvPr/>
        </p:nvSpPr>
        <p:spPr>
          <a:xfrm>
            <a:off x="8174038" y="6083300"/>
            <a:ext cx="590550" cy="3175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ja-JP" sz="1400" dirty="0">
                <a:solidFill>
                  <a:schemeClr val="bg1"/>
                </a:solidFill>
                <a:latin typeface="+mj-lt"/>
                <a:ea typeface="+mj-ea"/>
                <a:cs typeface="Arial"/>
              </a:rPr>
              <a:t>P-01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D79D0-C2DC-45D4-9D56-0A2C9A812D2E}" type="slidenum">
              <a:rPr lang="ja-JP" altLang="en-US" smtClean="0"/>
              <a:pPr>
                <a:defRPr/>
              </a:pPr>
              <a:t>5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導入　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21" name="コンテンツ プレースホルダー 4"/>
          <p:cNvSpPr txBox="1">
            <a:spLocks/>
          </p:cNvSpPr>
          <p:nvPr/>
        </p:nvSpPr>
        <p:spPr bwMode="auto">
          <a:xfrm>
            <a:off x="589935" y="1154550"/>
            <a:ext cx="8815306" cy="91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ja-JP" sz="4800" b="1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</a:t>
            </a:r>
            <a:r>
              <a:rPr lang="ja-JP" altLang="ja-JP" sz="4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yper</a:t>
            </a:r>
            <a:r>
              <a:rPr lang="ja-JP" altLang="ja-JP" sz="4800" b="1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T</a:t>
            </a:r>
            <a:r>
              <a:rPr lang="ja-JP" altLang="ja-JP" sz="4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ext </a:t>
            </a:r>
            <a:r>
              <a:rPr lang="ja-JP" altLang="ja-JP" sz="4800" b="1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M</a:t>
            </a:r>
            <a:r>
              <a:rPr lang="ja-JP" altLang="ja-JP" sz="4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arkup </a:t>
            </a:r>
            <a:r>
              <a:rPr lang="ja-JP" altLang="ja-JP" sz="4800" b="1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L</a:t>
            </a:r>
            <a:r>
              <a:rPr lang="ja-JP" altLang="ja-JP" sz="4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anguage</a:t>
            </a:r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174038" y="6083300"/>
            <a:ext cx="590550" cy="3175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ja-JP" sz="1400" dirty="0">
                <a:solidFill>
                  <a:schemeClr val="bg1"/>
                </a:solidFill>
                <a:latin typeface="+mj-lt"/>
                <a:ea typeface="+mj-ea"/>
                <a:cs typeface="Arial"/>
              </a:rPr>
              <a:t>P-01</a:t>
            </a:r>
          </a:p>
        </p:txBody>
      </p:sp>
      <p:sp>
        <p:nvSpPr>
          <p:cNvPr id="24" name="コンテンツ プレースホルダー 4"/>
          <p:cNvSpPr txBox="1">
            <a:spLocks/>
          </p:cNvSpPr>
          <p:nvPr/>
        </p:nvSpPr>
        <p:spPr bwMode="auto">
          <a:xfrm>
            <a:off x="304800" y="2069217"/>
            <a:ext cx="9950246" cy="76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3600" b="1" kern="0" dirty="0" err="1" smtClean="0"/>
              <a:t>めっちゃ</a:t>
            </a:r>
            <a:r>
              <a:rPr lang="ja-JP" altLang="en-US" sz="3600" b="1" kern="0" dirty="0" smtClean="0"/>
              <a:t>すごい文字列で</a:t>
            </a:r>
            <a:r>
              <a:rPr lang="ja-JP" altLang="en-US" sz="3600" kern="0" dirty="0" smtClean="0"/>
              <a:t>、印つけた言語 </a:t>
            </a:r>
            <a:endParaRPr lang="ja-JP" altLang="en-US" sz="3600" kern="0" dirty="0"/>
          </a:p>
        </p:txBody>
      </p:sp>
      <p:sp>
        <p:nvSpPr>
          <p:cNvPr id="3" name="正方形/長方形 2"/>
          <p:cNvSpPr/>
          <p:nvPr/>
        </p:nvSpPr>
        <p:spPr>
          <a:xfrm>
            <a:off x="589935" y="1154550"/>
            <a:ext cx="2949678" cy="811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074" name="Picture 2" descr="やる気に燃える人のイラスト（女性会社員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400" y="2590800"/>
            <a:ext cx="3476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コンテンツ プレースホルダー 4"/>
          <p:cNvSpPr txBox="1">
            <a:spLocks/>
          </p:cNvSpPr>
          <p:nvPr/>
        </p:nvSpPr>
        <p:spPr bwMode="auto">
          <a:xfrm>
            <a:off x="5419129" y="5941142"/>
            <a:ext cx="6829428" cy="101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2800" b="1" kern="0" dirty="0" smtClean="0"/>
              <a:t>ただただすごい</a:t>
            </a:r>
            <a:r>
              <a:rPr lang="ja-JP" altLang="en-US" sz="2800" b="1" kern="0" dirty="0" err="1" smtClean="0"/>
              <a:t>。。。</a:t>
            </a:r>
            <a:endParaRPr lang="ja-JP" altLang="en-US" sz="2800" b="1" kern="0" dirty="0"/>
          </a:p>
        </p:txBody>
      </p:sp>
    </p:spTree>
    <p:extLst>
      <p:ext uri="{BB962C8B-B14F-4D97-AF65-F5344CB8AC3E}">
        <p14:creationId xmlns:p14="http://schemas.microsoft.com/office/powerpoint/2010/main" val="231334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/>
        </p:nvSpPr>
        <p:spPr>
          <a:xfrm>
            <a:off x="543029" y="2687071"/>
            <a:ext cx="3928487" cy="3284016"/>
          </a:xfrm>
          <a:prstGeom prst="rect">
            <a:avLst/>
          </a:prstGeom>
          <a:solidFill>
            <a:schemeClr val="accent2">
              <a:lumMod val="20000"/>
              <a:lumOff val="8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52180" y="4415574"/>
            <a:ext cx="3596084" cy="1082701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73442" y="3339618"/>
            <a:ext cx="3226286" cy="31149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タイトル 1"/>
          <p:cNvSpPr txBox="1">
            <a:spLocks/>
          </p:cNvSpPr>
          <p:nvPr/>
        </p:nvSpPr>
        <p:spPr>
          <a:xfrm>
            <a:off x="8174038" y="6083300"/>
            <a:ext cx="590550" cy="3175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ja-JP" sz="1400" dirty="0">
                <a:solidFill>
                  <a:schemeClr val="bg1"/>
                </a:solidFill>
                <a:latin typeface="+mj-lt"/>
                <a:ea typeface="+mj-ea"/>
                <a:cs typeface="Arial"/>
              </a:rPr>
              <a:t>P-01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D79D0-C2DC-45D4-9D56-0A2C9A812D2E}" type="slidenum">
              <a:rPr lang="ja-JP" altLang="en-US" smtClean="0"/>
              <a:pPr>
                <a:defRPr/>
              </a:pPr>
              <a:t>6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導入　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とは？</a:t>
            </a:r>
            <a:endParaRPr kumimoji="1" lang="ja-JP" altLang="en-US" dirty="0"/>
          </a:p>
        </p:txBody>
      </p:sp>
      <p:sp>
        <p:nvSpPr>
          <p:cNvPr id="16" name="タイトル 1"/>
          <p:cNvSpPr txBox="1">
            <a:spLocks/>
          </p:cNvSpPr>
          <p:nvPr/>
        </p:nvSpPr>
        <p:spPr>
          <a:xfrm>
            <a:off x="8174038" y="6083300"/>
            <a:ext cx="590550" cy="3175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ja-JP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+mn-cs"/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altLang="ja-JP" sz="1400" dirty="0">
                <a:solidFill>
                  <a:schemeClr val="bg1"/>
                </a:solidFill>
                <a:latin typeface="+mj-lt"/>
                <a:ea typeface="+mj-ea"/>
                <a:cs typeface="Arial"/>
              </a:rPr>
              <a:t>P-01</a:t>
            </a:r>
          </a:p>
        </p:txBody>
      </p:sp>
      <p:sp>
        <p:nvSpPr>
          <p:cNvPr id="24" name="コンテンツ プレースホルダー 4"/>
          <p:cNvSpPr txBox="1">
            <a:spLocks/>
          </p:cNvSpPr>
          <p:nvPr/>
        </p:nvSpPr>
        <p:spPr bwMode="auto">
          <a:xfrm>
            <a:off x="147484" y="2066952"/>
            <a:ext cx="9950246" cy="76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3600" kern="0" dirty="0" err="1" smtClean="0"/>
              <a:t>めっちゃ</a:t>
            </a:r>
            <a:r>
              <a:rPr lang="ja-JP" altLang="en-US" sz="3600" kern="0" dirty="0" smtClean="0"/>
              <a:t>すごい文字列で、</a:t>
            </a:r>
            <a:r>
              <a:rPr lang="ja-JP" altLang="en-US" sz="3600" b="1" kern="0" dirty="0" smtClean="0"/>
              <a:t>印つけた言語 </a:t>
            </a:r>
            <a:endParaRPr lang="ja-JP" altLang="en-US" sz="3600" b="1" kern="0" dirty="0"/>
          </a:p>
        </p:txBody>
      </p:sp>
      <p:sp>
        <p:nvSpPr>
          <p:cNvPr id="8" name="正方形/長方形 7"/>
          <p:cNvSpPr/>
          <p:nvPr/>
        </p:nvSpPr>
        <p:spPr>
          <a:xfrm>
            <a:off x="3624310" y="1144114"/>
            <a:ext cx="4934505" cy="8119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8" name="Picture 2" descr="フリーイラスト, フリーイラスト, CC0 イラスト, ベクター, EPS, 文房具, 筆記用具, 蛍光ペン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029" y="2831410"/>
            <a:ext cx="1953068" cy="128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コンテンツ プレースホルダー 4"/>
          <p:cNvSpPr txBox="1">
            <a:spLocks/>
          </p:cNvSpPr>
          <p:nvPr/>
        </p:nvSpPr>
        <p:spPr bwMode="auto">
          <a:xfrm>
            <a:off x="4840272" y="4202926"/>
            <a:ext cx="6829428" cy="1015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2800" b="1" kern="0" dirty="0"/>
              <a:t>蛍光</a:t>
            </a:r>
            <a:r>
              <a:rPr lang="ja-JP" altLang="en-US" sz="2800" b="1" kern="0" dirty="0" smtClean="0"/>
              <a:t>ペンで</a:t>
            </a:r>
            <a:endParaRPr lang="en-US" altLang="ja-JP" sz="2800" b="1" kern="0" dirty="0" smtClean="0"/>
          </a:p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2800" b="1" kern="0" dirty="0" smtClean="0"/>
              <a:t>印をつけるイメージ</a:t>
            </a:r>
            <a:endParaRPr lang="ja-JP" altLang="en-US" sz="2800" b="1" kern="0" dirty="0"/>
          </a:p>
        </p:txBody>
      </p:sp>
      <p:sp>
        <p:nvSpPr>
          <p:cNvPr id="5" name="正方形/長方形 4"/>
          <p:cNvSpPr/>
          <p:nvPr/>
        </p:nvSpPr>
        <p:spPr>
          <a:xfrm>
            <a:off x="873442" y="4801174"/>
            <a:ext cx="3226286" cy="311499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624906" y="3031309"/>
            <a:ext cx="3723358" cy="1056241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624906" y="2554767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2400" dirty="0"/>
              <a:t>&lt;</a:t>
            </a:r>
            <a:r>
              <a:rPr lang="ja-JP" altLang="en-US" sz="2400" dirty="0">
                <a:solidFill>
                  <a:srgbClr val="0000CC"/>
                </a:solidFill>
              </a:rPr>
              <a:t>html</a:t>
            </a:r>
            <a:r>
              <a:rPr lang="ja-JP" altLang="en-US" sz="2400" dirty="0"/>
              <a:t>&gt;</a:t>
            </a:r>
          </a:p>
          <a:p>
            <a:r>
              <a:rPr lang="ja-JP" altLang="en-US" sz="2400" dirty="0"/>
              <a:t>  &lt;</a:t>
            </a:r>
            <a:r>
              <a:rPr lang="ja-JP" altLang="en-US" sz="2400" dirty="0">
                <a:solidFill>
                  <a:srgbClr val="0000CC"/>
                </a:solidFill>
              </a:rPr>
              <a:t>head</a:t>
            </a:r>
            <a:r>
              <a:rPr lang="ja-JP" altLang="en-US" sz="2400" dirty="0"/>
              <a:t>&gt;</a:t>
            </a:r>
          </a:p>
          <a:p>
            <a:r>
              <a:rPr lang="ja-JP" altLang="en-US" sz="2400" dirty="0"/>
              <a:t>    &lt;</a:t>
            </a:r>
            <a:r>
              <a:rPr lang="ja-JP" altLang="en-US" sz="2400" dirty="0">
                <a:solidFill>
                  <a:srgbClr val="0000CC"/>
                </a:solidFill>
              </a:rPr>
              <a:t>title</a:t>
            </a:r>
            <a:r>
              <a:rPr lang="ja-JP" altLang="en-US" sz="2400" dirty="0"/>
              <a:t>&gt;Sample&lt;</a:t>
            </a:r>
            <a:r>
              <a:rPr lang="ja-JP" altLang="en-US" sz="2400" dirty="0">
                <a:solidFill>
                  <a:srgbClr val="0000CC"/>
                </a:solidFill>
              </a:rPr>
              <a:t>/title</a:t>
            </a:r>
            <a:r>
              <a:rPr lang="ja-JP" altLang="en-US" sz="2400" dirty="0"/>
              <a:t>&gt;</a:t>
            </a:r>
          </a:p>
          <a:p>
            <a:r>
              <a:rPr lang="ja-JP" altLang="en-US" sz="2400" dirty="0"/>
              <a:t>  &lt;</a:t>
            </a:r>
            <a:r>
              <a:rPr lang="ja-JP" altLang="en-US" sz="2400" dirty="0">
                <a:solidFill>
                  <a:srgbClr val="0000CC"/>
                </a:solidFill>
              </a:rPr>
              <a:t>/head</a:t>
            </a:r>
            <a:r>
              <a:rPr lang="ja-JP" altLang="en-US" sz="2400" dirty="0"/>
              <a:t>&gt;</a:t>
            </a:r>
          </a:p>
          <a:p>
            <a:r>
              <a:rPr lang="ja-JP" altLang="en-US" sz="2400" dirty="0"/>
              <a:t>  </a:t>
            </a:r>
          </a:p>
          <a:p>
            <a:r>
              <a:rPr lang="ja-JP" altLang="en-US" sz="2400" dirty="0"/>
              <a:t>  &lt;</a:t>
            </a:r>
            <a:r>
              <a:rPr lang="ja-JP" altLang="en-US" sz="2400" dirty="0">
                <a:solidFill>
                  <a:srgbClr val="0000CC"/>
                </a:solidFill>
              </a:rPr>
              <a:t>body</a:t>
            </a:r>
            <a:r>
              <a:rPr lang="ja-JP" altLang="en-US" sz="2400" dirty="0"/>
              <a:t>&gt;</a:t>
            </a:r>
          </a:p>
          <a:p>
            <a:r>
              <a:rPr lang="ja-JP" altLang="en-US" sz="2400" dirty="0"/>
              <a:t>    &lt;</a:t>
            </a:r>
            <a:r>
              <a:rPr lang="ja-JP" altLang="en-US" sz="2400" dirty="0">
                <a:solidFill>
                  <a:srgbClr val="0000CC"/>
                </a:solidFill>
              </a:rPr>
              <a:t>p</a:t>
            </a:r>
            <a:r>
              <a:rPr lang="ja-JP" altLang="en-US" sz="2400" dirty="0"/>
              <a:t>&gt;Hello world&lt;</a:t>
            </a:r>
            <a:r>
              <a:rPr lang="ja-JP" altLang="en-US" sz="2400" dirty="0">
                <a:solidFill>
                  <a:srgbClr val="0000CC"/>
                </a:solidFill>
              </a:rPr>
              <a:t>/p</a:t>
            </a:r>
            <a:r>
              <a:rPr lang="ja-JP" altLang="en-US" sz="2400" dirty="0"/>
              <a:t>&gt;</a:t>
            </a:r>
          </a:p>
          <a:p>
            <a:r>
              <a:rPr lang="ja-JP" altLang="en-US" sz="2400" dirty="0"/>
              <a:t>  &lt;</a:t>
            </a:r>
            <a:r>
              <a:rPr lang="ja-JP" altLang="en-US" sz="2400" dirty="0">
                <a:solidFill>
                  <a:srgbClr val="0000CC"/>
                </a:solidFill>
              </a:rPr>
              <a:t>/body</a:t>
            </a:r>
            <a:r>
              <a:rPr lang="ja-JP" altLang="en-US" sz="2400" dirty="0"/>
              <a:t>&gt;</a:t>
            </a:r>
          </a:p>
          <a:p>
            <a:r>
              <a:rPr lang="ja-JP" altLang="en-US" sz="2400" dirty="0"/>
              <a:t>&lt;</a:t>
            </a:r>
            <a:r>
              <a:rPr lang="ja-JP" altLang="en-US" sz="2400" dirty="0">
                <a:solidFill>
                  <a:srgbClr val="0000CC"/>
                </a:solidFill>
              </a:rPr>
              <a:t>/html</a:t>
            </a:r>
            <a:r>
              <a:rPr lang="ja-JP" altLang="en-US" sz="2400" dirty="0"/>
              <a:t>&gt;</a:t>
            </a:r>
          </a:p>
        </p:txBody>
      </p:sp>
      <p:sp>
        <p:nvSpPr>
          <p:cNvPr id="18" name="コンテンツ プレースホルダー 4"/>
          <p:cNvSpPr txBox="1">
            <a:spLocks/>
          </p:cNvSpPr>
          <p:nvPr/>
        </p:nvSpPr>
        <p:spPr bwMode="auto">
          <a:xfrm>
            <a:off x="589935" y="1154550"/>
            <a:ext cx="8815306" cy="91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ja-JP" sz="4800" b="1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H</a:t>
            </a:r>
            <a:r>
              <a:rPr lang="ja-JP" altLang="ja-JP" sz="4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yper</a:t>
            </a:r>
            <a:r>
              <a:rPr lang="ja-JP" altLang="ja-JP" sz="4800" b="1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T</a:t>
            </a:r>
            <a:r>
              <a:rPr lang="ja-JP" altLang="ja-JP" sz="4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ext </a:t>
            </a:r>
            <a:r>
              <a:rPr lang="ja-JP" altLang="ja-JP" sz="4800" b="1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M</a:t>
            </a:r>
            <a:r>
              <a:rPr lang="ja-JP" altLang="ja-JP" sz="4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arkup </a:t>
            </a:r>
            <a:r>
              <a:rPr lang="ja-JP" altLang="ja-JP" sz="4800" b="1" dirty="0">
                <a:solidFill>
                  <a:srgbClr val="FF0000"/>
                </a:solidFill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L</a:t>
            </a:r>
            <a:r>
              <a:rPr lang="ja-JP" altLang="ja-JP" sz="4800" dirty="0">
                <a:latin typeface="BIZ UD明朝 Medium" panose="02020500000000000000" pitchFamily="17" charset="-128"/>
                <a:ea typeface="BIZ UD明朝 Medium" panose="02020500000000000000" pitchFamily="17" charset="-128"/>
              </a:rPr>
              <a:t>anguage</a:t>
            </a:r>
          </a:p>
        </p:txBody>
      </p:sp>
    </p:spTree>
    <p:extLst>
      <p:ext uri="{BB962C8B-B14F-4D97-AF65-F5344CB8AC3E}">
        <p14:creationId xmlns:p14="http://schemas.microsoft.com/office/powerpoint/2010/main" val="56774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D79D0-C2DC-45D4-9D56-0A2C9A812D2E}" type="slidenum">
              <a:rPr lang="ja-JP" altLang="en-US" smtClean="0"/>
              <a:pPr>
                <a:defRPr/>
              </a:pPr>
              <a:t>7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導入　</a:t>
            </a:r>
            <a:r>
              <a:rPr lang="en-US" altLang="ja-JP" dirty="0" smtClean="0"/>
              <a:t>HTML</a:t>
            </a:r>
            <a:r>
              <a:rPr lang="ja-JP" altLang="en-US" dirty="0" smtClean="0"/>
              <a:t>補足　（歴史）</a:t>
            </a:r>
            <a:endParaRPr kumimoji="1" lang="ja-JP" altLang="en-US" dirty="0"/>
          </a:p>
        </p:txBody>
      </p:sp>
      <p:pic>
        <p:nvPicPr>
          <p:cNvPr id="1026" name="Picture 2" descr="人類の進化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90" y="2027251"/>
            <a:ext cx="7366102" cy="412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コンテンツ プレースホルダー 4"/>
          <p:cNvSpPr txBox="1">
            <a:spLocks/>
          </p:cNvSpPr>
          <p:nvPr/>
        </p:nvSpPr>
        <p:spPr bwMode="auto">
          <a:xfrm>
            <a:off x="645190" y="5704122"/>
            <a:ext cx="1691148" cy="6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en-US" altLang="ja-JP" b="1" kern="0" dirty="0" smtClean="0"/>
              <a:t>HTML1.0</a:t>
            </a:r>
          </a:p>
          <a:p>
            <a:pPr marL="0" indent="0" defTabSz="914400">
              <a:buNone/>
            </a:pPr>
            <a:r>
              <a:rPr lang="en-US" altLang="ja-JP" dirty="0" smtClean="0"/>
              <a:t>1989</a:t>
            </a:r>
            <a:r>
              <a:rPr lang="ja-JP" altLang="en-US" dirty="0" smtClean="0"/>
              <a:t>年</a:t>
            </a:r>
            <a:endParaRPr lang="ja-JP" altLang="en-US" b="1" kern="0" dirty="0"/>
          </a:p>
        </p:txBody>
      </p:sp>
      <p:sp>
        <p:nvSpPr>
          <p:cNvPr id="20" name="コンテンツ プレースホルダー 4"/>
          <p:cNvSpPr txBox="1">
            <a:spLocks/>
          </p:cNvSpPr>
          <p:nvPr/>
        </p:nvSpPr>
        <p:spPr bwMode="auto">
          <a:xfrm>
            <a:off x="6588533" y="5629415"/>
            <a:ext cx="1691148" cy="6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en-US" altLang="ja-JP" sz="2800" b="1" kern="0" dirty="0" smtClean="0">
                <a:solidFill>
                  <a:srgbClr val="FF0000"/>
                </a:solidFill>
              </a:rPr>
              <a:t>HTML5.0</a:t>
            </a:r>
          </a:p>
          <a:p>
            <a:pPr marL="0" indent="0" defTabSz="914400">
              <a:buNone/>
            </a:pPr>
            <a:r>
              <a:rPr lang="en-US" altLang="ja-JP" sz="2800" b="1" dirty="0" smtClean="0">
                <a:solidFill>
                  <a:srgbClr val="FF0000"/>
                </a:solidFill>
              </a:rPr>
              <a:t>2008</a:t>
            </a:r>
            <a:r>
              <a:rPr lang="ja-JP" altLang="en-US" sz="2800" b="1" dirty="0" smtClean="0">
                <a:solidFill>
                  <a:srgbClr val="FF0000"/>
                </a:solidFill>
              </a:rPr>
              <a:t>年</a:t>
            </a:r>
            <a:endParaRPr lang="ja-JP" altLang="en-US" sz="2800" b="1" kern="0" dirty="0">
              <a:solidFill>
                <a:srgbClr val="FF0000"/>
              </a:solidFill>
            </a:endParaRPr>
          </a:p>
        </p:txBody>
      </p:sp>
      <p:sp>
        <p:nvSpPr>
          <p:cNvPr id="22" name="コンテンツ プレースホルダー 4"/>
          <p:cNvSpPr txBox="1">
            <a:spLocks/>
          </p:cNvSpPr>
          <p:nvPr/>
        </p:nvSpPr>
        <p:spPr bwMode="auto">
          <a:xfrm>
            <a:off x="2046287" y="5700617"/>
            <a:ext cx="1691148" cy="6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en-US" altLang="ja-JP" b="1" kern="0" dirty="0" smtClean="0"/>
              <a:t>HTML2.0</a:t>
            </a:r>
          </a:p>
        </p:txBody>
      </p:sp>
      <p:sp>
        <p:nvSpPr>
          <p:cNvPr id="23" name="コンテンツ プレースホルダー 4"/>
          <p:cNvSpPr txBox="1">
            <a:spLocks/>
          </p:cNvSpPr>
          <p:nvPr/>
        </p:nvSpPr>
        <p:spPr bwMode="auto">
          <a:xfrm>
            <a:off x="3447384" y="5697112"/>
            <a:ext cx="1691148" cy="6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en-US" altLang="ja-JP" b="1" kern="0" dirty="0" smtClean="0"/>
              <a:t>HTML3.0</a:t>
            </a:r>
          </a:p>
        </p:txBody>
      </p:sp>
      <p:sp>
        <p:nvSpPr>
          <p:cNvPr id="25" name="コンテンツ プレースホルダー 4"/>
          <p:cNvSpPr txBox="1">
            <a:spLocks/>
          </p:cNvSpPr>
          <p:nvPr/>
        </p:nvSpPr>
        <p:spPr bwMode="auto">
          <a:xfrm>
            <a:off x="4848481" y="5693607"/>
            <a:ext cx="1691148" cy="6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en-US" altLang="ja-JP" b="1" kern="0" dirty="0" smtClean="0"/>
              <a:t>HTML4.0</a:t>
            </a:r>
          </a:p>
        </p:txBody>
      </p:sp>
    </p:spTree>
    <p:extLst>
      <p:ext uri="{BB962C8B-B14F-4D97-AF65-F5344CB8AC3E}">
        <p14:creationId xmlns:p14="http://schemas.microsoft.com/office/powerpoint/2010/main" val="91016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円形吹き出し 6"/>
          <p:cNvSpPr/>
          <p:nvPr/>
        </p:nvSpPr>
        <p:spPr>
          <a:xfrm>
            <a:off x="4263513" y="1300998"/>
            <a:ext cx="4670322" cy="1500346"/>
          </a:xfrm>
          <a:prstGeom prst="wedgeEllipseCallout">
            <a:avLst>
              <a:gd name="adj1" fmla="val -55169"/>
              <a:gd name="adj2" fmla="val -25926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D79D0-C2DC-45D4-9D56-0A2C9A812D2E}" type="slidenum">
              <a:rPr lang="ja-JP" altLang="en-US" smtClean="0"/>
              <a:pPr>
                <a:defRPr/>
              </a:pPr>
              <a:t>8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導入　</a:t>
            </a:r>
            <a:r>
              <a:rPr lang="en-US" altLang="ja-JP" dirty="0" smtClean="0"/>
              <a:t>HTML</a:t>
            </a:r>
            <a:r>
              <a:rPr lang="ja-JP" altLang="en-US" dirty="0"/>
              <a:t>補足　（歴史）</a:t>
            </a:r>
            <a:endParaRPr kumimoji="1" lang="ja-JP" altLang="en-US" dirty="0"/>
          </a:p>
        </p:txBody>
      </p:sp>
      <p:sp>
        <p:nvSpPr>
          <p:cNvPr id="27" name="コンテンツ プレースホルダー 4"/>
          <p:cNvSpPr txBox="1">
            <a:spLocks/>
          </p:cNvSpPr>
          <p:nvPr/>
        </p:nvSpPr>
        <p:spPr bwMode="auto">
          <a:xfrm>
            <a:off x="4780832" y="1593862"/>
            <a:ext cx="6950230" cy="126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en-US" altLang="ja-JP" sz="2800" b="1" kern="0" dirty="0" smtClean="0">
                <a:solidFill>
                  <a:srgbClr val="FF0000"/>
                </a:solidFill>
              </a:rPr>
              <a:t>HTML5</a:t>
            </a:r>
            <a:r>
              <a:rPr lang="ja-JP" altLang="en-US" sz="2800" b="1" kern="0" dirty="0" smtClean="0">
                <a:solidFill>
                  <a:srgbClr val="FF0000"/>
                </a:solidFill>
              </a:rPr>
              <a:t>を使うために、</a:t>
            </a:r>
            <a:endParaRPr lang="en-US" altLang="ja-JP" sz="2800" b="1" kern="0" dirty="0" smtClean="0">
              <a:solidFill>
                <a:srgbClr val="FF0000"/>
              </a:solidFill>
            </a:endParaRPr>
          </a:p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2800" b="1" kern="0" dirty="0" smtClean="0">
                <a:solidFill>
                  <a:srgbClr val="FF0000"/>
                </a:solidFill>
              </a:rPr>
              <a:t>先頭につけ</a:t>
            </a:r>
            <a:r>
              <a:rPr lang="ja-JP" altLang="en-US" sz="2800" b="1" kern="0" dirty="0">
                <a:solidFill>
                  <a:srgbClr val="FF0000"/>
                </a:solidFill>
              </a:rPr>
              <a:t>る</a:t>
            </a:r>
            <a:endParaRPr lang="en-US" altLang="ja-JP" sz="2800" b="1" kern="0" dirty="0" smtClean="0">
              <a:solidFill>
                <a:srgbClr val="FF0000"/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769268" y="1300998"/>
            <a:ext cx="483511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>
                <a:solidFill>
                  <a:srgbClr val="FF0000"/>
                </a:solidFill>
              </a:rPr>
              <a:t>&lt;!doctype html</a:t>
            </a:r>
            <a:r>
              <a:rPr lang="ja-JP" altLang="en-US" sz="3200" b="1" dirty="0" smtClean="0">
                <a:solidFill>
                  <a:srgbClr val="FF0000"/>
                </a:solidFill>
              </a:rPr>
              <a:t>&gt;</a:t>
            </a:r>
            <a:endParaRPr lang="en-US" altLang="ja-JP" sz="3200" dirty="0" smtClean="0"/>
          </a:p>
          <a:p>
            <a:r>
              <a:rPr lang="ja-JP" altLang="en-US" sz="3200" dirty="0" smtClean="0"/>
              <a:t>&lt;</a:t>
            </a:r>
            <a:r>
              <a:rPr lang="ja-JP" altLang="en-US" sz="3200" dirty="0">
                <a:solidFill>
                  <a:srgbClr val="0000CC"/>
                </a:solidFill>
              </a:rPr>
              <a:t>html</a:t>
            </a:r>
            <a:r>
              <a:rPr lang="ja-JP" altLang="en-US" sz="3200" dirty="0"/>
              <a:t>&gt;</a:t>
            </a:r>
          </a:p>
          <a:p>
            <a:r>
              <a:rPr lang="ja-JP" altLang="en-US" sz="3200" dirty="0"/>
              <a:t>  &lt;</a:t>
            </a:r>
            <a:r>
              <a:rPr lang="ja-JP" altLang="en-US" sz="3200" dirty="0">
                <a:solidFill>
                  <a:srgbClr val="0000CC"/>
                </a:solidFill>
              </a:rPr>
              <a:t>head</a:t>
            </a:r>
            <a:r>
              <a:rPr lang="ja-JP" altLang="en-US" sz="3200" dirty="0"/>
              <a:t>&gt;</a:t>
            </a:r>
          </a:p>
          <a:p>
            <a:r>
              <a:rPr lang="ja-JP" altLang="en-US" sz="3200" dirty="0"/>
              <a:t>    &lt;</a:t>
            </a:r>
            <a:r>
              <a:rPr lang="ja-JP" altLang="en-US" sz="3200" dirty="0">
                <a:solidFill>
                  <a:srgbClr val="0000CC"/>
                </a:solidFill>
              </a:rPr>
              <a:t>title</a:t>
            </a:r>
            <a:r>
              <a:rPr lang="ja-JP" altLang="en-US" sz="3200" dirty="0"/>
              <a:t>&gt;Sample&lt;</a:t>
            </a:r>
            <a:r>
              <a:rPr lang="ja-JP" altLang="en-US" sz="3200" dirty="0">
                <a:solidFill>
                  <a:srgbClr val="0000CC"/>
                </a:solidFill>
              </a:rPr>
              <a:t>/title</a:t>
            </a:r>
            <a:r>
              <a:rPr lang="ja-JP" altLang="en-US" sz="3200" dirty="0"/>
              <a:t>&gt;</a:t>
            </a:r>
          </a:p>
          <a:p>
            <a:r>
              <a:rPr lang="ja-JP" altLang="en-US" sz="3200" dirty="0"/>
              <a:t>  &lt;</a:t>
            </a:r>
            <a:r>
              <a:rPr lang="ja-JP" altLang="en-US" sz="3200" dirty="0">
                <a:solidFill>
                  <a:srgbClr val="0000CC"/>
                </a:solidFill>
              </a:rPr>
              <a:t>/head</a:t>
            </a:r>
            <a:r>
              <a:rPr lang="ja-JP" altLang="en-US" sz="3200" dirty="0"/>
              <a:t>&gt;</a:t>
            </a:r>
          </a:p>
          <a:p>
            <a:r>
              <a:rPr lang="ja-JP" altLang="en-US" sz="3200" dirty="0"/>
              <a:t>  </a:t>
            </a:r>
          </a:p>
          <a:p>
            <a:r>
              <a:rPr lang="ja-JP" altLang="en-US" sz="3200" dirty="0"/>
              <a:t>  &lt;</a:t>
            </a:r>
            <a:r>
              <a:rPr lang="ja-JP" altLang="en-US" sz="3200" dirty="0">
                <a:solidFill>
                  <a:srgbClr val="0000CC"/>
                </a:solidFill>
              </a:rPr>
              <a:t>body</a:t>
            </a:r>
            <a:r>
              <a:rPr lang="ja-JP" altLang="en-US" sz="3200" dirty="0"/>
              <a:t>&gt;</a:t>
            </a:r>
          </a:p>
          <a:p>
            <a:r>
              <a:rPr lang="ja-JP" altLang="en-US" sz="3200" dirty="0"/>
              <a:t>    &lt;</a:t>
            </a:r>
            <a:r>
              <a:rPr lang="ja-JP" altLang="en-US" sz="3200" dirty="0">
                <a:solidFill>
                  <a:srgbClr val="0000CC"/>
                </a:solidFill>
              </a:rPr>
              <a:t>p</a:t>
            </a:r>
            <a:r>
              <a:rPr lang="ja-JP" altLang="en-US" sz="3200" dirty="0"/>
              <a:t>&gt;Hello world&lt;</a:t>
            </a:r>
            <a:r>
              <a:rPr lang="ja-JP" altLang="en-US" sz="3200" dirty="0">
                <a:solidFill>
                  <a:srgbClr val="0000CC"/>
                </a:solidFill>
              </a:rPr>
              <a:t>/p</a:t>
            </a:r>
            <a:r>
              <a:rPr lang="ja-JP" altLang="en-US" sz="3200" dirty="0"/>
              <a:t>&gt;</a:t>
            </a:r>
          </a:p>
          <a:p>
            <a:r>
              <a:rPr lang="ja-JP" altLang="en-US" sz="3200" dirty="0"/>
              <a:t>  &lt;</a:t>
            </a:r>
            <a:r>
              <a:rPr lang="ja-JP" altLang="en-US" sz="3200" dirty="0">
                <a:solidFill>
                  <a:srgbClr val="0000CC"/>
                </a:solidFill>
              </a:rPr>
              <a:t>/body</a:t>
            </a:r>
            <a:r>
              <a:rPr lang="ja-JP" altLang="en-US" sz="3200" dirty="0"/>
              <a:t>&gt;</a:t>
            </a:r>
          </a:p>
          <a:p>
            <a:r>
              <a:rPr lang="ja-JP" altLang="en-US" sz="3200" dirty="0"/>
              <a:t>&lt;</a:t>
            </a:r>
            <a:r>
              <a:rPr lang="ja-JP" altLang="en-US" sz="3200" dirty="0">
                <a:solidFill>
                  <a:srgbClr val="0000CC"/>
                </a:solidFill>
              </a:rPr>
              <a:t>/html</a:t>
            </a:r>
            <a:r>
              <a:rPr lang="ja-JP" altLang="en-US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92617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52D79D0-C2DC-45D4-9D56-0A2C9A812D2E}" type="slidenum">
              <a:rPr lang="ja-JP" altLang="en-US" smtClean="0"/>
              <a:pPr>
                <a:defRPr/>
              </a:pPr>
              <a:t>9</a:t>
            </a:fld>
            <a:endParaRPr lang="ja-JP" altLang="en-US" dirty="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導入　</a:t>
            </a:r>
            <a:r>
              <a:rPr lang="en-US" altLang="ja-JP" dirty="0" smtClean="0"/>
              <a:t>CSS</a:t>
            </a:r>
            <a:r>
              <a:rPr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9" name="コンテンツ プレースホルダー 4"/>
          <p:cNvSpPr txBox="1">
            <a:spLocks/>
          </p:cNvSpPr>
          <p:nvPr/>
        </p:nvSpPr>
        <p:spPr bwMode="auto">
          <a:xfrm>
            <a:off x="181209" y="1140275"/>
            <a:ext cx="8734191" cy="76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D3655"/>
              </a:buClr>
              <a:buSzPct val="90000"/>
              <a:buFont typeface="Wingdings" panose="05000000000000000000" pitchFamily="2" charset="2"/>
              <a:buChar char="n"/>
              <a:defRPr kumimoji="1" sz="2400">
                <a:solidFill>
                  <a:srgbClr val="5A5A5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800">
                <a:solidFill>
                  <a:srgbClr val="5A5A5A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rgbClr val="5A5A5A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914400">
              <a:buFont typeface="Wingdings" panose="05000000000000000000" pitchFamily="2" charset="2"/>
              <a:buNone/>
            </a:pPr>
            <a:r>
              <a:rPr lang="en-US" altLang="ja-JP" sz="3200" kern="0" dirty="0" smtClean="0">
                <a:solidFill>
                  <a:srgbClr val="FF0000"/>
                </a:solidFill>
              </a:rPr>
              <a:t>HTML</a:t>
            </a:r>
            <a:r>
              <a:rPr lang="ja-JP" altLang="en-US" sz="3200" kern="0" dirty="0" smtClean="0"/>
              <a:t>があれば、ブラウザでホームページの閲覧ができる。</a:t>
            </a:r>
            <a:endParaRPr lang="en-US" altLang="ja-JP" sz="3200" kern="0" dirty="0" smtClean="0"/>
          </a:p>
          <a:p>
            <a:pPr marL="0" indent="0" defTabSz="914400">
              <a:buFont typeface="Wingdings" panose="05000000000000000000" pitchFamily="2" charset="2"/>
              <a:buNone/>
            </a:pPr>
            <a:r>
              <a:rPr lang="ja-JP" altLang="en-US" sz="3200" kern="0" dirty="0" smtClean="0"/>
              <a:t>しかし、</a:t>
            </a:r>
            <a:r>
              <a:rPr lang="en-US" altLang="ja-JP" sz="3200" kern="0" dirty="0" smtClean="0">
                <a:solidFill>
                  <a:srgbClr val="FF0000"/>
                </a:solidFill>
              </a:rPr>
              <a:t>HTML</a:t>
            </a:r>
            <a:r>
              <a:rPr lang="ja-JP" altLang="en-US" sz="3200" kern="0" dirty="0" err="1" smtClean="0"/>
              <a:t>だけで</a:t>
            </a:r>
            <a:r>
              <a:rPr lang="ja-JP" altLang="en-US" sz="3200" kern="0" dirty="0" smtClean="0"/>
              <a:t>ホームページのデザインを設定するのは非常に大変。</a:t>
            </a:r>
            <a:endParaRPr lang="ja-JP" altLang="en-US" sz="3200" kern="0" dirty="0"/>
          </a:p>
        </p:txBody>
      </p:sp>
      <p:grpSp>
        <p:nvGrpSpPr>
          <p:cNvPr id="10" name="グループ化 9"/>
          <p:cNvGrpSpPr/>
          <p:nvPr/>
        </p:nvGrpSpPr>
        <p:grpSpPr>
          <a:xfrm>
            <a:off x="4883932" y="3619100"/>
            <a:ext cx="2532380" cy="2619140"/>
            <a:chOff x="4401820" y="2554388"/>
            <a:chExt cx="3118055" cy="3149551"/>
          </a:xfrm>
        </p:grpSpPr>
        <p:pic>
          <p:nvPicPr>
            <p:cNvPr id="2054" name="Picture 6" descr="チケットを買えなかった人のイラスト（女性）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1820" y="2554388"/>
              <a:ext cx="3118055" cy="3149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正方形/長方形 17"/>
            <p:cNvSpPr>
              <a:spLocks/>
            </p:cNvSpPr>
            <p:nvPr/>
          </p:nvSpPr>
          <p:spPr>
            <a:xfrm>
              <a:off x="4599307" y="3775804"/>
              <a:ext cx="1158714" cy="279366"/>
            </a:xfrm>
            <a:prstGeom prst="rect">
              <a:avLst/>
            </a:prstGeom>
            <a:solidFill>
              <a:srgbClr val="B3DFF8"/>
            </a:solidFill>
            <a:ln>
              <a:noFill/>
            </a:ln>
            <a:scene3d>
              <a:camera prst="perspectiveContrastingRightFacing" fov="3300000">
                <a:rot lat="0" lon="19200000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accent6"/>
                  </a:solidFill>
                  <a:latin typeface="Berlin Sans FB Demi" panose="020E0802020502020306" pitchFamily="34" charset="0"/>
                </a:rPr>
                <a:t>HTML</a:t>
              </a:r>
              <a:endParaRPr kumimoji="1" lang="ja-JP" altLang="en-US" dirty="0">
                <a:solidFill>
                  <a:schemeClr val="accent6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2058" name="Picture 10" descr="スーパー日本人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65" y="3297057"/>
            <a:ext cx="3140160" cy="31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9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red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ユーザー定義 1">
      <a:majorFont>
        <a:latin typeface="Helvetica"/>
        <a:ea typeface="メイリオ"/>
        <a:cs typeface=""/>
      </a:majorFont>
      <a:minorFont>
        <a:latin typeface="Helvetic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E904A85C-EDB9-4519-AD02-8B815CC3B2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21642</TotalTime>
  <Words>584</Words>
  <Application>Microsoft Office PowerPoint</Application>
  <PresentationFormat>画面に合わせる (4:3)</PresentationFormat>
  <Paragraphs>178</Paragraphs>
  <Slides>17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9" baseType="lpstr">
      <vt:lpstr>BIZ UD明朝 Medium</vt:lpstr>
      <vt:lpstr>ＭＳ Ｐゴシック</vt:lpstr>
      <vt:lpstr>MS UI Gothic</vt:lpstr>
      <vt:lpstr>SimHei</vt:lpstr>
      <vt:lpstr>メイリオ</vt:lpstr>
      <vt:lpstr>Arial</vt:lpstr>
      <vt:lpstr>Berlin Sans FB Demi</vt:lpstr>
      <vt:lpstr>Calibri</vt:lpstr>
      <vt:lpstr>Century Gothic</vt:lpstr>
      <vt:lpstr>Helvetica</vt:lpstr>
      <vt:lpstr>Wingdings</vt:lpstr>
      <vt:lpstr>1_red</vt:lpstr>
      <vt:lpstr>PowerPoint プレゼンテーション</vt:lpstr>
      <vt:lpstr>導入　HTMLとは？</vt:lpstr>
      <vt:lpstr>導入　HTMLとは？</vt:lpstr>
      <vt:lpstr>導入　HTMLとは？</vt:lpstr>
      <vt:lpstr>導入　HTMLとは？</vt:lpstr>
      <vt:lpstr>導入　HTMLとは？</vt:lpstr>
      <vt:lpstr>導入　HTML補足　（歴史）</vt:lpstr>
      <vt:lpstr>導入　HTML補足　（歴史）</vt:lpstr>
      <vt:lpstr>導入　CSSとは</vt:lpstr>
      <vt:lpstr>導入　CSSとは</vt:lpstr>
      <vt:lpstr>導入　CSSとは</vt:lpstr>
      <vt:lpstr>導入　CSSとは</vt:lpstr>
      <vt:lpstr>導入　CSSの基本３ステップ</vt:lpstr>
      <vt:lpstr>導入　CSSの基本３ステップ</vt:lpstr>
      <vt:lpstr>導入　CSSの基本３ステップ</vt:lpstr>
      <vt:lpstr>導入　CSSの基本３ステップ</vt:lpstr>
      <vt:lpstr>実践　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クリックしてタイトルを入力</dc:title>
  <dc:creator>P-ralay.com</dc:creator>
  <cp:lastModifiedBy>深瀬 大地</cp:lastModifiedBy>
  <cp:revision>1040</cp:revision>
  <cp:lastPrinted>2019-03-29T06:53:36Z</cp:lastPrinted>
  <dcterms:modified xsi:type="dcterms:W3CDTF">2019-11-27T06:40:05Z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TC024770329991</vt:lpwstr>
  </property>
</Properties>
</file>