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696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206" y="1122363"/>
            <a:ext cx="5691664" cy="2387600"/>
          </a:xfrm>
        </p:spPr>
        <p:txBody>
          <a:bodyPr anchor="b"/>
          <a:lstStyle>
            <a:lvl1pPr algn="ctr">
              <a:defRPr sz="43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010" y="3602038"/>
            <a:ext cx="5022056" cy="1655762"/>
          </a:xfrm>
        </p:spPr>
        <p:txBody>
          <a:bodyPr/>
          <a:lstStyle>
            <a:lvl1pPr marL="0" indent="0" algn="ctr">
              <a:buNone/>
              <a:defRPr sz="1758"/>
            </a:lvl1pPr>
            <a:lvl2pPr marL="334808" indent="0" algn="ctr">
              <a:buNone/>
              <a:defRPr sz="1465"/>
            </a:lvl2pPr>
            <a:lvl3pPr marL="669615" indent="0" algn="ctr">
              <a:buNone/>
              <a:defRPr sz="1318"/>
            </a:lvl3pPr>
            <a:lvl4pPr marL="1004423" indent="0" algn="ctr">
              <a:buNone/>
              <a:defRPr sz="1172"/>
            </a:lvl4pPr>
            <a:lvl5pPr marL="1339230" indent="0" algn="ctr">
              <a:buNone/>
              <a:defRPr sz="1172"/>
            </a:lvl5pPr>
            <a:lvl6pPr marL="1674038" indent="0" algn="ctr">
              <a:buNone/>
              <a:defRPr sz="1172"/>
            </a:lvl6pPr>
            <a:lvl7pPr marL="2008845" indent="0" algn="ctr">
              <a:buNone/>
              <a:defRPr sz="1172"/>
            </a:lvl7pPr>
            <a:lvl8pPr marL="2343653" indent="0" algn="ctr">
              <a:buNone/>
              <a:defRPr sz="1172"/>
            </a:lvl8pPr>
            <a:lvl9pPr marL="2678460" indent="0" algn="ctr">
              <a:buNone/>
              <a:defRPr sz="117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59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1879" y="365125"/>
            <a:ext cx="144384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355" y="365125"/>
            <a:ext cx="4247823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7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98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68" y="1709740"/>
            <a:ext cx="5775365" cy="2852737"/>
          </a:xfrm>
        </p:spPr>
        <p:txBody>
          <a:bodyPr anchor="b"/>
          <a:lstStyle>
            <a:lvl1pPr>
              <a:defRPr sz="43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68" y="4589465"/>
            <a:ext cx="5775365" cy="1500187"/>
          </a:xfrm>
        </p:spPr>
        <p:txBody>
          <a:bodyPr/>
          <a:lstStyle>
            <a:lvl1pPr marL="0" indent="0">
              <a:buNone/>
              <a:defRPr sz="1758">
                <a:solidFill>
                  <a:schemeClr val="tx1"/>
                </a:solidFill>
              </a:defRPr>
            </a:lvl1pPr>
            <a:lvl2pPr marL="334808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2pPr>
            <a:lvl3pPr marL="669615" indent="0">
              <a:buNone/>
              <a:defRPr sz="1318">
                <a:solidFill>
                  <a:schemeClr val="tx1">
                    <a:tint val="75000"/>
                  </a:schemeClr>
                </a:solidFill>
              </a:defRPr>
            </a:lvl3pPr>
            <a:lvl4pPr marL="1004423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4pPr>
            <a:lvl5pPr marL="1339230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5pPr>
            <a:lvl6pPr marL="1674038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6pPr>
            <a:lvl7pPr marL="2008845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7pPr>
            <a:lvl8pPr marL="2343653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8pPr>
            <a:lvl9pPr marL="2678460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43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55" y="1825625"/>
            <a:ext cx="2845832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9888" y="1825625"/>
            <a:ext cx="2845832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61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27" y="365127"/>
            <a:ext cx="577536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228" y="1681163"/>
            <a:ext cx="2832753" cy="823912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08" indent="0">
              <a:buNone/>
              <a:defRPr sz="1465" b="1"/>
            </a:lvl2pPr>
            <a:lvl3pPr marL="669615" indent="0">
              <a:buNone/>
              <a:defRPr sz="1318" b="1"/>
            </a:lvl3pPr>
            <a:lvl4pPr marL="1004423" indent="0">
              <a:buNone/>
              <a:defRPr sz="1172" b="1"/>
            </a:lvl4pPr>
            <a:lvl5pPr marL="1339230" indent="0">
              <a:buNone/>
              <a:defRPr sz="1172" b="1"/>
            </a:lvl5pPr>
            <a:lvl6pPr marL="1674038" indent="0">
              <a:buNone/>
              <a:defRPr sz="1172" b="1"/>
            </a:lvl6pPr>
            <a:lvl7pPr marL="2008845" indent="0">
              <a:buNone/>
              <a:defRPr sz="1172" b="1"/>
            </a:lvl7pPr>
            <a:lvl8pPr marL="2343653" indent="0">
              <a:buNone/>
              <a:defRPr sz="1172" b="1"/>
            </a:lvl8pPr>
            <a:lvl9pPr marL="2678460" indent="0">
              <a:buNone/>
              <a:defRPr sz="117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28" y="2505075"/>
            <a:ext cx="2832753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9888" y="1681163"/>
            <a:ext cx="2846704" cy="823912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08" indent="0">
              <a:buNone/>
              <a:defRPr sz="1465" b="1"/>
            </a:lvl2pPr>
            <a:lvl3pPr marL="669615" indent="0">
              <a:buNone/>
              <a:defRPr sz="1318" b="1"/>
            </a:lvl3pPr>
            <a:lvl4pPr marL="1004423" indent="0">
              <a:buNone/>
              <a:defRPr sz="1172" b="1"/>
            </a:lvl4pPr>
            <a:lvl5pPr marL="1339230" indent="0">
              <a:buNone/>
              <a:defRPr sz="1172" b="1"/>
            </a:lvl5pPr>
            <a:lvl6pPr marL="1674038" indent="0">
              <a:buNone/>
              <a:defRPr sz="1172" b="1"/>
            </a:lvl6pPr>
            <a:lvl7pPr marL="2008845" indent="0">
              <a:buNone/>
              <a:defRPr sz="1172" b="1"/>
            </a:lvl7pPr>
            <a:lvl8pPr marL="2343653" indent="0">
              <a:buNone/>
              <a:defRPr sz="1172" b="1"/>
            </a:lvl8pPr>
            <a:lvl9pPr marL="2678460" indent="0">
              <a:buNone/>
              <a:defRPr sz="117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9888" y="2505075"/>
            <a:ext cx="2846704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5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42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28" y="457200"/>
            <a:ext cx="2159658" cy="1600200"/>
          </a:xfrm>
        </p:spPr>
        <p:txBody>
          <a:bodyPr anchor="b"/>
          <a:lstStyle>
            <a:lvl1pPr>
              <a:defRPr sz="234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704" y="987427"/>
            <a:ext cx="3389888" cy="4873625"/>
          </a:xfrm>
        </p:spPr>
        <p:txBody>
          <a:bodyPr/>
          <a:lstStyle>
            <a:lvl1pPr>
              <a:defRPr sz="2343"/>
            </a:lvl1pPr>
            <a:lvl2pPr>
              <a:defRPr sz="2050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228" y="2057400"/>
            <a:ext cx="2159658" cy="3811588"/>
          </a:xfrm>
        </p:spPr>
        <p:txBody>
          <a:bodyPr/>
          <a:lstStyle>
            <a:lvl1pPr marL="0" indent="0">
              <a:buNone/>
              <a:defRPr sz="1172"/>
            </a:lvl1pPr>
            <a:lvl2pPr marL="334808" indent="0">
              <a:buNone/>
              <a:defRPr sz="1025"/>
            </a:lvl2pPr>
            <a:lvl3pPr marL="669615" indent="0">
              <a:buNone/>
              <a:defRPr sz="879"/>
            </a:lvl3pPr>
            <a:lvl4pPr marL="1004423" indent="0">
              <a:buNone/>
              <a:defRPr sz="732"/>
            </a:lvl4pPr>
            <a:lvl5pPr marL="1339230" indent="0">
              <a:buNone/>
              <a:defRPr sz="732"/>
            </a:lvl5pPr>
            <a:lvl6pPr marL="1674038" indent="0">
              <a:buNone/>
              <a:defRPr sz="732"/>
            </a:lvl6pPr>
            <a:lvl7pPr marL="2008845" indent="0">
              <a:buNone/>
              <a:defRPr sz="732"/>
            </a:lvl7pPr>
            <a:lvl8pPr marL="2343653" indent="0">
              <a:buNone/>
              <a:defRPr sz="732"/>
            </a:lvl8pPr>
            <a:lvl9pPr marL="2678460" indent="0">
              <a:buNone/>
              <a:defRPr sz="73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9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28" y="457200"/>
            <a:ext cx="2159658" cy="1600200"/>
          </a:xfrm>
        </p:spPr>
        <p:txBody>
          <a:bodyPr anchor="b"/>
          <a:lstStyle>
            <a:lvl1pPr>
              <a:defRPr sz="234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46704" y="987427"/>
            <a:ext cx="3389888" cy="4873625"/>
          </a:xfrm>
        </p:spPr>
        <p:txBody>
          <a:bodyPr anchor="t"/>
          <a:lstStyle>
            <a:lvl1pPr marL="0" indent="0">
              <a:buNone/>
              <a:defRPr sz="2343"/>
            </a:lvl1pPr>
            <a:lvl2pPr marL="334808" indent="0">
              <a:buNone/>
              <a:defRPr sz="2050"/>
            </a:lvl2pPr>
            <a:lvl3pPr marL="669615" indent="0">
              <a:buNone/>
              <a:defRPr sz="1758"/>
            </a:lvl3pPr>
            <a:lvl4pPr marL="1004423" indent="0">
              <a:buNone/>
              <a:defRPr sz="1465"/>
            </a:lvl4pPr>
            <a:lvl5pPr marL="1339230" indent="0">
              <a:buNone/>
              <a:defRPr sz="1465"/>
            </a:lvl5pPr>
            <a:lvl6pPr marL="1674038" indent="0">
              <a:buNone/>
              <a:defRPr sz="1465"/>
            </a:lvl6pPr>
            <a:lvl7pPr marL="2008845" indent="0">
              <a:buNone/>
              <a:defRPr sz="1465"/>
            </a:lvl7pPr>
            <a:lvl8pPr marL="2343653" indent="0">
              <a:buNone/>
              <a:defRPr sz="1465"/>
            </a:lvl8pPr>
            <a:lvl9pPr marL="2678460" indent="0">
              <a:buNone/>
              <a:defRPr sz="146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228" y="2057400"/>
            <a:ext cx="2159658" cy="3811588"/>
          </a:xfrm>
        </p:spPr>
        <p:txBody>
          <a:bodyPr/>
          <a:lstStyle>
            <a:lvl1pPr marL="0" indent="0">
              <a:buNone/>
              <a:defRPr sz="1172"/>
            </a:lvl1pPr>
            <a:lvl2pPr marL="334808" indent="0">
              <a:buNone/>
              <a:defRPr sz="1025"/>
            </a:lvl2pPr>
            <a:lvl3pPr marL="669615" indent="0">
              <a:buNone/>
              <a:defRPr sz="879"/>
            </a:lvl3pPr>
            <a:lvl4pPr marL="1004423" indent="0">
              <a:buNone/>
              <a:defRPr sz="732"/>
            </a:lvl4pPr>
            <a:lvl5pPr marL="1339230" indent="0">
              <a:buNone/>
              <a:defRPr sz="732"/>
            </a:lvl5pPr>
            <a:lvl6pPr marL="1674038" indent="0">
              <a:buNone/>
              <a:defRPr sz="732"/>
            </a:lvl6pPr>
            <a:lvl7pPr marL="2008845" indent="0">
              <a:buNone/>
              <a:defRPr sz="732"/>
            </a:lvl7pPr>
            <a:lvl8pPr marL="2343653" indent="0">
              <a:buNone/>
              <a:defRPr sz="732"/>
            </a:lvl8pPr>
            <a:lvl9pPr marL="2678460" indent="0">
              <a:buNone/>
              <a:defRPr sz="73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08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355" y="365127"/>
            <a:ext cx="577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55" y="1825625"/>
            <a:ext cx="5775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355" y="6356352"/>
            <a:ext cx="15066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634D-AB49-4E7F-A774-38F00B8807C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8075" y="6356352"/>
            <a:ext cx="2259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9103" y="6356352"/>
            <a:ext cx="15066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C4DE-72EC-409C-9D54-28F077776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16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69615" rtl="0" eaLnBrk="1" latinLnBrk="0" hangingPunct="1">
        <a:lnSpc>
          <a:spcPct val="90000"/>
        </a:lnSpc>
        <a:spcBef>
          <a:spcPct val="0"/>
        </a:spcBef>
        <a:buNone/>
        <a:defRPr kumimoji="1" sz="3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404" indent="-167404" algn="l" defTabSz="669615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kumimoji="1" sz="2050" kern="1200">
          <a:solidFill>
            <a:schemeClr val="tx1"/>
          </a:solidFill>
          <a:latin typeface="+mn-lt"/>
          <a:ea typeface="+mn-ea"/>
          <a:cs typeface="+mn-cs"/>
        </a:defRPr>
      </a:lvl1pPr>
      <a:lvl2pPr marL="502211" indent="-167404" algn="l" defTabSz="669615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kumimoji="1"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37019" indent="-167404" algn="l" defTabSz="669615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kumimoji="1"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71826" indent="-167404" algn="l" defTabSz="669615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4pPr>
      <a:lvl5pPr marL="1506634" indent="-167404" algn="l" defTabSz="669615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5pPr>
      <a:lvl6pPr marL="1841442" indent="-167404" algn="l" defTabSz="669615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6pPr>
      <a:lvl7pPr marL="2176249" indent="-167404" algn="l" defTabSz="669615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7pPr>
      <a:lvl8pPr marL="2511057" indent="-167404" algn="l" defTabSz="669615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8pPr>
      <a:lvl9pPr marL="2845864" indent="-167404" algn="l" defTabSz="669615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9615" rtl="0" eaLnBrk="1" latinLnBrk="0" hangingPunct="1"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1pPr>
      <a:lvl2pPr marL="334808" algn="l" defTabSz="669615" rtl="0" eaLnBrk="1" latinLnBrk="0" hangingPunct="1"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2pPr>
      <a:lvl3pPr marL="669615" algn="l" defTabSz="669615" rtl="0" eaLnBrk="1" latinLnBrk="0" hangingPunct="1"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3pPr>
      <a:lvl4pPr marL="1004423" algn="l" defTabSz="669615" rtl="0" eaLnBrk="1" latinLnBrk="0" hangingPunct="1"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4pPr>
      <a:lvl5pPr marL="1339230" algn="l" defTabSz="669615" rtl="0" eaLnBrk="1" latinLnBrk="0" hangingPunct="1"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5pPr>
      <a:lvl6pPr marL="1674038" algn="l" defTabSz="669615" rtl="0" eaLnBrk="1" latinLnBrk="0" hangingPunct="1"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6pPr>
      <a:lvl7pPr marL="2008845" algn="l" defTabSz="669615" rtl="0" eaLnBrk="1" latinLnBrk="0" hangingPunct="1"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7pPr>
      <a:lvl8pPr marL="2343653" algn="l" defTabSz="669615" rtl="0" eaLnBrk="1" latinLnBrk="0" hangingPunct="1"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8pPr>
      <a:lvl9pPr marL="2678460" algn="l" defTabSz="669615" rtl="0" eaLnBrk="1" latinLnBrk="0" hangingPunct="1">
        <a:defRPr kumimoji="1" sz="13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93" y="0"/>
            <a:ext cx="3214688" cy="6858000"/>
          </a:xfrm>
          <a:prstGeom prst="rect">
            <a:avLst/>
          </a:prstGeom>
        </p:spPr>
      </p:pic>
      <p:sp>
        <p:nvSpPr>
          <p:cNvPr id="7" name="円形吹き出し 6"/>
          <p:cNvSpPr/>
          <p:nvPr/>
        </p:nvSpPr>
        <p:spPr>
          <a:xfrm>
            <a:off x="4193928" y="501162"/>
            <a:ext cx="2371911" cy="975946"/>
          </a:xfrm>
          <a:prstGeom prst="wedgeEllipseCallout">
            <a:avLst>
              <a:gd name="adj1" fmla="val -25494"/>
              <a:gd name="adj2" fmla="val -70210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79636" y="8044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「お題」と入力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9965" y="435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>
          <a:xfrm>
            <a:off x="1" y="870494"/>
            <a:ext cx="2127738" cy="1028644"/>
          </a:xfrm>
          <a:prstGeom prst="wedgeEllipseCallout">
            <a:avLst>
              <a:gd name="adj1" fmla="val 58123"/>
              <a:gd name="adj2" fmla="val -66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388" y="12001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村が作成されます</a:t>
            </a:r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>
          <a:xfrm>
            <a:off x="2216606" y="1899138"/>
            <a:ext cx="1558438" cy="395514"/>
          </a:xfrm>
          <a:prstGeom prst="wedgeEllipseCallout">
            <a:avLst>
              <a:gd name="adj1" fmla="val 2466"/>
              <a:gd name="adj2" fmla="val -844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</a:t>
            </a:r>
            <a:r>
              <a:rPr kumimoji="1" lang="en-US" altLang="ja-JP" dirty="0" smtClean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１</a:t>
            </a:r>
            <a:r>
              <a:rPr kumimoji="1" lang="ja-JP" altLang="en-US" dirty="0" smtClean="0"/>
              <a:t>題</a:t>
            </a:r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4230775" y="2433361"/>
            <a:ext cx="2371911" cy="975946"/>
          </a:xfrm>
          <a:prstGeom prst="wedgeEllipseCallout">
            <a:avLst>
              <a:gd name="adj1" fmla="val -32908"/>
              <a:gd name="adj2" fmla="val -70210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29729" y="2406777"/>
            <a:ext cx="44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38542" y="271013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好</a:t>
            </a:r>
            <a:r>
              <a:rPr kumimoji="1" lang="ja-JP" altLang="en-US" dirty="0" smtClean="0"/>
              <a:t>きなワードを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16" name="円形吹き出し 15"/>
          <p:cNvSpPr/>
          <p:nvPr/>
        </p:nvSpPr>
        <p:spPr>
          <a:xfrm>
            <a:off x="4301888" y="4140927"/>
            <a:ext cx="2371911" cy="756138"/>
          </a:xfrm>
          <a:prstGeom prst="wedgeEllipseCallout">
            <a:avLst>
              <a:gd name="adj1" fmla="val -32908"/>
              <a:gd name="adj2" fmla="val -70210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27683" y="4127823"/>
            <a:ext cx="41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6483" y="43894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参加人数を入力</a:t>
            </a:r>
            <a:endParaRPr kumimoji="1" lang="en-US" altLang="ja-JP" dirty="0" smtClean="0"/>
          </a:p>
        </p:txBody>
      </p:sp>
      <p:sp>
        <p:nvSpPr>
          <p:cNvPr id="19" name="円形吹き出し 18"/>
          <p:cNvSpPr/>
          <p:nvPr/>
        </p:nvSpPr>
        <p:spPr>
          <a:xfrm>
            <a:off x="4162727" y="6291148"/>
            <a:ext cx="1558438" cy="395514"/>
          </a:xfrm>
          <a:prstGeom prst="wedgeEllipseCallout">
            <a:avLst>
              <a:gd name="adj1" fmla="val -88930"/>
              <a:gd name="adj2" fmla="val 88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</a:t>
            </a:r>
            <a:r>
              <a:rPr kumimoji="1" lang="en-US" altLang="ja-JP" dirty="0" smtClean="0">
                <a:solidFill>
                  <a:schemeClr val="tx1"/>
                </a:solidFill>
              </a:rPr>
              <a:t>※</a:t>
            </a:r>
            <a:r>
              <a:rPr kumimoji="1" lang="ja-JP" altLang="en-US" dirty="0" smtClean="0">
                <a:solidFill>
                  <a:schemeClr val="tx1"/>
                </a:solidFill>
              </a:rPr>
              <a:t>２</a:t>
            </a:r>
            <a:r>
              <a:rPr kumimoji="1" lang="ja-JP" altLang="en-US" dirty="0" smtClean="0"/>
              <a:t>題</a:t>
            </a:r>
            <a:endParaRPr kumimoji="1" lang="ja-JP" altLang="en-US" dirty="0"/>
          </a:p>
        </p:txBody>
      </p:sp>
      <p:sp>
        <p:nvSpPr>
          <p:cNvPr id="20" name="円形吹き出し 19"/>
          <p:cNvSpPr/>
          <p:nvPr/>
        </p:nvSpPr>
        <p:spPr>
          <a:xfrm>
            <a:off x="1740693" y="4145201"/>
            <a:ext cx="2371911" cy="756138"/>
          </a:xfrm>
          <a:prstGeom prst="wedgeEllipseCallout">
            <a:avLst>
              <a:gd name="adj1" fmla="val -22900"/>
              <a:gd name="adj2" fmla="val 1390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57890" y="42175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この番号を参加者</a:t>
            </a:r>
            <a:endParaRPr kumimoji="1" lang="en-US" altLang="ja-JP" dirty="0" smtClean="0"/>
          </a:p>
          <a:p>
            <a:r>
              <a:rPr kumimoji="1" lang="ja-JP" altLang="en-US" dirty="0" smtClean="0"/>
              <a:t>に伝える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15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946150"/>
            <a:ext cx="4762500" cy="4965700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3376245" y="2313773"/>
            <a:ext cx="1292469" cy="5114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形吹き出し 3"/>
          <p:cNvSpPr/>
          <p:nvPr/>
        </p:nvSpPr>
        <p:spPr>
          <a:xfrm>
            <a:off x="3908665" y="1593538"/>
            <a:ext cx="2581975" cy="975946"/>
          </a:xfrm>
          <a:prstGeom prst="wedgeEllipseCallout">
            <a:avLst>
              <a:gd name="adj1" fmla="val -27718"/>
              <a:gd name="adj2" fmla="val -62102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83989" y="19391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適当</a:t>
            </a:r>
            <a:r>
              <a:rPr kumimoji="1" lang="ja-JP" altLang="en-US" dirty="0" smtClean="0"/>
              <a:t>な文字を</a:t>
            </a:r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29653" y="16014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95" y="590662"/>
            <a:ext cx="4762500" cy="6096000"/>
          </a:xfrm>
          <a:prstGeom prst="rect">
            <a:avLst/>
          </a:prstGeom>
        </p:spPr>
      </p:pic>
      <p:sp>
        <p:nvSpPr>
          <p:cNvPr id="7" name="円形吹き出し 6"/>
          <p:cNvSpPr/>
          <p:nvPr/>
        </p:nvSpPr>
        <p:spPr>
          <a:xfrm>
            <a:off x="4205552" y="1359849"/>
            <a:ext cx="2490523" cy="1283677"/>
          </a:xfrm>
          <a:prstGeom prst="wedgeEllipseCallout">
            <a:avLst>
              <a:gd name="adj1" fmla="val -57859"/>
              <a:gd name="adj2" fmla="val 397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216" y="982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１お題の自動取得</a:t>
            </a:r>
            <a:endParaRPr kumimoji="1" lang="ja-JP" altLang="en-US" dirty="0"/>
          </a:p>
        </p:txBody>
      </p:sp>
      <p:sp>
        <p:nvSpPr>
          <p:cNvPr id="16" name="円形吹き出し 15"/>
          <p:cNvSpPr/>
          <p:nvPr/>
        </p:nvSpPr>
        <p:spPr>
          <a:xfrm>
            <a:off x="45827" y="3456719"/>
            <a:ext cx="2371911" cy="756138"/>
          </a:xfrm>
          <a:prstGeom prst="wedgeEllipseCallout">
            <a:avLst>
              <a:gd name="adj1" fmla="val 50496"/>
              <a:gd name="adj2" fmla="val 600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3197" y="3556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確定すると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決定します</a:t>
            </a:r>
            <a:endParaRPr kumimoji="1" lang="en-US" altLang="ja-JP" dirty="0" smtClean="0"/>
          </a:p>
        </p:txBody>
      </p:sp>
      <p:sp>
        <p:nvSpPr>
          <p:cNvPr id="22" name="円形吹き出し 21"/>
          <p:cNvSpPr/>
          <p:nvPr/>
        </p:nvSpPr>
        <p:spPr>
          <a:xfrm>
            <a:off x="4212693" y="3345559"/>
            <a:ext cx="2369200" cy="857164"/>
          </a:xfrm>
          <a:prstGeom prst="wedgeEllipseCallout">
            <a:avLst>
              <a:gd name="adj1" fmla="val -46631"/>
              <a:gd name="adj2" fmla="val 387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19734" y="167852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他</a:t>
            </a:r>
            <a:r>
              <a:rPr kumimoji="1" lang="ja-JP" altLang="en-US" dirty="0" smtClean="0"/>
              <a:t>の人が考えたお題</a:t>
            </a:r>
            <a:endParaRPr kumimoji="1" lang="en-US" altLang="ja-JP" dirty="0" smtClean="0"/>
          </a:p>
          <a:p>
            <a:r>
              <a:rPr kumimoji="1" lang="ja-JP" altLang="en-US" dirty="0" smtClean="0"/>
              <a:t>を取得できます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9122" y="34567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再取得で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また取得します</a:t>
            </a:r>
            <a:endParaRPr kumimoji="1" lang="en-US" altLang="ja-JP" dirty="0" smtClean="0"/>
          </a:p>
        </p:txBody>
      </p:sp>
      <p:sp>
        <p:nvSpPr>
          <p:cNvPr id="25" name="円形吹き出し 24"/>
          <p:cNvSpPr/>
          <p:nvPr/>
        </p:nvSpPr>
        <p:spPr>
          <a:xfrm>
            <a:off x="3704329" y="5309175"/>
            <a:ext cx="2555794" cy="827856"/>
          </a:xfrm>
          <a:prstGeom prst="wedgeEllipseCallout">
            <a:avLst>
              <a:gd name="adj1" fmla="val -59249"/>
              <a:gd name="adj2" fmla="val 59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20154" y="5414591"/>
            <a:ext cx="200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途中にお題を手入力しても</a:t>
            </a:r>
            <a:r>
              <a:rPr kumimoji="1" lang="en-US" altLang="ja-JP" dirty="0" smtClean="0"/>
              <a:t>OK</a:t>
            </a:r>
          </a:p>
        </p:txBody>
      </p:sp>
      <p:sp>
        <p:nvSpPr>
          <p:cNvPr id="6" name="楕円 5"/>
          <p:cNvSpPr/>
          <p:nvPr/>
        </p:nvSpPr>
        <p:spPr>
          <a:xfrm>
            <a:off x="2527847" y="2242671"/>
            <a:ext cx="1734796" cy="5062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732311" y="4128276"/>
            <a:ext cx="1060663" cy="4712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2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46" y="0"/>
            <a:ext cx="3622183" cy="6858000"/>
          </a:xfrm>
          <a:prstGeom prst="rect">
            <a:avLst/>
          </a:prstGeom>
        </p:spPr>
      </p:pic>
      <p:sp>
        <p:nvSpPr>
          <p:cNvPr id="7" name="円形吹き出し 6"/>
          <p:cNvSpPr/>
          <p:nvPr/>
        </p:nvSpPr>
        <p:spPr>
          <a:xfrm>
            <a:off x="4041040" y="1617783"/>
            <a:ext cx="2219083" cy="1242647"/>
          </a:xfrm>
          <a:prstGeom prst="wedgeEllipseCallout">
            <a:avLst>
              <a:gd name="adj1" fmla="val -57859"/>
              <a:gd name="adj2" fmla="val 397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２確認機能</a:t>
            </a:r>
            <a:endParaRPr kumimoji="1" lang="ja-JP" altLang="en-US" dirty="0"/>
          </a:p>
        </p:txBody>
      </p:sp>
      <p:sp>
        <p:nvSpPr>
          <p:cNvPr id="16" name="円形吹き出し 15"/>
          <p:cNvSpPr/>
          <p:nvPr/>
        </p:nvSpPr>
        <p:spPr>
          <a:xfrm>
            <a:off x="347888" y="4161638"/>
            <a:ext cx="2371911" cy="756138"/>
          </a:xfrm>
          <a:prstGeom prst="wedgeEllipseCallout">
            <a:avLst>
              <a:gd name="adj1" fmla="val 54574"/>
              <a:gd name="adj2" fmla="val 449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55046" y="421654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もう一度</a:t>
            </a:r>
            <a:endParaRPr kumimoji="1" lang="en-US" altLang="ja-JP" dirty="0" smtClean="0"/>
          </a:p>
          <a:p>
            <a:r>
              <a:rPr kumimoji="1" lang="ja-JP" altLang="en-US" dirty="0" smtClean="0"/>
              <a:t>確認します</a:t>
            </a:r>
            <a:endParaRPr kumimoji="1" lang="en-US" altLang="ja-JP" dirty="0" smtClean="0"/>
          </a:p>
        </p:txBody>
      </p:sp>
      <p:sp>
        <p:nvSpPr>
          <p:cNvPr id="22" name="円形吹き出し 21"/>
          <p:cNvSpPr/>
          <p:nvPr/>
        </p:nvSpPr>
        <p:spPr>
          <a:xfrm>
            <a:off x="3660604" y="4277530"/>
            <a:ext cx="2369200" cy="857164"/>
          </a:xfrm>
          <a:prstGeom prst="wedgeEllipseCallout">
            <a:avLst>
              <a:gd name="adj1" fmla="val -46631"/>
              <a:gd name="adj2" fmla="val 387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99248" y="192226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入室状況を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確認できます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27494" y="439238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お題を投稿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できます</a:t>
            </a:r>
            <a:endParaRPr kumimoji="1" lang="en-US" altLang="ja-JP" dirty="0" smtClean="0"/>
          </a:p>
        </p:txBody>
      </p:sp>
      <p:sp>
        <p:nvSpPr>
          <p:cNvPr id="13" name="楕円 12"/>
          <p:cNvSpPr/>
          <p:nvPr/>
        </p:nvSpPr>
        <p:spPr>
          <a:xfrm>
            <a:off x="2777344" y="2695130"/>
            <a:ext cx="1060663" cy="4712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2643666" y="4943366"/>
            <a:ext cx="1060663" cy="4712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3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93" y="0"/>
            <a:ext cx="3214688" cy="6858000"/>
          </a:xfrm>
          <a:prstGeom prst="rect">
            <a:avLst/>
          </a:prstGeom>
        </p:spPr>
      </p:pic>
      <p:sp>
        <p:nvSpPr>
          <p:cNvPr id="7" name="円形吹き出し 6"/>
          <p:cNvSpPr/>
          <p:nvPr/>
        </p:nvSpPr>
        <p:spPr>
          <a:xfrm>
            <a:off x="4193928" y="501162"/>
            <a:ext cx="2371911" cy="975946"/>
          </a:xfrm>
          <a:prstGeom prst="wedgeEllipseCallout">
            <a:avLst>
              <a:gd name="adj1" fmla="val -25494"/>
              <a:gd name="adj2" fmla="val -70210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79636" y="8044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「神」と入力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9965" y="435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>
          <a:xfrm>
            <a:off x="1" y="870494"/>
            <a:ext cx="2127738" cy="1028644"/>
          </a:xfrm>
          <a:prstGeom prst="wedgeEllipseCallout">
            <a:avLst>
              <a:gd name="adj1" fmla="val 58123"/>
              <a:gd name="adj2" fmla="val -66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388" y="12001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村が作成されます</a:t>
            </a:r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>
          <a:xfrm>
            <a:off x="2216606" y="1899138"/>
            <a:ext cx="1558438" cy="395514"/>
          </a:xfrm>
          <a:prstGeom prst="wedgeEllipseCallout">
            <a:avLst>
              <a:gd name="adj1" fmla="val 2466"/>
              <a:gd name="adj2" fmla="val -844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</a:t>
            </a:r>
            <a:r>
              <a:rPr kumimoji="1" lang="en-US" altLang="ja-JP" dirty="0" smtClean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１</a:t>
            </a:r>
            <a:r>
              <a:rPr kumimoji="1" lang="ja-JP" altLang="en-US" dirty="0" smtClean="0"/>
              <a:t>題</a:t>
            </a:r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4230775" y="2433361"/>
            <a:ext cx="2371911" cy="975946"/>
          </a:xfrm>
          <a:prstGeom prst="wedgeEllipseCallout">
            <a:avLst>
              <a:gd name="adj1" fmla="val -32908"/>
              <a:gd name="adj2" fmla="val -70210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29729" y="2406777"/>
            <a:ext cx="44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38542" y="271013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好</a:t>
            </a:r>
            <a:r>
              <a:rPr kumimoji="1" lang="ja-JP" altLang="en-US" dirty="0" smtClean="0"/>
              <a:t>きなワードを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16" name="円形吹き出し 15"/>
          <p:cNvSpPr/>
          <p:nvPr/>
        </p:nvSpPr>
        <p:spPr>
          <a:xfrm>
            <a:off x="4268734" y="4158762"/>
            <a:ext cx="2371911" cy="756138"/>
          </a:xfrm>
          <a:prstGeom prst="wedgeEllipseCallout">
            <a:avLst>
              <a:gd name="adj1" fmla="val -32908"/>
              <a:gd name="adj2" fmla="val -70210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62429" y="4152357"/>
            <a:ext cx="41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61253" y="44006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参加人数を入力</a:t>
            </a:r>
            <a:endParaRPr kumimoji="1" lang="en-US" altLang="ja-JP" dirty="0" smtClean="0"/>
          </a:p>
        </p:txBody>
      </p:sp>
      <p:sp>
        <p:nvSpPr>
          <p:cNvPr id="19" name="円形吹き出し 18"/>
          <p:cNvSpPr/>
          <p:nvPr/>
        </p:nvSpPr>
        <p:spPr>
          <a:xfrm>
            <a:off x="4162727" y="6291148"/>
            <a:ext cx="1558438" cy="395514"/>
          </a:xfrm>
          <a:prstGeom prst="wedgeEllipseCallout">
            <a:avLst>
              <a:gd name="adj1" fmla="val -88930"/>
              <a:gd name="adj2" fmla="val 88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</a:t>
            </a:r>
            <a:r>
              <a:rPr kumimoji="1" lang="en-US" altLang="ja-JP" dirty="0" smtClean="0">
                <a:solidFill>
                  <a:schemeClr val="tx1"/>
                </a:solidFill>
              </a:rPr>
              <a:t>※</a:t>
            </a:r>
            <a:r>
              <a:rPr kumimoji="1" lang="ja-JP" altLang="en-US" dirty="0" smtClean="0">
                <a:solidFill>
                  <a:schemeClr val="tx1"/>
                </a:solidFill>
              </a:rPr>
              <a:t>２</a:t>
            </a:r>
            <a:r>
              <a:rPr kumimoji="1" lang="ja-JP" altLang="en-US" dirty="0" smtClean="0"/>
              <a:t>題</a:t>
            </a:r>
            <a:endParaRPr kumimoji="1" lang="ja-JP" altLang="en-US" dirty="0"/>
          </a:p>
        </p:txBody>
      </p:sp>
      <p:sp>
        <p:nvSpPr>
          <p:cNvPr id="20" name="円形吹き出し 19"/>
          <p:cNvSpPr/>
          <p:nvPr/>
        </p:nvSpPr>
        <p:spPr>
          <a:xfrm>
            <a:off x="1449268" y="4184998"/>
            <a:ext cx="2371911" cy="756138"/>
          </a:xfrm>
          <a:prstGeom prst="wedgeEllipseCallout">
            <a:avLst>
              <a:gd name="adj1" fmla="val -6590"/>
              <a:gd name="adj2" fmla="val 1379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86948" y="42596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この番号を参加者</a:t>
            </a:r>
            <a:endParaRPr kumimoji="1" lang="en-US" altLang="ja-JP" dirty="0" smtClean="0"/>
          </a:p>
          <a:p>
            <a:r>
              <a:rPr kumimoji="1" lang="ja-JP" altLang="en-US" dirty="0" smtClean="0"/>
              <a:t>に伝える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2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1092200"/>
            <a:ext cx="4762500" cy="4673600"/>
          </a:xfrm>
          <a:prstGeom prst="rect">
            <a:avLst/>
          </a:prstGeom>
        </p:spPr>
      </p:pic>
      <p:sp>
        <p:nvSpPr>
          <p:cNvPr id="4" name="円形吹き出し 3"/>
          <p:cNvSpPr/>
          <p:nvPr/>
        </p:nvSpPr>
        <p:spPr>
          <a:xfrm>
            <a:off x="4324164" y="1811216"/>
            <a:ext cx="2371911" cy="975946"/>
          </a:xfrm>
          <a:prstGeom prst="wedgeEllipseCallout">
            <a:avLst>
              <a:gd name="adj1" fmla="val -25494"/>
              <a:gd name="adj2" fmla="val -70210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09872" y="21145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部屋番号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0201" y="1745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1871753" y="2501440"/>
            <a:ext cx="2355545" cy="1028644"/>
          </a:xfrm>
          <a:prstGeom prst="wedgeEllipseCallout">
            <a:avLst>
              <a:gd name="adj1" fmla="val 13495"/>
              <a:gd name="adj2" fmla="val 97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65141" y="28310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役職が</a:t>
            </a:r>
            <a:r>
              <a:rPr kumimoji="1" lang="ja-JP" altLang="en-US" dirty="0"/>
              <a:t>与</a:t>
            </a:r>
            <a:r>
              <a:rPr kumimoji="1" lang="ja-JP" altLang="en-US" dirty="0" smtClean="0"/>
              <a:t>えられます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3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1092200"/>
            <a:ext cx="4762500" cy="4673600"/>
          </a:xfrm>
          <a:prstGeom prst="rect">
            <a:avLst/>
          </a:prstGeom>
        </p:spPr>
      </p:pic>
      <p:sp>
        <p:nvSpPr>
          <p:cNvPr id="4" name="円形吹き出し 3"/>
          <p:cNvSpPr/>
          <p:nvPr/>
        </p:nvSpPr>
        <p:spPr>
          <a:xfrm>
            <a:off x="4324164" y="1811216"/>
            <a:ext cx="2371911" cy="975946"/>
          </a:xfrm>
          <a:prstGeom prst="wedgeEllipseCallout">
            <a:avLst>
              <a:gd name="adj1" fmla="val -25494"/>
              <a:gd name="adj2" fmla="val -70210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09872" y="21145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部屋番号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0201" y="1745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1871753" y="2501440"/>
            <a:ext cx="2355545" cy="1028644"/>
          </a:xfrm>
          <a:prstGeom prst="wedgeEllipseCallout">
            <a:avLst>
              <a:gd name="adj1" fmla="val 13495"/>
              <a:gd name="adj2" fmla="val 97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65141" y="28310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役職が</a:t>
            </a:r>
            <a:r>
              <a:rPr kumimoji="1" lang="ja-JP" altLang="en-US" dirty="0"/>
              <a:t>与</a:t>
            </a:r>
            <a:r>
              <a:rPr kumimoji="1" lang="ja-JP" altLang="en-US" dirty="0" smtClean="0"/>
              <a:t>えられます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8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831850"/>
            <a:ext cx="4762500" cy="5194300"/>
          </a:xfrm>
          <a:prstGeom prst="rect">
            <a:avLst/>
          </a:prstGeom>
        </p:spPr>
      </p:pic>
      <p:sp>
        <p:nvSpPr>
          <p:cNvPr id="4" name="円形吹き出し 3"/>
          <p:cNvSpPr/>
          <p:nvPr/>
        </p:nvSpPr>
        <p:spPr>
          <a:xfrm>
            <a:off x="4324164" y="1626550"/>
            <a:ext cx="2371911" cy="975946"/>
          </a:xfrm>
          <a:prstGeom prst="wedgeEllipseCallout">
            <a:avLst>
              <a:gd name="adj1" fmla="val -25494"/>
              <a:gd name="adj2" fmla="val -70210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09872" y="21145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部屋番号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0201" y="1745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1871753" y="2501440"/>
            <a:ext cx="2355545" cy="1028644"/>
          </a:xfrm>
          <a:prstGeom prst="wedgeEllipseCallout">
            <a:avLst>
              <a:gd name="adj1" fmla="val 6030"/>
              <a:gd name="adj2" fmla="val 7860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65141" y="28310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役職が</a:t>
            </a:r>
            <a:r>
              <a:rPr kumimoji="1" lang="ja-JP" altLang="en-US" dirty="0"/>
              <a:t>与</a:t>
            </a:r>
            <a:r>
              <a:rPr kumimoji="1" lang="ja-JP" altLang="en-US" dirty="0" smtClean="0"/>
              <a:t>えられます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2423858" y="4377676"/>
            <a:ext cx="1638188" cy="4712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/>
          <p:cNvSpPr/>
          <p:nvPr/>
        </p:nvSpPr>
        <p:spPr>
          <a:xfrm>
            <a:off x="-1" y="4044461"/>
            <a:ext cx="2355545" cy="898483"/>
          </a:xfrm>
          <a:prstGeom prst="wedgeEllipseCallout">
            <a:avLst>
              <a:gd name="adj1" fmla="val 25813"/>
              <a:gd name="adj2" fmla="val 683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8357" y="420257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入室状況が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わかります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86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698500"/>
            <a:ext cx="4762500" cy="5461000"/>
          </a:xfrm>
          <a:prstGeom prst="rect">
            <a:avLst/>
          </a:prstGeom>
        </p:spPr>
      </p:pic>
      <p:sp>
        <p:nvSpPr>
          <p:cNvPr id="4" name="円形吹き出し 3"/>
          <p:cNvSpPr/>
          <p:nvPr/>
        </p:nvSpPr>
        <p:spPr>
          <a:xfrm>
            <a:off x="4324164" y="1626550"/>
            <a:ext cx="2371911" cy="975946"/>
          </a:xfrm>
          <a:prstGeom prst="wedgeEllipseCallout">
            <a:avLst>
              <a:gd name="adj1" fmla="val -16227"/>
              <a:gd name="adj2" fmla="val -83724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41601" y="20484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部屋番号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41601" y="1745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1871753" y="2501440"/>
            <a:ext cx="2355545" cy="1028644"/>
          </a:xfrm>
          <a:prstGeom prst="wedgeEllipseCallout">
            <a:avLst>
              <a:gd name="adj1" fmla="val 7150"/>
              <a:gd name="adj2" fmla="val 674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65140" y="2703195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役職が与えられます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お題も与えられます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2404227" y="4444351"/>
            <a:ext cx="1638188" cy="4712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/>
          <p:cNvSpPr/>
          <p:nvPr/>
        </p:nvSpPr>
        <p:spPr>
          <a:xfrm>
            <a:off x="-1" y="4044461"/>
            <a:ext cx="2355545" cy="898483"/>
          </a:xfrm>
          <a:prstGeom prst="wedgeEllipseCallout">
            <a:avLst>
              <a:gd name="adj1" fmla="val 25813"/>
              <a:gd name="adj2" fmla="val 683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8357" y="417053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入室状況が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わかります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98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7" y="180876"/>
            <a:ext cx="4762500" cy="6337300"/>
          </a:xfrm>
          <a:prstGeom prst="rect">
            <a:avLst/>
          </a:prstGeom>
        </p:spPr>
      </p:pic>
      <p:sp>
        <p:nvSpPr>
          <p:cNvPr id="4" name="円形吹き出し 3"/>
          <p:cNvSpPr/>
          <p:nvPr/>
        </p:nvSpPr>
        <p:spPr>
          <a:xfrm>
            <a:off x="4324164" y="1105565"/>
            <a:ext cx="2371911" cy="975946"/>
          </a:xfrm>
          <a:prstGeom prst="wedgeEllipseCallout">
            <a:avLst>
              <a:gd name="adj1" fmla="val -16227"/>
              <a:gd name="adj2" fmla="val -83724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34026" y="140887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@</a:t>
            </a:r>
            <a:r>
              <a:rPr kumimoji="1" lang="ja-JP" altLang="en-US" dirty="0" smtClean="0"/>
              <a:t>配布」を</a:t>
            </a:r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94621" y="9767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1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1587</TotalTime>
  <Words>204</Words>
  <Application>Microsoft Office PowerPoint</Application>
  <PresentationFormat>ユーザー設定</PresentationFormat>
  <Paragraphs>88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深瀬 大地</dc:creator>
  <cp:lastModifiedBy>深瀬 大地</cp:lastModifiedBy>
  <cp:revision>9</cp:revision>
  <dcterms:created xsi:type="dcterms:W3CDTF">2020-01-06T09:03:36Z</dcterms:created>
  <dcterms:modified xsi:type="dcterms:W3CDTF">2020-01-08T02:54:19Z</dcterms:modified>
</cp:coreProperties>
</file>