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CF9A-135A-4ECD-BE21-5A1585732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D6812-D73E-485A-9D86-AE1678E4E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B3E63-BAC6-4634-9188-5DC3FFAA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D20-EDCF-4AF8-B29C-40D34466A84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691AE-DDFD-4F6A-95F3-F6A37564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110F-CFB5-451F-8FC9-FEF12720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2E03-5269-471E-9440-75694E5A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1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BD21-E86D-42EC-BC1D-61E4C677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74CC1-BF1A-44A5-8C4F-0FD0C15F6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7505D-BE76-40CC-8DBB-CB0484F3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D20-EDCF-4AF8-B29C-40D34466A84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B7D9B-FA96-4482-B18E-1379708D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2698B-0449-4861-B772-013ECCF1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2E03-5269-471E-9440-75694E5A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66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631B8-47F7-4167-B601-B141937B8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413DE-D87A-44E0-80E7-A47228735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5B525-4977-49F1-A858-5C2A6416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D20-EDCF-4AF8-B29C-40D34466A84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74E33-C97F-4ED4-B542-68473D26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886A1-8456-4127-A68E-9C86CAF7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2E03-5269-471E-9440-75694E5A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049388"/>
            <a:ext cx="11712000" cy="584775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3" y="180000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239352" y="4032000"/>
            <a:ext cx="8736969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  <a:br>
              <a:rPr kumimoji="1" lang="en-US" altLang="ja-JP" dirty="0"/>
            </a:br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549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ACA6-6366-405D-9E62-E96317E5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D041-06B1-4B79-8938-DA44939E7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2CC51-2D18-414E-B6C9-78FBE70F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D20-EDCF-4AF8-B29C-40D34466A84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7D87-7539-4289-87CC-99A65EBF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D2F2-03CB-465B-BE12-6B7426BF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2E03-5269-471E-9440-75694E5A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83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C75B-11F0-4FAC-8971-7868A77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F6C20-4A33-4917-BFB2-7E7EF3D28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BE383-7ABB-4654-9C99-8B9C20A1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D20-EDCF-4AF8-B29C-40D34466A84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2DC2E-B2A2-42A9-B59F-BC9917D5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B2A1B-2803-4F26-9DFD-CABFE368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2E03-5269-471E-9440-75694E5A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88F1-0B59-4375-832E-E0E36B0E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B5C2-B72E-451F-8B4E-17FAEBD7D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ABFDA-8349-4779-AED1-D6A11EFF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138B7-18FF-43B2-9492-812CE0C0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D20-EDCF-4AF8-B29C-40D34466A84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A6DE2-FEF7-4AE7-B847-73EEDEA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E3B92-B61E-46B6-B9F0-47231296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2E03-5269-471E-9440-75694E5A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76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0660-2251-4E32-8F32-EAA4E9BD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7A600-6D09-43B3-A54D-C7382B500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0DF32-896B-41D2-A172-2F354D0B1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ABFB1-C771-4817-9853-BD83E7280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F7CD6-62B7-47B9-BAE7-8CBBFF000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37F2C-7AD1-4EC2-B4C4-4AE8AA42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D20-EDCF-4AF8-B29C-40D34466A84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01715-D210-43BA-941A-2CA024F4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A867B-C98D-45C3-AE89-59ADDD94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2E03-5269-471E-9440-75694E5A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14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3335-F0B6-4C84-894D-A5659769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C70AE-5CCF-4B42-A1A0-4B42C476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D20-EDCF-4AF8-B29C-40D34466A84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A1FAC-F30B-44CB-B2DD-294A42CB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A0101-D98D-4BD1-8096-AD3B40A6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2E03-5269-471E-9440-75694E5A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0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37A46-1363-4B13-97AC-02072F4A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D20-EDCF-4AF8-B29C-40D34466A84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ED580-A7AD-4F37-8B3D-9BF8E203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4E4EA-F3C3-4C8F-9AAE-7839CEF4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2E03-5269-471E-9440-75694E5A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7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8FFB-CF5D-4B12-B87A-1F35EB00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1F0C-28C0-4C69-B1B6-D803B5C8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A876C-095F-46C5-9BE5-707943EC4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78703-1644-4918-816C-F5430C7A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D20-EDCF-4AF8-B29C-40D34466A84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76297-F739-405D-8EB0-5F16418B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CB7CE-88A9-4D0B-A4B8-F4B4534B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2E03-5269-471E-9440-75694E5A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90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684A-009E-41AB-A8AF-2E8B66BE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EC937-3273-4690-BFFF-F2B27FB54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40409-4F4F-4ECC-9884-3CFED8085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69B50-F004-4BB9-A58B-34842843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D20-EDCF-4AF8-B29C-40D34466A84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16403-AEB6-4586-8544-146828B9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C2254-D327-4F9C-B150-55CC6C85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2E03-5269-471E-9440-75694E5A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07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1C6B5-6EF7-4E36-AFC4-099DE9DE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32E43-AD6A-466A-9653-DF09EB8AC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E8C01-82F7-4F50-87E7-6A6ABBE37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98D20-EDCF-4AF8-B29C-40D34466A849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444B-95B5-4209-BC1E-AC84BBA28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D3724-398A-4758-9B1F-3FB1C8B55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B2E03-5269-471E-9440-75694E5A6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85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4425-94E3-454A-838F-66788EA03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99CAC-4E29-4CF8-AE7D-AA18F270D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58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SM USER TRAINING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352" y="4032000"/>
            <a:ext cx="8736969" cy="40011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IT Services and Business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343686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Cambria</vt:lpstr>
      <vt:lpstr>Verdana</vt:lpstr>
      <vt:lpstr>Office Theme</vt:lpstr>
      <vt:lpstr>PowerPoint Presentation</vt:lpstr>
      <vt:lpstr>SM USER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Kumar Sharma</dc:creator>
  <cp:lastModifiedBy>Mohit Kumar Sharma</cp:lastModifiedBy>
  <cp:revision>1</cp:revision>
  <dcterms:created xsi:type="dcterms:W3CDTF">2023-03-02T12:06:17Z</dcterms:created>
  <dcterms:modified xsi:type="dcterms:W3CDTF">2023-03-02T12:06:35Z</dcterms:modified>
</cp:coreProperties>
</file>