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D722F-A4AE-46EC-98CE-1B49C952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D4A93-7D64-4B42-B19C-481756A14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767B0-E164-4A5B-9E03-E5CDD691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7236D-5F35-41FA-9BCA-E54035E7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94171-9611-4578-BE82-2468DA59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510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13ECE-F589-4FD4-8F89-CCB8F954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F7B21D-B036-416C-B4E7-9AB92DB7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BD0CAC-E83B-46F6-8E19-270268C1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585283-3DC5-4311-B368-81CDCF6A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7A09D-3D8E-4E68-8B9C-3C6E91BC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93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F03AB1-C1C0-4605-92E9-EF388473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2D99B3-E9C1-465E-BAFF-B4A74339D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F0B6E-C1A1-480F-9521-E5C4C8E9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61101-0D9D-45B0-AFFD-56162109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6C394-9BCE-4E0D-A47F-6D5EF616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4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32239-DDD6-4715-98CE-BDDB34E0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CCC95-49D4-45CA-8877-D7ED9DA86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FA4A5-ED37-4018-A08A-4C54F5AB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2827F-BFD3-4271-8EDC-F2573A10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6489-0D3B-4A28-8B0D-46D21A09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5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5B9E-F0C5-495B-B5CF-37A594F1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E465C-705A-4B03-B5E5-27C2AECF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34DDF-9CD8-40F5-94FC-20D6EBD9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1B92CF-3228-4AA8-AB30-BA447B60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C8708-EC04-4B24-9C61-A94CA000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128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DC15-8317-44EF-9B09-07965BF7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8B184C-532A-4A83-A39A-D535E307F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1B14B-806F-4201-A0D8-65F5C9FF8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2A4FF-B9CC-44D9-8951-D193DB96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78079D-0608-4C8C-AE56-7B3851BF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CCCEC-5BE7-469C-954B-4501AD31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48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112E-2666-4411-90E5-62AC5860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D5EA1-4ECB-4A74-B1B7-36628DFA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F8032-50BD-4723-876B-CDC15A951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BFBD7F-C9E4-4E84-B09C-4B6253567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10224C-1D3F-43DA-8805-3A7499AD8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1CA0D1-05E5-4867-9411-377FA500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A1DC76-422B-403A-A931-FFADAF0B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68AC8F-011C-487A-B3BD-938C2391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77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84285-87C9-4623-800D-5AC35EBE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601A06-7755-4A0D-8B24-693AAE02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98C0A40-3621-4C4A-BF04-A5874877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AB6418-6513-45FA-B350-984524AE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56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45D168-645B-4786-8A43-0B57091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E4F317-6366-4F47-80DE-718BC999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4C8E9C-1C91-4720-B1B4-D28A63D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20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B4167-53D1-4BE8-8959-B7E0C29F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220044-0178-483C-8955-B27C5308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F22059-A4E6-471E-BC74-2D22A030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37A25A-9CA1-4113-9285-A5E4CC28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0C1C0-D5EA-4079-B037-94F7DCE0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F9D3A5-83CC-4B95-A62C-DC72D53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55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080B-C360-4587-8D4E-BA0B5B17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899F23-42FC-448A-862E-69EB7FA4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0AD5E0-B468-457F-8F3A-ECD2A6DF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7513C7-0238-4F40-B075-474D6DB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BC530-8B48-4D23-BD5E-B12CCD24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C402-FCAD-4F79-B6DB-06F5B971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37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066D30-6A1C-4CAD-9CE7-A2DAC3D3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886305-D3A2-4844-9B97-6D6AC8E27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06473-B385-45CE-B1AE-953AF1A44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44B8-FC97-4F35-BED3-F2CCB73D07D5}" type="datetimeFigureOut">
              <a:rPr lang="es-MX" smtClean="0"/>
              <a:t>03/03/2020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6CAB18-BB92-4A99-9E84-B4441B37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DC73E-B9CA-4ACC-8F3B-D9447407D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D229A-9188-4203-904B-717050854DD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33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Resultado de imagen para tom y jerry">
            <a:extLst>
              <a:ext uri="{FF2B5EF4-FFF2-40B4-BE49-F238E27FC236}">
                <a16:creationId xmlns:a16="http://schemas.microsoft.com/office/drawing/2014/main" id="{26FD1283-15A5-44F6-8C32-B48FE6822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8" r="26615"/>
          <a:stretch/>
        </p:blipFill>
        <p:spPr bwMode="auto">
          <a:xfrm>
            <a:off x="529590" y="375742"/>
            <a:ext cx="4572000" cy="5714999"/>
          </a:xfrm>
          <a:custGeom>
            <a:avLst/>
            <a:gdLst>
              <a:gd name="connsiteX0" fmla="*/ 0 w 4572000"/>
              <a:gd name="connsiteY0" fmla="*/ 0 h 5714999"/>
              <a:gd name="connsiteX1" fmla="*/ 4572000 w 4572000"/>
              <a:gd name="connsiteY1" fmla="*/ 0 h 5714999"/>
              <a:gd name="connsiteX2" fmla="*/ 4572000 w 4572000"/>
              <a:gd name="connsiteY2" fmla="*/ 5714999 h 5714999"/>
              <a:gd name="connsiteX3" fmla="*/ 0 w 4572000"/>
              <a:gd name="connsiteY3" fmla="*/ 5714999 h 571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714999">
                <a:moveTo>
                  <a:pt x="0" y="0"/>
                </a:moveTo>
                <a:lnTo>
                  <a:pt x="4572000" y="0"/>
                </a:lnTo>
                <a:lnTo>
                  <a:pt x="4572000" y="5714999"/>
                </a:lnTo>
                <a:lnTo>
                  <a:pt x="0" y="571499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97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sultado de imagen para south park">
            <a:extLst>
              <a:ext uri="{FF2B5EF4-FFF2-40B4-BE49-F238E27FC236}">
                <a16:creationId xmlns:a16="http://schemas.microsoft.com/office/drawing/2014/main" id="{3CD56599-7022-427D-ADE5-398A1230D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5" b="11751"/>
          <a:stretch/>
        </p:blipFill>
        <p:spPr bwMode="auto">
          <a:xfrm>
            <a:off x="474372" y="337104"/>
            <a:ext cx="4572000" cy="5715000"/>
          </a:xfrm>
          <a:custGeom>
            <a:avLst/>
            <a:gdLst>
              <a:gd name="connsiteX0" fmla="*/ 0 w 4572000"/>
              <a:gd name="connsiteY0" fmla="*/ 0 h 5715000"/>
              <a:gd name="connsiteX1" fmla="*/ 4572000 w 4572000"/>
              <a:gd name="connsiteY1" fmla="*/ 0 h 5715000"/>
              <a:gd name="connsiteX2" fmla="*/ 4572000 w 4572000"/>
              <a:gd name="connsiteY2" fmla="*/ 5715000 h 5715000"/>
              <a:gd name="connsiteX3" fmla="*/ 0 w 4572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715000">
                <a:moveTo>
                  <a:pt x="0" y="0"/>
                </a:moveTo>
                <a:lnTo>
                  <a:pt x="4572000" y="0"/>
                </a:lnTo>
                <a:lnTo>
                  <a:pt x="4572000" y="5715000"/>
                </a:lnTo>
                <a:lnTo>
                  <a:pt x="0" y="5715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8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BC4280FE-050B-4DBC-8189-D60164DC6853}"/>
              </a:ext>
            </a:extLst>
          </p:cNvPr>
          <p:cNvSpPr/>
          <p:nvPr/>
        </p:nvSpPr>
        <p:spPr>
          <a:xfrm>
            <a:off x="583224" y="388620"/>
            <a:ext cx="4572000" cy="5715000"/>
          </a:xfrm>
          <a:custGeom>
            <a:avLst/>
            <a:gdLst>
              <a:gd name="connsiteX0" fmla="*/ 0 w 4572000"/>
              <a:gd name="connsiteY0" fmla="*/ 0 h 5715000"/>
              <a:gd name="connsiteX1" fmla="*/ 4572000 w 4572000"/>
              <a:gd name="connsiteY1" fmla="*/ 0 h 5715000"/>
              <a:gd name="connsiteX2" fmla="*/ 4572000 w 4572000"/>
              <a:gd name="connsiteY2" fmla="*/ 5715000 h 5715000"/>
              <a:gd name="connsiteX3" fmla="*/ 0 w 4572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715000">
                <a:moveTo>
                  <a:pt x="0" y="0"/>
                </a:moveTo>
                <a:lnTo>
                  <a:pt x="4572000" y="0"/>
                </a:lnTo>
                <a:lnTo>
                  <a:pt x="4572000" y="5715000"/>
                </a:lnTo>
                <a:lnTo>
                  <a:pt x="0" y="5715000"/>
                </a:lnTo>
                <a:close/>
              </a:path>
            </a:pathLst>
          </a:custGeom>
          <a:solidFill>
            <a:schemeClr val="accent1">
              <a:alpha val="64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6231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Cuevas Landa</dc:creator>
  <cp:lastModifiedBy>José Luis Cuevas Landa</cp:lastModifiedBy>
  <cp:revision>5</cp:revision>
  <dcterms:created xsi:type="dcterms:W3CDTF">2020-03-03T07:43:32Z</dcterms:created>
  <dcterms:modified xsi:type="dcterms:W3CDTF">2020-03-03T08:06:24Z</dcterms:modified>
</cp:coreProperties>
</file>