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3F8"/>
    <a:srgbClr val="E7B531"/>
    <a:srgbClr val="FFC428"/>
    <a:srgbClr val="24272A"/>
    <a:srgbClr val="424242"/>
    <a:srgbClr val="005CB9"/>
    <a:srgbClr val="CE0E2D"/>
    <a:srgbClr val="000000"/>
    <a:srgbClr val="0277BD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F3590-851A-45CD-968F-964C02B49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70764D-65A6-496E-9D9B-274382B92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5E0E3A-1AE3-492D-86E3-713ABF78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F506D1-5807-43E4-8CD5-56B7B7CF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B469AF-56C7-48BE-A401-9347CD4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4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EC7A7-7358-42F5-892D-AA7826F0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53E506-E64D-4DB9-AA40-B305E8109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FD735-06DB-4530-A982-F820603C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8EAE4-0D38-4142-A71A-F2E1F101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53C94B-326C-4CA3-A41F-E5460C02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40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85363B-8CFB-4FD3-9054-1D967244C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B376DE-0BE1-4A3D-BA68-6EE5CF5A6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4A1D1-9396-434C-84CF-2C7F5C28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7FDF4-8BB2-422C-A53D-F623F69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47346-2ADB-4BA2-9677-FDCBEFC4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76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17F69-C290-46FA-8F80-A8504609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8473E9-FBDD-4B3A-B050-B8937E240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C56DC-E83C-4CFC-B795-B1B9CDB2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19F5C-E501-4D0D-846C-1C847A72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0B47C2-A650-4C5D-BE49-030F81D5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98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76A9F-FEF9-4E68-B555-B5D0ADB5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F1508C-8F2E-43B6-BB49-BFF129C3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A1C2DB-FE4E-4D68-9AEF-A72A09FA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368EF4-441A-4818-821F-E468F4D2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C10A5-B54A-4F56-9525-0395566A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620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27C21-15A0-4026-9142-78510114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647A7-4224-41AB-9BDD-B242C4AB0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A5018C-8947-47A3-B5F4-80FDE4879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902807-C1D1-4087-8D93-9F38B3AE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38EDA5-6F7A-4F51-99F4-C6E2D3F5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8523B1-EBB4-4B68-83FE-9D5978CC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321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66A51-0134-4186-A26F-CF8FD116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4FCB3D-0FC1-4B24-B0A1-E6DC7424A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0710E1-CB21-45C1-9E16-1C1F2FD1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CA8552-53D8-476E-AD47-6DCE1AC5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1F7227-F57C-4370-A6B8-861010CD4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84B701-A1BD-4AF2-AE15-7E3305A3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70C6FF-BD70-4578-87F7-5EE08A06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2E82F1-3BE1-4B18-B890-14D65137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2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768C4-5FD1-4070-9599-373A60B4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6810B7-7335-482E-821C-C39AFDF1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0E0987-360A-40D8-82DC-1E36A47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3C942C-C39F-4F46-AC93-A80E398F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02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D23F77-C555-43C1-A899-4ABEC0C5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88BA34-3469-4AEC-AE74-6D789756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F37114-FAE5-4482-ACFC-C41B7673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449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7D527-0582-4151-B850-20215D0A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D6DA5-A108-4288-A29F-DEE8E533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8EFCFC-A6B0-46A1-B3C9-D1E9081A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890D69-34BE-4EC5-AD6E-361A64FA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7AACA1-BA19-4DD3-B5BB-E0607A46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3D010E-B9A0-47A9-8E16-89CFADFD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080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FB606-16BC-486A-B256-D8683080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3C86BD-8F54-49D9-962C-5B7FA5A4B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BC4ECD-810A-4B51-B1AF-CE67FA8FD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D72F9F-BD3A-42CB-BD76-29C0E157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CA6406-10C9-4FB9-8192-27AA6C58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6C2C02-D5BC-4E7E-B711-AAE59E38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477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800209-61BB-4A63-AF94-9FDBB901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A0D3AC-931C-4CD4-8EE5-2B6E23D6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F4B42-ED5B-48E0-8664-45C4F3D32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0A1F-9877-4EC3-8E04-4C1F957B810E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08CA3-A8C4-499E-A5D3-ECEB8ABCB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43E65-966A-43F0-9C43-79025B564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342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DFEF3B5-4F0B-45AF-851F-5DE119CAFAAE}"/>
              </a:ext>
            </a:extLst>
          </p:cNvPr>
          <p:cNvSpPr/>
          <p:nvPr/>
        </p:nvSpPr>
        <p:spPr>
          <a:xfrm>
            <a:off x="3333800" y="464232"/>
            <a:ext cx="3943643" cy="430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0244F5-806A-46DB-A2FC-2156DD91E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6" t="7801" r="9743" b="7801"/>
          <a:stretch/>
        </p:blipFill>
        <p:spPr>
          <a:xfrm>
            <a:off x="7277443" y="464232"/>
            <a:ext cx="4159344" cy="4304714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0068915-8F30-4F9A-8BC2-6180C5CBACD7}"/>
              </a:ext>
            </a:extLst>
          </p:cNvPr>
          <p:cNvSpPr/>
          <p:nvPr/>
        </p:nvSpPr>
        <p:spPr>
          <a:xfrm>
            <a:off x="7277443" y="464232"/>
            <a:ext cx="4159344" cy="4304714"/>
          </a:xfrm>
          <a:prstGeom prst="rect">
            <a:avLst/>
          </a:prstGeom>
          <a:solidFill>
            <a:srgbClr val="424242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72759D3-2F8B-4BDC-A823-F0C2A024A0A3}"/>
              </a:ext>
            </a:extLst>
          </p:cNvPr>
          <p:cNvSpPr/>
          <p:nvPr/>
        </p:nvSpPr>
        <p:spPr>
          <a:xfrm>
            <a:off x="436098" y="464232"/>
            <a:ext cx="1477108" cy="45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#000000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FA77FF5-351B-49B3-B855-28D4E6DDFB4A}"/>
              </a:ext>
            </a:extLst>
          </p:cNvPr>
          <p:cNvSpPr/>
          <p:nvPr/>
        </p:nvSpPr>
        <p:spPr>
          <a:xfrm>
            <a:off x="441495" y="2947506"/>
            <a:ext cx="1477108" cy="450167"/>
          </a:xfrm>
          <a:prstGeom prst="rect">
            <a:avLst/>
          </a:prstGeom>
          <a:solidFill>
            <a:srgbClr val="CE0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#ce0e2d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C59613C-F37D-42CF-A751-BB317CDF97D9}"/>
              </a:ext>
            </a:extLst>
          </p:cNvPr>
          <p:cNvSpPr/>
          <p:nvPr/>
        </p:nvSpPr>
        <p:spPr>
          <a:xfrm>
            <a:off x="436098" y="1160665"/>
            <a:ext cx="1477108" cy="450167"/>
          </a:xfrm>
          <a:prstGeom prst="rect">
            <a:avLst/>
          </a:prstGeom>
          <a:solidFill>
            <a:srgbClr val="24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#24272a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E9FAEE-5FEA-4FBF-81B4-278E7EB18B99}"/>
              </a:ext>
            </a:extLst>
          </p:cNvPr>
          <p:cNvSpPr/>
          <p:nvPr/>
        </p:nvSpPr>
        <p:spPr>
          <a:xfrm>
            <a:off x="441495" y="2363697"/>
            <a:ext cx="1477108" cy="450167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#005db9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63D0BE-518D-4C48-A1A9-7C8962724C13}"/>
              </a:ext>
            </a:extLst>
          </p:cNvPr>
          <p:cNvSpPr txBox="1"/>
          <p:nvPr/>
        </p:nvSpPr>
        <p:spPr>
          <a:xfrm>
            <a:off x="4570484" y="1842945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INICIAR SESION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1795FA5-BEEE-458E-9C31-A5D24A1AA9FF}"/>
              </a:ext>
            </a:extLst>
          </p:cNvPr>
          <p:cNvSpPr/>
          <p:nvPr/>
        </p:nvSpPr>
        <p:spPr>
          <a:xfrm>
            <a:off x="4462074" y="2283950"/>
            <a:ext cx="862614" cy="238539"/>
          </a:xfrm>
          <a:prstGeom prst="rect">
            <a:avLst/>
          </a:prstGeom>
          <a:ln>
            <a:solidFill>
              <a:srgbClr val="005CB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C6A62C2-F01D-4A0B-9DDF-F39341CE1C34}"/>
              </a:ext>
            </a:extLst>
          </p:cNvPr>
          <p:cNvSpPr/>
          <p:nvPr/>
        </p:nvSpPr>
        <p:spPr>
          <a:xfrm>
            <a:off x="5321805" y="2283950"/>
            <a:ext cx="862614" cy="238539"/>
          </a:xfrm>
          <a:prstGeom prst="rect">
            <a:avLst/>
          </a:prstGeom>
          <a:ln>
            <a:solidFill>
              <a:srgbClr val="005CB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B97C7C-25C9-443D-8FD3-6D9450FC1A84}"/>
              </a:ext>
            </a:extLst>
          </p:cNvPr>
          <p:cNvSpPr txBox="1"/>
          <p:nvPr/>
        </p:nvSpPr>
        <p:spPr>
          <a:xfrm>
            <a:off x="5318923" y="2287722"/>
            <a:ext cx="862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Pin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F8703D8-F448-4BD3-B502-E778A6B0C1F0}"/>
              </a:ext>
            </a:extLst>
          </p:cNvPr>
          <p:cNvSpPr txBox="1"/>
          <p:nvPr/>
        </p:nvSpPr>
        <p:spPr>
          <a:xfrm>
            <a:off x="4484214" y="2286482"/>
            <a:ext cx="83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Usuario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4513FE7-1376-4228-8625-C8E0E721604D}"/>
              </a:ext>
            </a:extLst>
          </p:cNvPr>
          <p:cNvSpPr/>
          <p:nvPr/>
        </p:nvSpPr>
        <p:spPr>
          <a:xfrm>
            <a:off x="4447382" y="2667552"/>
            <a:ext cx="1722345" cy="276999"/>
          </a:xfrm>
          <a:prstGeom prst="roundRect">
            <a:avLst>
              <a:gd name="adj" fmla="val 5733"/>
            </a:avLst>
          </a:prstGeom>
          <a:solidFill>
            <a:srgbClr val="24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DEE218-CC52-4421-BAEB-5AB2A228DC28}"/>
              </a:ext>
            </a:extLst>
          </p:cNvPr>
          <p:cNvSpPr txBox="1"/>
          <p:nvPr/>
        </p:nvSpPr>
        <p:spPr>
          <a:xfrm>
            <a:off x="4787835" y="2680804"/>
            <a:ext cx="1038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ENTRAR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84C667-2AEB-4401-9354-07D43E411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64" y="604622"/>
            <a:ext cx="1223715" cy="1019762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640C66EF-8923-4A8D-809D-4B88365F12E5}"/>
              </a:ext>
            </a:extLst>
          </p:cNvPr>
          <p:cNvSpPr/>
          <p:nvPr/>
        </p:nvSpPr>
        <p:spPr>
          <a:xfrm>
            <a:off x="441495" y="1758787"/>
            <a:ext cx="1477108" cy="450167"/>
          </a:xfrm>
          <a:prstGeom prst="rect">
            <a:avLst/>
          </a:prstGeom>
          <a:solidFill>
            <a:srgbClr val="E7B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#FFC428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A75FBFE-CEE6-46C2-8C38-B6E5A77BA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543" y="3371690"/>
            <a:ext cx="2320156" cy="598750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9BD34A89-6FAF-4590-9F8C-FE00E029B5EE}"/>
              </a:ext>
            </a:extLst>
          </p:cNvPr>
          <p:cNvSpPr/>
          <p:nvPr/>
        </p:nvSpPr>
        <p:spPr>
          <a:xfrm>
            <a:off x="436098" y="3593970"/>
            <a:ext cx="1477108" cy="450167"/>
          </a:xfrm>
          <a:prstGeom prst="rect">
            <a:avLst/>
          </a:prstGeom>
          <a:solidFill>
            <a:srgbClr val="EF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#eff3f8</a:t>
            </a:r>
          </a:p>
        </p:txBody>
      </p:sp>
    </p:spTree>
    <p:extLst>
      <p:ext uri="{BB962C8B-B14F-4D97-AF65-F5344CB8AC3E}">
        <p14:creationId xmlns:p14="http://schemas.microsoft.com/office/powerpoint/2010/main" val="3130188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17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Luis Cuevas Landa</dc:creator>
  <cp:lastModifiedBy>José Luis Cuevas Landa</cp:lastModifiedBy>
  <cp:revision>66</cp:revision>
  <dcterms:created xsi:type="dcterms:W3CDTF">2019-11-02T17:45:39Z</dcterms:created>
  <dcterms:modified xsi:type="dcterms:W3CDTF">2019-11-23T00:14:40Z</dcterms:modified>
</cp:coreProperties>
</file>