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E7E7E7"/>
    <a:srgbClr val="FFD200"/>
    <a:srgbClr val="313131"/>
    <a:srgbClr val="EFF3F8"/>
    <a:srgbClr val="E7B531"/>
    <a:srgbClr val="FFC428"/>
    <a:srgbClr val="24272A"/>
    <a:srgbClr val="005CB9"/>
    <a:srgbClr val="CE0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3588925" y="283237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3658743" y="2536747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5FBFE-CEE6-46C2-8C38-B6E5A77B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3" y="3371690"/>
            <a:ext cx="2320156" cy="59875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3593970"/>
            <a:ext cx="1477108" cy="450167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#eff3f8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F21B3-093F-4200-9D1E-618C73E1C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0" y="4528323"/>
            <a:ext cx="304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rgbClr val="31313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9926214-F9B7-419E-A311-A2BD2F84B58C}"/>
              </a:ext>
            </a:extLst>
          </p:cNvPr>
          <p:cNvSpPr/>
          <p:nvPr/>
        </p:nvSpPr>
        <p:spPr>
          <a:xfrm>
            <a:off x="5366326" y="2516799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896319-A8AC-41E5-91F7-8CB29FF2C431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96" y="654228"/>
            <a:ext cx="1429051" cy="119087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1BE8C6-6106-46BF-AFCA-B11A4A44F9E3}"/>
              </a:ext>
            </a:extLst>
          </p:cNvPr>
          <p:cNvSpPr txBox="1"/>
          <p:nvPr/>
        </p:nvSpPr>
        <p:spPr>
          <a:xfrm>
            <a:off x="5371016" y="254422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990E1E-1EC8-4FD7-A073-21A6B16490DE}"/>
              </a:ext>
            </a:extLst>
          </p:cNvPr>
          <p:cNvSpPr txBox="1"/>
          <p:nvPr/>
        </p:nvSpPr>
        <p:spPr>
          <a:xfrm>
            <a:off x="4524046" y="2548408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C31CAD7-8CAC-4D3A-820F-D945AB000823}"/>
              </a:ext>
            </a:extLst>
          </p:cNvPr>
          <p:cNvSpPr/>
          <p:nvPr/>
        </p:nvSpPr>
        <p:spPr>
          <a:xfrm>
            <a:off x="4627772" y="3050354"/>
            <a:ext cx="1477108" cy="331781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1D9294-A649-46D3-A713-09AE4CB8C16C}"/>
              </a:ext>
            </a:extLst>
          </p:cNvPr>
          <p:cNvSpPr txBox="1"/>
          <p:nvPr/>
        </p:nvSpPr>
        <p:spPr>
          <a:xfrm>
            <a:off x="4947531" y="310283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414958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F3AD7F-D36E-4273-9EC2-9EE561B10931}"/>
              </a:ext>
            </a:extLst>
          </p:cNvPr>
          <p:cNvSpPr/>
          <p:nvPr/>
        </p:nvSpPr>
        <p:spPr>
          <a:xfrm>
            <a:off x="5354874" y="2516799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CA5035-2D76-4BA4-9A69-21CB62A09FD2}"/>
              </a:ext>
            </a:extLst>
          </p:cNvPr>
          <p:cNvSpPr/>
          <p:nvPr/>
        </p:nvSpPr>
        <p:spPr>
          <a:xfrm>
            <a:off x="4567067" y="3054059"/>
            <a:ext cx="1477108" cy="369332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096" y="654228"/>
            <a:ext cx="1429051" cy="11908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9DA397-37C9-4430-BA2E-24BF76607B77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F9A033-C715-4945-AEE4-D2123F824E8E}"/>
              </a:ext>
            </a:extLst>
          </p:cNvPr>
          <p:cNvSpPr txBox="1"/>
          <p:nvPr/>
        </p:nvSpPr>
        <p:spPr>
          <a:xfrm>
            <a:off x="4468030" y="2558396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C8607F-E2B2-4C3B-815E-44B6ACE525EA}"/>
              </a:ext>
            </a:extLst>
          </p:cNvPr>
          <p:cNvSpPr txBox="1"/>
          <p:nvPr/>
        </p:nvSpPr>
        <p:spPr>
          <a:xfrm>
            <a:off x="5366326" y="2545433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AF48654-A161-4D8E-A020-9DB34CF00157}"/>
              </a:ext>
            </a:extLst>
          </p:cNvPr>
          <p:cNvSpPr txBox="1"/>
          <p:nvPr/>
        </p:nvSpPr>
        <p:spPr>
          <a:xfrm>
            <a:off x="4387517" y="1955720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</p:spTree>
    <p:extLst>
      <p:ext uri="{BB962C8B-B14F-4D97-AF65-F5344CB8AC3E}">
        <p14:creationId xmlns:p14="http://schemas.microsoft.com/office/powerpoint/2010/main" val="480158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29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91</cp:revision>
  <dcterms:created xsi:type="dcterms:W3CDTF">2019-11-02T17:45:39Z</dcterms:created>
  <dcterms:modified xsi:type="dcterms:W3CDTF">2019-11-23T23:23:51Z</dcterms:modified>
</cp:coreProperties>
</file>