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E7E7E7"/>
    <a:srgbClr val="FFD200"/>
    <a:srgbClr val="313131"/>
    <a:srgbClr val="EFF3F8"/>
    <a:srgbClr val="E7B531"/>
    <a:srgbClr val="FFC428"/>
    <a:srgbClr val="24272A"/>
    <a:srgbClr val="005CB9"/>
    <a:srgbClr val="CE0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3590-851A-45CD-968F-964C02B4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0764D-65A6-496E-9D9B-274382B9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E0E3A-1AE3-492D-86E3-713ABF7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06D1-5807-43E4-8CD5-56B7B7C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69AF-56C7-48BE-A401-9347CD4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C7A7-7358-42F5-892D-AA7826F0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53E506-E64D-4DB9-AA40-B305E8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FD735-06DB-4530-A982-F820603C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8EAE4-0D38-4142-A71A-F2E1F1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3C94B-326C-4CA3-A41F-E5460C0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5363B-8CFB-4FD3-9054-1D967244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376DE-0BE1-4A3D-BA68-6EE5CF5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4A1D1-9396-434C-84CF-2C7F5C2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FDF4-8BB2-422C-A53D-F623F69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7346-2ADB-4BA2-9677-FDCBEFC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7F69-C290-46FA-8F80-A850460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473E9-FBDD-4B3A-B050-B8937E2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C56DC-E83C-4CFC-B795-B1B9CDB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9F5C-E501-4D0D-846C-1C847A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47C2-A650-4C5D-BE49-030F81D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6A9F-FEF9-4E68-B555-B5D0A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508C-8F2E-43B6-BB49-BFF129C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1C2DB-FE4E-4D68-9AEF-A72A09FA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8EF4-441A-4818-821F-E468F4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10A5-B54A-4F56-9525-0395566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2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7C21-15A0-4026-9142-7851011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47A7-4224-41AB-9BDD-B242C4AB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5018C-8947-47A3-B5F4-80FDE487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02807-C1D1-4087-8D93-9F38B3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8EDA5-6F7A-4F51-99F4-C6E2D3F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23B1-EBB4-4B68-83FE-9D5978C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6A51-0134-4186-A26F-CF8FD116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FCB3D-0FC1-4B24-B0A1-E6DC742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710E1-CB21-45C1-9E16-1C1F2FD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A8552-53D8-476E-AD47-6DCE1AC5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F7227-F57C-4370-A6B8-861010CD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4B701-A1BD-4AF2-AE15-7E3305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70C6FF-BD70-4578-87F7-5EE08A0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E82F1-3BE1-4B18-B890-14D6513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68C4-5FD1-4070-9599-373A60B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10B7-7335-482E-821C-C39AFDF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0987-360A-40D8-82DC-1E36A47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C942C-C39F-4F46-AC93-A80E398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23F77-C555-43C1-A899-4ABEC0C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8BA34-3469-4AEC-AE74-6D78975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37114-FAE5-4482-ACFC-C41B767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7D527-0582-4151-B850-20215D0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6DA5-A108-4288-A29F-DEE8E533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8EFCFC-A6B0-46A1-B3C9-D1E9081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90D69-34BE-4EC5-AD6E-361A64F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AACA1-BA19-4DD3-B5BB-E0607A46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010E-B9A0-47A9-8E16-89CFADF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8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06-16BC-486A-B256-D8683080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C86BD-8F54-49D9-962C-5B7FA5A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C4ECD-810A-4B51-B1AF-CE67FA8F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72F9F-BD3A-42CB-BD76-29C0E15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A6406-10C9-4FB9-8192-27AA6C58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C2C02-D5BC-4E7E-B711-AAE59E3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00209-61BB-4A63-AF94-9FDBB90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D3AC-931C-4CD4-8EE5-2B6E23D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F4B42-ED5B-48E0-8664-45C4F3D3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08CA3-A8C4-499E-A5D3-ECEB8ABC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43E65-966A-43F0-9C43-79025B56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759D3-2F8B-4BDC-A823-F0C2A024A0A3}"/>
              </a:ext>
            </a:extLst>
          </p:cNvPr>
          <p:cNvSpPr/>
          <p:nvPr/>
        </p:nvSpPr>
        <p:spPr>
          <a:xfrm>
            <a:off x="436098" y="464232"/>
            <a:ext cx="1477108" cy="45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#000000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A77FF5-351B-49B3-B855-28D4E6DDFB4A}"/>
              </a:ext>
            </a:extLst>
          </p:cNvPr>
          <p:cNvSpPr/>
          <p:nvPr/>
        </p:nvSpPr>
        <p:spPr>
          <a:xfrm>
            <a:off x="441495" y="2947506"/>
            <a:ext cx="1477108" cy="450167"/>
          </a:xfrm>
          <a:prstGeom prst="rect">
            <a:avLst/>
          </a:prstGeom>
          <a:solidFill>
            <a:srgbClr val="CE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#ce0e2d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#24272a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E9FAEE-5FEA-4FBF-81B4-278E7EB18B99}"/>
              </a:ext>
            </a:extLst>
          </p:cNvPr>
          <p:cNvSpPr/>
          <p:nvPr/>
        </p:nvSpPr>
        <p:spPr>
          <a:xfrm>
            <a:off x="441495" y="2363697"/>
            <a:ext cx="1477108" cy="450167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#005db9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3D0BE-518D-4C48-A1A9-7C8962724C13}"/>
              </a:ext>
            </a:extLst>
          </p:cNvPr>
          <p:cNvSpPr txBox="1"/>
          <p:nvPr/>
        </p:nvSpPr>
        <p:spPr>
          <a:xfrm>
            <a:off x="4570484" y="1842945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795FA5-BEEE-458E-9C31-A5D24A1AA9FF}"/>
              </a:ext>
            </a:extLst>
          </p:cNvPr>
          <p:cNvSpPr/>
          <p:nvPr/>
        </p:nvSpPr>
        <p:spPr>
          <a:xfrm>
            <a:off x="4462074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6A62C2-F01D-4A0B-9DDF-F39341CE1C34}"/>
              </a:ext>
            </a:extLst>
          </p:cNvPr>
          <p:cNvSpPr/>
          <p:nvPr/>
        </p:nvSpPr>
        <p:spPr>
          <a:xfrm>
            <a:off x="5321805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B97C7C-25C9-443D-8FD3-6D9450FC1A84}"/>
              </a:ext>
            </a:extLst>
          </p:cNvPr>
          <p:cNvSpPr txBox="1"/>
          <p:nvPr/>
        </p:nvSpPr>
        <p:spPr>
          <a:xfrm>
            <a:off x="3588925" y="2832376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8703D8-F448-4BD3-B502-E778A6B0C1F0}"/>
              </a:ext>
            </a:extLst>
          </p:cNvPr>
          <p:cNvSpPr txBox="1"/>
          <p:nvPr/>
        </p:nvSpPr>
        <p:spPr>
          <a:xfrm>
            <a:off x="3658743" y="2536747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4513FE7-1376-4228-8625-C8E0E721604D}"/>
              </a:ext>
            </a:extLst>
          </p:cNvPr>
          <p:cNvSpPr/>
          <p:nvPr/>
        </p:nvSpPr>
        <p:spPr>
          <a:xfrm>
            <a:off x="4447382" y="2667552"/>
            <a:ext cx="1722345" cy="276999"/>
          </a:xfrm>
          <a:prstGeom prst="roundRect">
            <a:avLst>
              <a:gd name="adj" fmla="val 5733"/>
            </a:avLst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DEE218-CC52-4421-BAEB-5AB2A228DC28}"/>
              </a:ext>
            </a:extLst>
          </p:cNvPr>
          <p:cNvSpPr txBox="1"/>
          <p:nvPr/>
        </p:nvSpPr>
        <p:spPr>
          <a:xfrm>
            <a:off x="4787835" y="2680804"/>
            <a:ext cx="10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4C667-2AEB-4401-9354-07D43E41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64" y="604622"/>
            <a:ext cx="1223715" cy="101976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E7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#FFC428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75FBFE-CEE6-46C2-8C38-B6E5A77B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43" y="3371690"/>
            <a:ext cx="2320156" cy="59875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3593970"/>
            <a:ext cx="1477108" cy="450167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#eff3f8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9F21B3-093F-4200-9D1E-618C73E1C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00" y="4528323"/>
            <a:ext cx="304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rgbClr val="31313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9926214-F9B7-419E-A311-A2BD2F84B58C}"/>
              </a:ext>
            </a:extLst>
          </p:cNvPr>
          <p:cNvSpPr/>
          <p:nvPr/>
        </p:nvSpPr>
        <p:spPr>
          <a:xfrm>
            <a:off x="5366326" y="2516799"/>
            <a:ext cx="862614" cy="30509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4896319-A8AC-41E5-91F7-8CB29FF2C431}"/>
              </a:ext>
            </a:extLst>
          </p:cNvPr>
          <p:cNvSpPr/>
          <p:nvPr/>
        </p:nvSpPr>
        <p:spPr>
          <a:xfrm>
            <a:off x="4456961" y="2516800"/>
            <a:ext cx="862614" cy="30509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2356909"/>
            <a:ext cx="1477108" cy="45016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A9E225-2FFB-4C1E-A4C0-47ED12BA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96" y="654228"/>
            <a:ext cx="1429051" cy="119087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11577-6C05-4A86-A02D-9E9700D0ADB5}"/>
              </a:ext>
            </a:extLst>
          </p:cNvPr>
          <p:cNvSpPr txBox="1"/>
          <p:nvPr/>
        </p:nvSpPr>
        <p:spPr>
          <a:xfrm>
            <a:off x="4387517" y="1957774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1BE8C6-6106-46BF-AFCA-B11A4A44F9E3}"/>
              </a:ext>
            </a:extLst>
          </p:cNvPr>
          <p:cNvSpPr txBox="1"/>
          <p:nvPr/>
        </p:nvSpPr>
        <p:spPr>
          <a:xfrm>
            <a:off x="5371016" y="2544226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3990E1E-1EC8-4FD7-A073-21A6B16490DE}"/>
              </a:ext>
            </a:extLst>
          </p:cNvPr>
          <p:cNvSpPr txBox="1"/>
          <p:nvPr/>
        </p:nvSpPr>
        <p:spPr>
          <a:xfrm>
            <a:off x="4524046" y="2548408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C31CAD7-8CAC-4D3A-820F-D945AB000823}"/>
              </a:ext>
            </a:extLst>
          </p:cNvPr>
          <p:cNvSpPr/>
          <p:nvPr/>
        </p:nvSpPr>
        <p:spPr>
          <a:xfrm>
            <a:off x="4627772" y="3050354"/>
            <a:ext cx="1477108" cy="331781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1D9294-A649-46D3-A713-09AE4CB8C16C}"/>
              </a:ext>
            </a:extLst>
          </p:cNvPr>
          <p:cNvSpPr txBox="1"/>
          <p:nvPr/>
        </p:nvSpPr>
        <p:spPr>
          <a:xfrm>
            <a:off x="4947531" y="3102832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</p:spTree>
    <p:extLst>
      <p:ext uri="{BB962C8B-B14F-4D97-AF65-F5344CB8AC3E}">
        <p14:creationId xmlns:p14="http://schemas.microsoft.com/office/powerpoint/2010/main" val="414958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0F3AD7F-D36E-4273-9EC2-9EE561B10931}"/>
              </a:ext>
            </a:extLst>
          </p:cNvPr>
          <p:cNvSpPr/>
          <p:nvPr/>
        </p:nvSpPr>
        <p:spPr>
          <a:xfrm>
            <a:off x="5354874" y="2516799"/>
            <a:ext cx="862614" cy="30509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CA5035-2D76-4BA4-9A69-21CB62A09FD2}"/>
              </a:ext>
            </a:extLst>
          </p:cNvPr>
          <p:cNvSpPr/>
          <p:nvPr/>
        </p:nvSpPr>
        <p:spPr>
          <a:xfrm>
            <a:off x="4567067" y="3054059"/>
            <a:ext cx="1477108" cy="369332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#1f1f1f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#ffd000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2356909"/>
            <a:ext cx="1477108" cy="45016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#e7e7e7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A9E225-2FFB-4C1E-A4C0-47ED12BA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096" y="654228"/>
            <a:ext cx="1429051" cy="119087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11577-6C05-4A86-A02D-9E9700D0ADB5}"/>
              </a:ext>
            </a:extLst>
          </p:cNvPr>
          <p:cNvSpPr txBox="1"/>
          <p:nvPr/>
        </p:nvSpPr>
        <p:spPr>
          <a:xfrm>
            <a:off x="4387517" y="1957774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9DA397-37C9-4430-BA2E-24BF76607B77}"/>
              </a:ext>
            </a:extLst>
          </p:cNvPr>
          <p:cNvSpPr/>
          <p:nvPr/>
        </p:nvSpPr>
        <p:spPr>
          <a:xfrm>
            <a:off x="4456961" y="2516800"/>
            <a:ext cx="862614" cy="30509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F9A033-C715-4945-AEE4-D2123F824E8E}"/>
              </a:ext>
            </a:extLst>
          </p:cNvPr>
          <p:cNvSpPr txBox="1"/>
          <p:nvPr/>
        </p:nvSpPr>
        <p:spPr>
          <a:xfrm>
            <a:off x="4468030" y="2558396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C8607F-E2B2-4C3B-815E-44B6ACE525EA}"/>
              </a:ext>
            </a:extLst>
          </p:cNvPr>
          <p:cNvSpPr txBox="1"/>
          <p:nvPr/>
        </p:nvSpPr>
        <p:spPr>
          <a:xfrm>
            <a:off x="5366326" y="2545433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AF48654-A161-4D8E-A020-9DB34CF00157}"/>
              </a:ext>
            </a:extLst>
          </p:cNvPr>
          <p:cNvSpPr txBox="1"/>
          <p:nvPr/>
        </p:nvSpPr>
        <p:spPr>
          <a:xfrm>
            <a:off x="4387517" y="1955720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</p:spTree>
    <p:extLst>
      <p:ext uri="{BB962C8B-B14F-4D97-AF65-F5344CB8AC3E}">
        <p14:creationId xmlns:p14="http://schemas.microsoft.com/office/powerpoint/2010/main" val="480158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35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97</cp:revision>
  <dcterms:created xsi:type="dcterms:W3CDTF">2019-11-02T17:45:39Z</dcterms:created>
  <dcterms:modified xsi:type="dcterms:W3CDTF">2019-11-26T15:53:56Z</dcterms:modified>
</cp:coreProperties>
</file>