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531"/>
    <a:srgbClr val="FFC428"/>
    <a:srgbClr val="24272A"/>
    <a:srgbClr val="424242"/>
    <a:srgbClr val="005CB9"/>
    <a:srgbClr val="CE0E2D"/>
    <a:srgbClr val="000000"/>
    <a:srgbClr val="0277BD"/>
    <a:srgbClr val="656565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5318923" y="2287722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4484214" y="228648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64</cp:revision>
  <dcterms:created xsi:type="dcterms:W3CDTF">2019-11-02T17:45:39Z</dcterms:created>
  <dcterms:modified xsi:type="dcterms:W3CDTF">2019-11-22T05:10:43Z</dcterms:modified>
</cp:coreProperties>
</file>