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90bba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990bba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b990bb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b990bb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990bba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990bba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990bba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990bba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da32b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da32b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da32b8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da32b8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086657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086657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086657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086657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DevOps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988150" y="3858601"/>
            <a:ext cx="852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0"/>
              <a:t>P Mohamed Riyaz</a:t>
            </a:r>
            <a:endParaRPr sz="2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DevOps 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1017725"/>
            <a:ext cx="43503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Software </a:t>
            </a:r>
            <a:r>
              <a:rPr lang="en" sz="1900"/>
              <a:t>Development</a:t>
            </a:r>
            <a:r>
              <a:rPr lang="en" sz="1900"/>
              <a:t> Practices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Continuous</a:t>
            </a:r>
            <a:r>
              <a:rPr lang="en" sz="1900"/>
              <a:t> </a:t>
            </a:r>
            <a:r>
              <a:rPr lang="en" sz="1900"/>
              <a:t>Collaboration Communication</a:t>
            </a:r>
            <a:r>
              <a:rPr lang="en" sz="1900"/>
              <a:t>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Built It, I Run It</a:t>
            </a:r>
            <a:endParaRPr sz="19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0434" r="0" t="0"/>
          <a:stretch/>
        </p:blipFill>
        <p:spPr>
          <a:xfrm>
            <a:off x="4090000" y="1152475"/>
            <a:ext cx="4892074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Build It, I Run It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2583" l="13983" r="14377" t="15926"/>
          <a:stretch/>
        </p:blipFill>
        <p:spPr>
          <a:xfrm>
            <a:off x="2213700" y="1079488"/>
            <a:ext cx="5654649" cy="1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33964" l="-5507" r="0" t="12725"/>
          <a:stretch/>
        </p:blipFill>
        <p:spPr>
          <a:xfrm>
            <a:off x="438813" y="2859425"/>
            <a:ext cx="7828599" cy="22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73050" y="1262013"/>
            <a:ext cx="18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Waterfall Method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2825" y="2171550"/>
            <a:ext cx="1766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Agile Method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3175" y="3296475"/>
            <a:ext cx="2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DevOps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8" l="0" r="0" t="13074"/>
          <a:stretch/>
        </p:blipFill>
        <p:spPr>
          <a:xfrm>
            <a:off x="96182" y="1089575"/>
            <a:ext cx="8648568" cy="39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Life Cycle with Tools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2675" l="16760" r="17639" t="28233"/>
          <a:stretch/>
        </p:blipFill>
        <p:spPr>
          <a:xfrm>
            <a:off x="449225" y="1100575"/>
            <a:ext cx="8220602" cy="3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DevOps Tools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-4914" l="1598" r="906" t="23553"/>
          <a:stretch/>
        </p:blipFill>
        <p:spPr>
          <a:xfrm>
            <a:off x="125075" y="1132650"/>
            <a:ext cx="8789426" cy="37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0" y="4423950"/>
            <a:ext cx="4237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Azure Tools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18026"/>
          <a:stretch/>
        </p:blipFill>
        <p:spPr>
          <a:xfrm>
            <a:off x="0" y="1278252"/>
            <a:ext cx="9144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Approach  as a DevOps Engineer 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3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First approach that I will take a DevOps </a:t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/>
              <a:t>engineer in a project where there is no DevOps </a:t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-  </a:t>
            </a:r>
            <a:r>
              <a:rPr b="1" lang="en" sz="3100"/>
              <a:t>Understand the Build Phase and Automate the process </a:t>
            </a:r>
            <a:r>
              <a:rPr b="1" lang="en" sz="3100"/>
              <a:t>using DevOps tools</a:t>
            </a:r>
            <a:endParaRPr b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498250" y="7871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 You ...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74700" y="43356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Mohamed Riyaz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