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5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8E098-8A56-8430-EF6A-E78D323B9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Machine Learning approach in 5G network energy consumption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E40D-E57E-362C-3593-75B0CFEBC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pl-PL" dirty="0">
                <a:solidFill>
                  <a:schemeClr val="tx2"/>
                </a:solidFill>
              </a:rPr>
              <a:t>Krzysiek Pawłowski</a:t>
            </a:r>
          </a:p>
          <a:p>
            <a:pPr algn="l"/>
            <a:r>
              <a:rPr lang="pl-PL" dirty="0">
                <a:solidFill>
                  <a:schemeClr val="tx2"/>
                </a:solidFill>
              </a:rPr>
              <a:t>Aleksander Samek</a:t>
            </a:r>
          </a:p>
          <a:p>
            <a:pPr algn="l"/>
            <a:r>
              <a:rPr lang="pl-PL" dirty="0">
                <a:solidFill>
                  <a:schemeClr val="tx2"/>
                </a:solidFill>
              </a:rPr>
              <a:t>Witold Pietroń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Robot operating a machine">
            <a:extLst>
              <a:ext uri="{FF2B5EF4-FFF2-40B4-BE49-F238E27FC236}">
                <a16:creationId xmlns:a16="http://schemas.microsoft.com/office/drawing/2014/main" id="{4B1379F3-C66A-A61F-9A7E-207886226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5" r="15145" b="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A694-E25C-991F-3964-49F0C5A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mining</a:t>
            </a:r>
          </a:p>
        </p:txBody>
      </p:sp>
      <p:pic>
        <p:nvPicPr>
          <p:cNvPr id="5" name="Content Placeholder 4" descr="A graph showing a number of bacteria&#10;&#10;Description automatically generated with medium confidence">
            <a:extLst>
              <a:ext uri="{FF2B5EF4-FFF2-40B4-BE49-F238E27FC236}">
                <a16:creationId xmlns:a16="http://schemas.microsoft.com/office/drawing/2014/main" id="{B982B414-A8C6-21F2-295D-0F361C05F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52" y="1949450"/>
            <a:ext cx="8565895" cy="4195763"/>
          </a:xfrm>
        </p:spPr>
      </p:pic>
    </p:spTree>
    <p:extLst>
      <p:ext uri="{BB962C8B-B14F-4D97-AF65-F5344CB8AC3E}">
        <p14:creationId xmlns:p14="http://schemas.microsoft.com/office/powerpoint/2010/main" val="40831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3AF-8E3A-CDB9-733B-0CC6650F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Histograms of the training data variables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9E50D5C-A5DD-5F83-AE4B-D3AF61873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1151526"/>
            <a:ext cx="8420100" cy="5574125"/>
          </a:xfrm>
        </p:spPr>
      </p:pic>
    </p:spTree>
    <p:extLst>
      <p:ext uri="{BB962C8B-B14F-4D97-AF65-F5344CB8AC3E}">
        <p14:creationId xmlns:p14="http://schemas.microsoft.com/office/powerpoint/2010/main" val="16396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3AF-8E3A-CDB9-733B-0CC6650F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Histograms of data </a:t>
            </a:r>
            <a:r>
              <a:rPr lang="pl-PL" dirty="0"/>
              <a:t>in </a:t>
            </a:r>
            <a:r>
              <a:rPr lang="pl-PL" dirty="0" err="1"/>
              <a:t>prediction</a:t>
            </a:r>
            <a:r>
              <a:rPr lang="pl-PL" dirty="0"/>
              <a:t> file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556D84C-6D52-A31B-8954-BB7F150B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54" y="1325563"/>
            <a:ext cx="7464691" cy="49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5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FFF-8A9E-B505-0D59-568E4F86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Distribution of cell data in training data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D6B5273-24D3-6463-0490-B251A8035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593" y="1582727"/>
            <a:ext cx="7326811" cy="419576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CE80718-E3B9-680E-827F-D917351EE19C}"/>
              </a:ext>
            </a:extLst>
          </p:cNvPr>
          <p:cNvSpPr txBox="1"/>
          <p:nvPr/>
        </p:nvSpPr>
        <p:spPr>
          <a:xfrm>
            <a:off x="2101796" y="5864197"/>
            <a:ext cx="7988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 address 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imbalance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Cell’s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data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, separate neural networks were implemented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9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372B-0F5B-C881-8AC7-BF59EEAB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Padding-logic example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437EF1C-83B7-FC71-3B63-E03152B3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70" y="1691322"/>
            <a:ext cx="3507966" cy="425867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E4A560E-C12D-D709-5A02-F0F6E54A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66" y="1691321"/>
            <a:ext cx="3551205" cy="42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372B-0F5B-C881-8AC7-BF59EEAB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Input </a:t>
            </a:r>
            <a:r>
              <a:rPr lang="pl-PL" dirty="0" err="1"/>
              <a:t>vector</a:t>
            </a:r>
            <a:endParaRPr lang="en-US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3FCCF2F-3C3D-236B-6078-6C5B2F770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64" y="2317015"/>
            <a:ext cx="11359472" cy="2849345"/>
          </a:xfrm>
        </p:spPr>
      </p:pic>
    </p:spTree>
    <p:extLst>
      <p:ext uri="{BB962C8B-B14F-4D97-AF65-F5344CB8AC3E}">
        <p14:creationId xmlns:p14="http://schemas.microsoft.com/office/powerpoint/2010/main" val="217183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372B-0F5B-C881-8AC7-BF59EEAB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69253A-988A-49CF-38AE-47A903D93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04" y="1432546"/>
            <a:ext cx="6742586" cy="43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3A67A79C-2605-A762-91D5-AE344AFEEB2D}"/>
              </a:ext>
            </a:extLst>
          </p:cNvPr>
          <p:cNvSpPr txBox="1"/>
          <p:nvPr/>
        </p:nvSpPr>
        <p:spPr>
          <a:xfrm>
            <a:off x="1592577" y="5873341"/>
            <a:ext cx="900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Predictions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made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by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static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model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where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included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final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GRU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dataset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better</a:t>
            </a:r>
            <a:r>
              <a:rPr lang="pl-P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0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B9350-CDD6-79F2-324F-F4B435A8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889504"/>
            <a:ext cx="10527792" cy="1325563"/>
          </a:xfrm>
        </p:spPr>
        <p:txBody>
          <a:bodyPr/>
          <a:lstStyle/>
          <a:p>
            <a:pPr algn="ctr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94282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24ADE3"/>
      </a:accent1>
      <a:accent2>
        <a:srgbClr val="39B4A3"/>
      </a:accent2>
      <a:accent3>
        <a:srgbClr val="6F95ED"/>
      </a:accent3>
      <a:accent4>
        <a:srgbClr val="5B4FEA"/>
      </a:accent4>
      <a:accent5>
        <a:srgbClr val="AD6FED"/>
      </a:accent5>
      <a:accent6>
        <a:srgbClr val="DC4FEA"/>
      </a:accent6>
      <a:hlink>
        <a:srgbClr val="AA756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</Words>
  <Application>Microsoft Office PowerPoint</Application>
  <PresentationFormat>Panoramiczny</PresentationFormat>
  <Paragraphs>14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BlockprintVTI</vt:lpstr>
      <vt:lpstr>Machine Learning approach in 5G network energy consumption prediction</vt:lpstr>
      <vt:lpstr>Data mining</vt:lpstr>
      <vt:lpstr>Histograms of the training data variables</vt:lpstr>
      <vt:lpstr>Histograms of data in prediction file</vt:lpstr>
      <vt:lpstr>Distribution of cell data in training data</vt:lpstr>
      <vt:lpstr>Padding-logic example</vt:lpstr>
      <vt:lpstr>Input vector</vt:lpstr>
      <vt:lpstr>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in 5G network energy consumption prediction</dc:title>
  <dc:creator>Pawlowski, Krzysztof</dc:creator>
  <cp:lastModifiedBy>Witold Pietroń</cp:lastModifiedBy>
  <cp:revision>6</cp:revision>
  <dcterms:created xsi:type="dcterms:W3CDTF">2023-10-26T20:12:46Z</dcterms:created>
  <dcterms:modified xsi:type="dcterms:W3CDTF">2023-10-27T12:41:02Z</dcterms:modified>
</cp:coreProperties>
</file>