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Montserrat Classic Bold" charset="1" panose="000008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4972050"/>
            <a:ext cx="16230600" cy="168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spc="979">
                <a:solidFill>
                  <a:srgbClr val="231F20"/>
                </a:solidFill>
                <a:latin typeface="Oswald Bold"/>
              </a:rPr>
              <a:t>SMART WEATHER STATION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1583" y="3438109"/>
            <a:ext cx="10604834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ITU - AI4G - TINYML01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HTTPS://SMART-WEATHER-STATION-AB.NETLIFY.APP/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98256" y="8724316"/>
            <a:ext cx="7429758" cy="70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78"/>
              </a:lnSpc>
              <a:spcBef>
                <a:spcPct val="0"/>
              </a:spcBef>
            </a:pPr>
            <a:r>
              <a:rPr lang="en-US" sz="4259" spc="417">
                <a:solidFill>
                  <a:srgbClr val="231F20"/>
                </a:solidFill>
                <a:latin typeface="Montserrat Classic Bold"/>
              </a:rPr>
              <a:t>BY - ADN INNOVATORS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75719" y="1404396"/>
            <a:ext cx="7768281" cy="99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5"/>
              </a:lnSpc>
            </a:pPr>
            <a:r>
              <a:rPr lang="en-US" sz="5844" spc="572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To reduce the dependency on traditional weather instruments that involve moving parts such as an anemometer. Innovate a smart weather station.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6005886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The measurements must be accurate, predictions must be precise and in  accordance with the actual ground values.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317305" y="2695529"/>
            <a:ext cx="5507239" cy="5547340"/>
          </a:xfrm>
          <a:custGeom>
            <a:avLst/>
            <a:gdLst/>
            <a:ahLst/>
            <a:cxnLst/>
            <a:rect r="r" b="b" t="t" l="l"/>
            <a:pathLst>
              <a:path h="5547340" w="5507239">
                <a:moveTo>
                  <a:pt x="0" y="0"/>
                </a:moveTo>
                <a:lnTo>
                  <a:pt x="5507238" y="0"/>
                </a:lnTo>
                <a:lnTo>
                  <a:pt x="5507238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Collect Data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GOALS AND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0975" y="4045241"/>
            <a:ext cx="3360904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Collect the relevant data regarding rainfall declare the number of classes. Make sure the data is sufficient for accurate precise predictions.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 Model Training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38875" y="4042536"/>
            <a:ext cx="6254887" cy="136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Set up the model with required parameters , generate the features for collected data and monitor the training requirements - training time, train/validation accuracy.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Results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40758" y="4045241"/>
            <a:ext cx="3360904" cy="204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Create a dashboard for the outputs of respective measurement values as well as classification analysis.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3055" y="2230821"/>
            <a:ext cx="11117531" cy="2109787"/>
          </a:xfrm>
          <a:custGeom>
            <a:avLst/>
            <a:gdLst/>
            <a:ahLst/>
            <a:cxnLst/>
            <a:rect r="r" b="b" t="t" l="l"/>
            <a:pathLst>
              <a:path h="2109787" w="11117531">
                <a:moveTo>
                  <a:pt x="0" y="0"/>
                </a:moveTo>
                <a:lnTo>
                  <a:pt x="11117531" y="0"/>
                </a:lnTo>
                <a:lnTo>
                  <a:pt x="11117531" y="2109787"/>
                </a:lnTo>
                <a:lnTo>
                  <a:pt x="0" y="21097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32639" y="4644779"/>
            <a:ext cx="8270734" cy="5203442"/>
          </a:xfrm>
          <a:custGeom>
            <a:avLst/>
            <a:gdLst/>
            <a:ahLst/>
            <a:cxnLst/>
            <a:rect r="r" b="b" t="t" l="l"/>
            <a:pathLst>
              <a:path h="5203442" w="8270734">
                <a:moveTo>
                  <a:pt x="0" y="0"/>
                </a:moveTo>
                <a:lnTo>
                  <a:pt x="8270735" y="0"/>
                </a:lnTo>
                <a:lnTo>
                  <a:pt x="8270735" y="5203442"/>
                </a:lnTo>
                <a:lnTo>
                  <a:pt x="0" y="52034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91002" y="688993"/>
            <a:ext cx="7241638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0350" y="4847069"/>
            <a:ext cx="6162866" cy="271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Total collected data is training data = 9 mins + test data = 1.5 mins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classified into 3 classes - 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High Rainfall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Moderate - Mid Rainfall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Low Rainfall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98723" y="6552336"/>
            <a:ext cx="4135657" cy="6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91002" y="2065671"/>
            <a:ext cx="9726143" cy="6718557"/>
          </a:xfrm>
          <a:custGeom>
            <a:avLst/>
            <a:gdLst/>
            <a:ahLst/>
            <a:cxnLst/>
            <a:rect r="r" b="b" t="t" l="l"/>
            <a:pathLst>
              <a:path h="6718557" w="9726143">
                <a:moveTo>
                  <a:pt x="0" y="0"/>
                </a:moveTo>
                <a:lnTo>
                  <a:pt x="9726142" y="0"/>
                </a:lnTo>
                <a:lnTo>
                  <a:pt x="9726142" y="6718557"/>
                </a:lnTo>
                <a:lnTo>
                  <a:pt x="0" y="67185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91002" y="660418"/>
            <a:ext cx="10294211" cy="1054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90"/>
              </a:lnSpc>
            </a:pPr>
            <a:r>
              <a:rPr lang="en-US" sz="7610" spc="745">
                <a:solidFill>
                  <a:srgbClr val="231F20"/>
                </a:solidFill>
                <a:latin typeface="Oswald Bold"/>
              </a:rPr>
              <a:t>DATASET -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17144" y="7208400"/>
            <a:ext cx="6162866" cy="271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Total collected data is training data = 9 mins + test data = 1.5 mins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classified into 3 classes - 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High Rainfall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Moderate - Mid Rainfall</a:t>
            </a:r>
          </a:p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Low Rainfall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8723" y="6552336"/>
            <a:ext cx="4135657" cy="6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5183" y="2323417"/>
            <a:ext cx="8690586" cy="5640166"/>
          </a:xfrm>
          <a:custGeom>
            <a:avLst/>
            <a:gdLst/>
            <a:ahLst/>
            <a:cxnLst/>
            <a:rect r="r" b="b" t="t" l="l"/>
            <a:pathLst>
              <a:path h="5640166" w="8690586">
                <a:moveTo>
                  <a:pt x="0" y="0"/>
                </a:moveTo>
                <a:lnTo>
                  <a:pt x="8690586" y="0"/>
                </a:lnTo>
                <a:lnTo>
                  <a:pt x="8690586" y="5640166"/>
                </a:lnTo>
                <a:lnTo>
                  <a:pt x="0" y="56401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61725" y="2206472"/>
            <a:ext cx="7398136" cy="5874057"/>
          </a:xfrm>
          <a:custGeom>
            <a:avLst/>
            <a:gdLst/>
            <a:ahLst/>
            <a:cxnLst/>
            <a:rect r="r" b="b" t="t" l="l"/>
            <a:pathLst>
              <a:path h="5874057" w="7398136">
                <a:moveTo>
                  <a:pt x="0" y="0"/>
                </a:moveTo>
                <a:lnTo>
                  <a:pt x="7398136" y="0"/>
                </a:lnTo>
                <a:lnTo>
                  <a:pt x="7398136" y="5874056"/>
                </a:lnTo>
                <a:lnTo>
                  <a:pt x="0" y="587405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91002" y="660418"/>
            <a:ext cx="10294211" cy="1054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90"/>
              </a:lnSpc>
            </a:pPr>
            <a:r>
              <a:rPr lang="en-US" sz="7610" spc="745">
                <a:solidFill>
                  <a:srgbClr val="231F20"/>
                </a:solidFill>
                <a:latin typeface="Oswald Bold"/>
              </a:rPr>
              <a:t>MODEL ACCURACY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13525" y="2801529"/>
            <a:ext cx="7145775" cy="4602006"/>
          </a:xfrm>
          <a:custGeom>
            <a:avLst/>
            <a:gdLst/>
            <a:ahLst/>
            <a:cxnLst/>
            <a:rect r="r" b="b" t="t" l="l"/>
            <a:pathLst>
              <a:path h="4602006" w="7145775">
                <a:moveTo>
                  <a:pt x="0" y="0"/>
                </a:moveTo>
                <a:lnTo>
                  <a:pt x="7145775" y="0"/>
                </a:lnTo>
                <a:lnTo>
                  <a:pt x="7145775" y="4602006"/>
                </a:lnTo>
                <a:lnTo>
                  <a:pt x="0" y="46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2103593"/>
            <a:ext cx="6917616" cy="5997876"/>
          </a:xfrm>
          <a:custGeom>
            <a:avLst/>
            <a:gdLst/>
            <a:ahLst/>
            <a:cxnLst/>
            <a:rect r="r" b="b" t="t" l="l"/>
            <a:pathLst>
              <a:path h="5997876" w="6917616">
                <a:moveTo>
                  <a:pt x="0" y="0"/>
                </a:moveTo>
                <a:lnTo>
                  <a:pt x="6917616" y="0"/>
                </a:lnTo>
                <a:lnTo>
                  <a:pt x="6917616" y="5997877"/>
                </a:lnTo>
                <a:lnTo>
                  <a:pt x="0" y="59978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91002" y="660418"/>
            <a:ext cx="10294211" cy="1054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90"/>
              </a:lnSpc>
            </a:pPr>
            <a:r>
              <a:rPr lang="en-US" sz="7610" spc="745">
                <a:solidFill>
                  <a:srgbClr val="231F20"/>
                </a:solidFill>
                <a:latin typeface="Oswald Bold"/>
              </a:rPr>
              <a:t>MODEL ACCURACY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47976" y="1993730"/>
            <a:ext cx="6996024" cy="7857073"/>
          </a:xfrm>
          <a:custGeom>
            <a:avLst/>
            <a:gdLst/>
            <a:ahLst/>
            <a:cxnLst/>
            <a:rect r="r" b="b" t="t" l="l"/>
            <a:pathLst>
              <a:path h="7857073" w="6996024">
                <a:moveTo>
                  <a:pt x="0" y="0"/>
                </a:moveTo>
                <a:lnTo>
                  <a:pt x="6996024" y="0"/>
                </a:lnTo>
                <a:lnTo>
                  <a:pt x="6996024" y="7857073"/>
                </a:lnTo>
                <a:lnTo>
                  <a:pt x="0" y="78570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85201" y="2739164"/>
            <a:ext cx="6188994" cy="5223082"/>
          </a:xfrm>
          <a:custGeom>
            <a:avLst/>
            <a:gdLst/>
            <a:ahLst/>
            <a:cxnLst/>
            <a:rect r="r" b="b" t="t" l="l"/>
            <a:pathLst>
              <a:path h="5223082" w="6188994">
                <a:moveTo>
                  <a:pt x="0" y="0"/>
                </a:moveTo>
                <a:lnTo>
                  <a:pt x="6188994" y="0"/>
                </a:lnTo>
                <a:lnTo>
                  <a:pt x="6188994" y="5223082"/>
                </a:lnTo>
                <a:lnTo>
                  <a:pt x="0" y="52230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91002" y="660418"/>
            <a:ext cx="10294211" cy="1054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90"/>
              </a:lnSpc>
            </a:pPr>
            <a:r>
              <a:rPr lang="en-US" sz="7610" spc="745">
                <a:solidFill>
                  <a:srgbClr val="231F20"/>
                </a:solidFill>
                <a:latin typeface="Oswald Bold"/>
              </a:rPr>
              <a:t>DEPLOYMENT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8722" y="910444"/>
            <a:ext cx="7084002" cy="7051802"/>
          </a:xfrm>
          <a:custGeom>
            <a:avLst/>
            <a:gdLst/>
            <a:ahLst/>
            <a:cxnLst/>
            <a:rect r="r" b="b" t="t" l="l"/>
            <a:pathLst>
              <a:path h="7051802" w="7084002">
                <a:moveTo>
                  <a:pt x="0" y="0"/>
                </a:moveTo>
                <a:lnTo>
                  <a:pt x="7084002" y="0"/>
                </a:lnTo>
                <a:lnTo>
                  <a:pt x="7084002" y="7051802"/>
                </a:lnTo>
                <a:lnTo>
                  <a:pt x="0" y="70518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7246" y="4259732"/>
            <a:ext cx="10294211" cy="1054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90"/>
              </a:lnSpc>
            </a:pPr>
            <a:r>
              <a:rPr lang="en-US" sz="7610" spc="745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DAGGn_oWcpA</dc:identifier>
  <dcterms:modified xsi:type="dcterms:W3CDTF">2011-08-01T06:04:30Z</dcterms:modified>
  <cp:revision>1</cp:revision>
  <dc:title>ITU - AI4G - tinyML01</dc:title>
</cp:coreProperties>
</file>