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384" r:id="rId2"/>
    <p:sldId id="2350" r:id="rId3"/>
    <p:sldId id="2373" r:id="rId4"/>
    <p:sldId id="2352" r:id="rId5"/>
    <p:sldId id="2374" r:id="rId6"/>
    <p:sldId id="2362" r:id="rId7"/>
    <p:sldId id="2360" r:id="rId8"/>
    <p:sldId id="2367" r:id="rId9"/>
    <p:sldId id="2357" r:id="rId10"/>
    <p:sldId id="2375" r:id="rId11"/>
    <p:sldId id="2385" r:id="rId12"/>
    <p:sldId id="2348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 Ouyang" initials="Y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A2FE"/>
    <a:srgbClr val="35A2FF"/>
    <a:srgbClr val="B9B9B7"/>
    <a:srgbClr val="192C40"/>
    <a:srgbClr val="F47C39"/>
    <a:srgbClr val="ECECEC"/>
    <a:srgbClr val="000000"/>
    <a:srgbClr val="303947"/>
    <a:srgbClr val="0A1D30"/>
    <a:srgbClr val="244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75" autoAdjust="0"/>
    <p:restoredTop sz="96291" autoAdjust="0"/>
  </p:normalViewPr>
  <p:slideViewPr>
    <p:cSldViewPr>
      <p:cViewPr varScale="1">
        <p:scale>
          <a:sx n="163" d="100"/>
          <a:sy n="163" d="100"/>
        </p:scale>
        <p:origin x="320" y="168"/>
      </p:cViewPr>
      <p:guideLst/>
    </p:cSldViewPr>
  </p:slideViewPr>
  <p:outlineViewPr>
    <p:cViewPr>
      <p:scale>
        <a:sx n="33" d="100"/>
        <a:sy n="33" d="100"/>
      </p:scale>
      <p:origin x="0" y="-118452"/>
    </p:cViewPr>
  </p:outlineViewPr>
  <p:notesTextViewPr>
    <p:cViewPr>
      <p:scale>
        <a:sx n="35" d="100"/>
        <a:sy n="35" d="100"/>
      </p:scale>
      <p:origin x="0" y="0"/>
    </p:cViewPr>
  </p:notesTextViewPr>
  <p:sorterViewPr>
    <p:cViewPr varScale="1">
      <p:scale>
        <a:sx n="80" d="100"/>
        <a:sy n="80" d="100"/>
      </p:scale>
      <p:origin x="0" y="-60696"/>
    </p:cViewPr>
  </p:sorterViewPr>
  <p:notesViewPr>
    <p:cSldViewPr>
      <p:cViewPr varScale="1">
        <p:scale>
          <a:sx n="103" d="100"/>
          <a:sy n="103" d="100"/>
        </p:scale>
        <p:origin x="272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6482-2D8C-3B4E-BE1D-754631564BA2}" type="datetimeFigureOut">
              <a:rPr kumimoji="1" lang="zh-CN" altLang="en-US" smtClean="0"/>
              <a:t>2021/12/1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E1A52-729E-7B43-A18F-B4646312D8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2F3A-84B4-4575-8186-D4A86D10FACF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50263-DEA6-4ED2-A8F0-F82467CBEF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50263-DEA6-4ED2-A8F0-F82467CBEF6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50263-DEA6-4ED2-A8F0-F82467CBEF6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50263-DEA6-4ED2-A8F0-F82467CBEF6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事件复杂度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50263-DEA6-4ED2-A8F0-F82467CBEF65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50263-DEA6-4ED2-A8F0-F82467CBEF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55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50263-DEA6-4ED2-A8F0-F82467CBEF6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69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8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封面_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7"/>
          <p:cNvSpPr>
            <a:spLocks noGrp="1"/>
          </p:cNvSpPr>
          <p:nvPr>
            <p:ph type="ftr" sz="quarter" idx="10"/>
          </p:nvPr>
        </p:nvSpPr>
        <p:spPr>
          <a:xfrm>
            <a:off x="252001" y="4824000"/>
            <a:ext cx="5791523" cy="273844"/>
          </a:xfrm>
        </p:spPr>
        <p:txBody>
          <a:bodyPr/>
          <a:lstStyle>
            <a:lvl1pPr>
              <a:defRPr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defRPr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pic>
        <p:nvPicPr>
          <p:cNvPr id="5" name="图形 4" hidden="1"/>
          <p:cNvPicPr>
            <a:picLocks noChangeAspect="1"/>
          </p:cNvPicPr>
          <p:nvPr userDrawn="1"/>
        </p:nvPicPr>
        <p:blipFill>
          <a:blip r:embed="rId2" cstate="email">
            <a:lum bright="1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2001" y="336383"/>
            <a:ext cx="2346651" cy="504000"/>
          </a:xfrm>
          <a:prstGeom prst="rect">
            <a:avLst/>
          </a:prstGeom>
          <a:effectLst/>
        </p:spPr>
      </p:pic>
      <p:cxnSp>
        <p:nvCxnSpPr>
          <p:cNvPr id="11" name="Straight Connector 6"/>
          <p:cNvCxnSpPr/>
          <p:nvPr userDrawn="1"/>
        </p:nvCxnSpPr>
        <p:spPr>
          <a:xfrm>
            <a:off x="360000" y="3852000"/>
            <a:ext cx="540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LogoBlue" hidden="1"/>
          <p:cNvPicPr>
            <a:picLocks noChangeAspect="1"/>
          </p:cNvPicPr>
          <p:nvPr userDrawn="1"/>
        </p:nvPicPr>
        <p:blipFill>
          <a:blip r:embed="rId2" cstate="email">
            <a:lum bright="1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2471" y="288000"/>
            <a:ext cx="1676180" cy="360000"/>
          </a:xfrm>
          <a:prstGeom prst="rect">
            <a:avLst/>
          </a:prstGeom>
          <a:effectLst/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53284" y="282891"/>
            <a:ext cx="1618772" cy="364533"/>
          </a:xfrm>
          <a:prstGeom prst="rect">
            <a:avLst/>
          </a:prstGeom>
        </p:spPr>
      </p:pic>
      <p:sp>
        <p:nvSpPr>
          <p:cNvPr id="19" name="标题 8"/>
          <p:cNvSpPr>
            <a:spLocks noGrp="1"/>
          </p:cNvSpPr>
          <p:nvPr>
            <p:ph type="title" hasCustomPrompt="1"/>
          </p:nvPr>
        </p:nvSpPr>
        <p:spPr>
          <a:xfrm>
            <a:off x="251520" y="2556000"/>
            <a:ext cx="8640000" cy="720000"/>
          </a:xfrm>
        </p:spPr>
        <p:txBody>
          <a:bodyPr lIns="90000" tIns="0" rIns="0" bIns="0" anchor="b">
            <a:normAutofit/>
          </a:bodyPr>
          <a:lstStyle>
            <a:lvl1pPr>
              <a:defRPr sz="3600">
                <a:effectLst>
                  <a:outerShdw blurRad="254000" dist="127000" algn="ctr" rotWithShape="0">
                    <a:prstClr val="black">
                      <a:alpha val="50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dirty="0"/>
              <a:t>单击此处编辑主标题</a:t>
            </a:r>
          </a:p>
        </p:txBody>
      </p:sp>
      <p:sp>
        <p:nvSpPr>
          <p:cNvPr id="20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4" y="3348000"/>
            <a:ext cx="8640000" cy="432000"/>
          </a:xfrm>
          <a:prstGeom prst="rect">
            <a:avLst/>
          </a:prstGeom>
        </p:spPr>
        <p:txBody>
          <a:bodyPr lIns="108000" tIns="0" rIns="0" bIns="0" anchor="ctr">
            <a:normAutofit/>
          </a:bodyPr>
          <a:lstStyle>
            <a:lvl1pPr marL="0" marR="0" indent="0" algn="l" defTabSz="685165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None/>
              <a:defRPr sz="2400">
                <a:solidFill>
                  <a:schemeClr val="tx1"/>
                </a:solidFill>
                <a:effectLst>
                  <a:outerShdw blurRad="254000" dist="127000" algn="ctr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marL="0" marR="0" lvl="0" indent="0" algn="l" defTabSz="685165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单击此处编辑副标题</a:t>
            </a:r>
          </a:p>
        </p:txBody>
      </p:sp>
      <p:sp>
        <p:nvSpPr>
          <p:cNvPr id="21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4" y="4285418"/>
            <a:ext cx="1440160" cy="288000"/>
          </a:xfrm>
          <a:prstGeom prst="rect">
            <a:avLst/>
          </a:prstGeom>
        </p:spPr>
        <p:txBody>
          <a:bodyPr lIns="108000" tIns="0" rIns="0" bIns="0" anchor="ctr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effectLst>
                  <a:outerShdw blurRad="254000" dist="127000" algn="ctr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YYYY-MM-DD</a:t>
            </a:r>
          </a:p>
        </p:txBody>
      </p:sp>
      <p:sp>
        <p:nvSpPr>
          <p:cNvPr id="22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0" y="3961418"/>
            <a:ext cx="8712968" cy="288000"/>
          </a:xfrm>
        </p:spPr>
        <p:txBody>
          <a:bodyPr vert="horz" lIns="108000" tIns="0" rIns="0" bIns="0" rtlCol="0" anchor="ctr">
            <a:normAutofit/>
          </a:bodyPr>
          <a:lstStyle>
            <a:lvl1pPr marL="0" indent="0">
              <a:lnSpc>
                <a:spcPct val="100000"/>
              </a:lnSpc>
              <a:buNone/>
              <a:defRPr lang="zh-CN" altLang="en-US" sz="1200" dirty="0">
                <a:effectLst>
                  <a:outerShdw blurRad="254000" dist="127000" algn="ctr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</a:lstStyle>
          <a:p>
            <a:pPr lvl="0"/>
            <a:r>
              <a:rPr lang="zh-CN" altLang="en-US" dirty="0"/>
              <a:t>作者：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目录_2栏_无衬线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2160589" y="576032"/>
            <a:ext cx="6659707" cy="4104000"/>
          </a:xfrm>
        </p:spPr>
        <p:txBody>
          <a:bodyPr numCol="2" spcCol="504000"/>
          <a:lstStyle>
            <a:lvl1pPr marL="0" indent="-179705"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/>
              <a:t>一级主目录</a:t>
            </a:r>
          </a:p>
          <a:p>
            <a:pPr lvl="1"/>
            <a:r>
              <a:rPr lang="zh-CN" altLang="en-US" dirty="0"/>
              <a:t>二级子目录</a:t>
            </a:r>
          </a:p>
          <a:p>
            <a:pPr lvl="2"/>
            <a:r>
              <a:rPr lang="zh-CN" altLang="en-US" dirty="0"/>
              <a:t>三级子目录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0"/>
            <a:r>
              <a:rPr lang="zh-CN" altLang="en-US" dirty="0"/>
              <a:t>一级主目录</a:t>
            </a:r>
          </a:p>
          <a:p>
            <a:pPr lvl="1"/>
            <a:r>
              <a:rPr lang="zh-CN" altLang="en-US" dirty="0"/>
              <a:t>二级子目录</a:t>
            </a:r>
          </a:p>
          <a:p>
            <a:pPr lvl="2"/>
            <a:r>
              <a:rPr lang="zh-CN" altLang="en-US" dirty="0"/>
              <a:t>三级子目录</a:t>
            </a:r>
          </a:p>
          <a:p>
            <a:pPr lvl="2"/>
            <a:endParaRPr lang="zh-CN" altLang="en-US" dirty="0"/>
          </a:p>
        </p:txBody>
      </p:sp>
      <p:sp>
        <p:nvSpPr>
          <p:cNvPr id="29" name="Subtitle 4"/>
          <p:cNvSpPr txBox="1"/>
          <p:nvPr userDrawn="1"/>
        </p:nvSpPr>
        <p:spPr bwMode="auto">
          <a:xfrm>
            <a:off x="431652" y="889815"/>
            <a:ext cx="1090464" cy="381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ts val="9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ts val="900"/>
              </a:spcBef>
              <a:buFontTx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spc="6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Roboto" pitchFamily="2" charset="0"/>
              </a:rPr>
              <a:t>目录</a:t>
            </a:r>
            <a:endParaRPr lang="en-US" sz="3200" b="0" spc="600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Roboto" pitchFamily="2" charset="0"/>
            </a:endParaRPr>
          </a:p>
        </p:txBody>
      </p:sp>
      <p:cxnSp>
        <p:nvCxnSpPr>
          <p:cNvPr id="30" name="Straight Connector 6"/>
          <p:cNvCxnSpPr/>
          <p:nvPr userDrawn="1"/>
        </p:nvCxnSpPr>
        <p:spPr>
          <a:xfrm>
            <a:off x="467544" y="1440000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3765" rtl="0" eaLnBrk="1" latinLnBrk="0" hangingPunct="1">
              <a:defRPr lang="zh-CN" altLang="en-US" sz="900" b="0" i="0" kern="12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B671-1C97-406F-9CC6-C711624DAA13}" type="slidenum">
              <a:rPr lang="en-US" altLang="zh-CN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目录8行_浅色（Light）"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4"/>
          <p:cNvSpPr txBox="1"/>
          <p:nvPr userDrawn="1"/>
        </p:nvSpPr>
        <p:spPr bwMode="auto">
          <a:xfrm>
            <a:off x="431652" y="889815"/>
            <a:ext cx="1090464" cy="381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ts val="9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ts val="900"/>
              </a:spcBef>
              <a:buFontTx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spc="6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Roboto" pitchFamily="2" charset="0"/>
              </a:rPr>
              <a:t>目录</a:t>
            </a:r>
            <a:endParaRPr lang="en-US" sz="3200" b="0" spc="6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Roboto" pitchFamily="2" charset="0"/>
            </a:endParaRPr>
          </a:p>
        </p:txBody>
      </p:sp>
      <p:cxnSp>
        <p:nvCxnSpPr>
          <p:cNvPr id="21" name="Straight Connector 6"/>
          <p:cNvCxnSpPr/>
          <p:nvPr userDrawn="1"/>
        </p:nvCxnSpPr>
        <p:spPr>
          <a:xfrm>
            <a:off x="467544" y="1440000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2160000" y="1131565"/>
            <a:ext cx="6480000" cy="3215804"/>
            <a:chOff x="2160000" y="1203598"/>
            <a:chExt cx="6480000" cy="3215804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2160000" y="12035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/>
          </p:nvCxnSpPr>
          <p:spPr>
            <a:xfrm>
              <a:off x="2160000" y="16629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 userDrawn="1"/>
          </p:nvCxnSpPr>
          <p:spPr>
            <a:xfrm>
              <a:off x="2160000" y="21223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 userDrawn="1"/>
          </p:nvCxnSpPr>
          <p:spPr>
            <a:xfrm>
              <a:off x="2160000" y="25817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/>
          </p:nvCxnSpPr>
          <p:spPr>
            <a:xfrm>
              <a:off x="2160000" y="30411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 userDrawn="1"/>
          </p:nvCxnSpPr>
          <p:spPr>
            <a:xfrm>
              <a:off x="2160000" y="35005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 userDrawn="1"/>
          </p:nvCxnSpPr>
          <p:spPr>
            <a:xfrm>
              <a:off x="2160000" y="3960000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/>
          </p:nvCxnSpPr>
          <p:spPr>
            <a:xfrm>
              <a:off x="2160000" y="4419402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2160591" y="720004"/>
            <a:ext cx="6480175" cy="3627369"/>
          </a:xfrm>
        </p:spPr>
        <p:txBody>
          <a:bodyPr/>
          <a:lstStyle>
            <a:lvl1pPr marL="0" indent="-179705"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/>
              <a:t>一级主目录</a:t>
            </a:r>
          </a:p>
          <a:p>
            <a:pPr lvl="1"/>
            <a:r>
              <a:rPr lang="zh-CN" altLang="en-US" dirty="0"/>
              <a:t>二级子目录</a:t>
            </a:r>
          </a:p>
          <a:p>
            <a:pPr lvl="2"/>
            <a:r>
              <a:rPr lang="zh-CN" altLang="en-US" dirty="0"/>
              <a:t>三级子目录</a:t>
            </a:r>
          </a:p>
        </p:txBody>
      </p:sp>
      <p:sp>
        <p:nvSpPr>
          <p:cNvPr id="19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52001" y="4824000"/>
            <a:ext cx="5791523" cy="273844"/>
          </a:xfrm>
        </p:spPr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22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altLang="zh-CN" smtClean="0">
                <a:solidFill>
                  <a:schemeClr val="tx2"/>
                </a:solidFill>
              </a:defRPr>
            </a:lvl1pPr>
          </a:lstStyle>
          <a:p>
            <a:fld id="{FB07B671-1C97-406F-9CC6-C711624DAA1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.目录_无衬线"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4"/>
          <p:cNvSpPr txBox="1"/>
          <p:nvPr userDrawn="1"/>
        </p:nvSpPr>
        <p:spPr bwMode="auto">
          <a:xfrm>
            <a:off x="431652" y="889815"/>
            <a:ext cx="1090464" cy="381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ts val="9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ts val="900"/>
              </a:spcBef>
              <a:buFontTx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spc="6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Roboto" pitchFamily="2" charset="0"/>
              </a:rPr>
              <a:t>目录</a:t>
            </a:r>
            <a:endParaRPr lang="en-US" sz="3200" b="0" spc="600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Roboto" pitchFamily="2" charset="0"/>
            </a:endParaRPr>
          </a:p>
        </p:txBody>
      </p:sp>
      <p:cxnSp>
        <p:nvCxnSpPr>
          <p:cNvPr id="17" name="Straight Connector 6"/>
          <p:cNvCxnSpPr/>
          <p:nvPr userDrawn="1"/>
        </p:nvCxnSpPr>
        <p:spPr>
          <a:xfrm>
            <a:off x="467544" y="1440000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2160591" y="720004"/>
            <a:ext cx="6480175" cy="3627369"/>
          </a:xfrm>
        </p:spPr>
        <p:txBody>
          <a:bodyPr/>
          <a:lstStyle>
            <a:lvl1pPr marL="0" indent="-179705"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/>
              <a:t>一级主目录</a:t>
            </a:r>
          </a:p>
          <a:p>
            <a:pPr lvl="1"/>
            <a:r>
              <a:rPr lang="zh-CN" altLang="en-US" dirty="0"/>
              <a:t>二级子目录</a:t>
            </a:r>
          </a:p>
          <a:p>
            <a:pPr lvl="2"/>
            <a:r>
              <a:rPr lang="zh-CN" altLang="en-US" dirty="0"/>
              <a:t>三级子目录</a:t>
            </a:r>
          </a:p>
        </p:txBody>
      </p:sp>
      <p:sp>
        <p:nvSpPr>
          <p:cNvPr id="8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52001" y="4824000"/>
            <a:ext cx="5791523" cy="273844"/>
          </a:xfrm>
        </p:spPr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altLang="zh-CN" smtClean="0">
                <a:solidFill>
                  <a:schemeClr val="tx2"/>
                </a:solidFill>
              </a:defRPr>
            </a:lvl1pPr>
          </a:lstStyle>
          <a:p>
            <a:fld id="{FB07B671-1C97-406F-9CC6-C711624DAA1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_目录_2栏"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 userDrawn="1"/>
        </p:nvGrpSpPr>
        <p:grpSpPr>
          <a:xfrm>
            <a:off x="2160000" y="987574"/>
            <a:ext cx="3168000" cy="3675206"/>
            <a:chOff x="2160000" y="1203598"/>
            <a:chExt cx="6480000" cy="3675206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2160000" y="12035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 userDrawn="1"/>
          </p:nvCxnSpPr>
          <p:spPr>
            <a:xfrm>
              <a:off x="2160000" y="16629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 userDrawn="1"/>
          </p:nvCxnSpPr>
          <p:spPr>
            <a:xfrm>
              <a:off x="2160000" y="21223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 userDrawn="1"/>
          </p:nvCxnSpPr>
          <p:spPr>
            <a:xfrm>
              <a:off x="2160000" y="25817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 userDrawn="1"/>
          </p:nvCxnSpPr>
          <p:spPr>
            <a:xfrm>
              <a:off x="2160000" y="30411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 userDrawn="1"/>
          </p:nvCxnSpPr>
          <p:spPr>
            <a:xfrm>
              <a:off x="2160000" y="35005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 userDrawn="1"/>
          </p:nvCxnSpPr>
          <p:spPr>
            <a:xfrm>
              <a:off x="2160000" y="3960000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 userDrawn="1"/>
          </p:nvCxnSpPr>
          <p:spPr>
            <a:xfrm>
              <a:off x="2160000" y="4419402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/>
          </p:nvCxnSpPr>
          <p:spPr>
            <a:xfrm>
              <a:off x="2160000" y="4878804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 userDrawn="1"/>
        </p:nvGrpSpPr>
        <p:grpSpPr>
          <a:xfrm>
            <a:off x="5652295" y="987574"/>
            <a:ext cx="3168000" cy="3675206"/>
            <a:chOff x="5652295" y="987574"/>
            <a:chExt cx="3168000" cy="3675206"/>
          </a:xfrm>
        </p:grpSpPr>
        <p:cxnSp>
          <p:nvCxnSpPr>
            <p:cNvPr id="27" name="直接连接符 26"/>
            <p:cNvCxnSpPr/>
            <p:nvPr userDrawn="1"/>
          </p:nvCxnSpPr>
          <p:spPr>
            <a:xfrm>
              <a:off x="5652295" y="4662780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5652295" y="987574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 userDrawn="1"/>
          </p:nvCxnSpPr>
          <p:spPr>
            <a:xfrm>
              <a:off x="5652295" y="1446974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 userDrawn="1"/>
          </p:nvCxnSpPr>
          <p:spPr>
            <a:xfrm>
              <a:off x="5652295" y="1906374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 userDrawn="1"/>
          </p:nvCxnSpPr>
          <p:spPr>
            <a:xfrm>
              <a:off x="5652295" y="2365774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 userDrawn="1"/>
          </p:nvCxnSpPr>
          <p:spPr>
            <a:xfrm>
              <a:off x="5652295" y="2825174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 userDrawn="1"/>
          </p:nvCxnSpPr>
          <p:spPr>
            <a:xfrm>
              <a:off x="5652295" y="3284574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 userDrawn="1"/>
          </p:nvCxnSpPr>
          <p:spPr>
            <a:xfrm>
              <a:off x="5652295" y="3743976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 userDrawn="1"/>
          </p:nvCxnSpPr>
          <p:spPr>
            <a:xfrm>
              <a:off x="5652295" y="4203378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Subtitle 4"/>
          <p:cNvSpPr txBox="1"/>
          <p:nvPr userDrawn="1"/>
        </p:nvSpPr>
        <p:spPr bwMode="auto">
          <a:xfrm>
            <a:off x="431652" y="889815"/>
            <a:ext cx="1090464" cy="381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ts val="9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ts val="900"/>
              </a:spcBef>
              <a:buFontTx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spc="6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Roboto" pitchFamily="2" charset="0"/>
              </a:rPr>
              <a:t>目录</a:t>
            </a:r>
            <a:endParaRPr lang="en-US" sz="3200" b="0" spc="600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Roboto" pitchFamily="2" charset="0"/>
            </a:endParaRPr>
          </a:p>
        </p:txBody>
      </p:sp>
      <p:cxnSp>
        <p:nvCxnSpPr>
          <p:cNvPr id="30" name="Straight Connector 6"/>
          <p:cNvCxnSpPr/>
          <p:nvPr userDrawn="1"/>
        </p:nvCxnSpPr>
        <p:spPr>
          <a:xfrm>
            <a:off x="467544" y="1440000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2160589" y="576032"/>
            <a:ext cx="6659707" cy="4104000"/>
          </a:xfrm>
        </p:spPr>
        <p:txBody>
          <a:bodyPr numCol="2" spcCol="504000"/>
          <a:lstStyle>
            <a:lvl1pPr marL="0" indent="-179705"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/>
              <a:t>一级主目录</a:t>
            </a:r>
          </a:p>
          <a:p>
            <a:pPr lvl="1"/>
            <a:r>
              <a:rPr lang="zh-CN" altLang="en-US" dirty="0"/>
              <a:t>二级子目录</a:t>
            </a:r>
          </a:p>
          <a:p>
            <a:pPr lvl="2"/>
            <a:r>
              <a:rPr lang="zh-CN" altLang="en-US" dirty="0"/>
              <a:t>三级子目录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0"/>
            <a:r>
              <a:rPr lang="zh-CN" altLang="en-US" dirty="0"/>
              <a:t>一级主目录</a:t>
            </a:r>
          </a:p>
          <a:p>
            <a:pPr lvl="1"/>
            <a:r>
              <a:rPr lang="zh-CN" altLang="en-US" dirty="0"/>
              <a:t>二级子目录</a:t>
            </a:r>
          </a:p>
          <a:p>
            <a:pPr lvl="2"/>
            <a:r>
              <a:rPr lang="zh-CN" altLang="en-US" dirty="0"/>
              <a:t>三级子目录</a:t>
            </a:r>
          </a:p>
          <a:p>
            <a:pPr lvl="2"/>
            <a:endParaRPr lang="zh-CN" altLang="en-US" dirty="0"/>
          </a:p>
        </p:txBody>
      </p:sp>
      <p:sp>
        <p:nvSpPr>
          <p:cNvPr id="28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52001" y="4824000"/>
            <a:ext cx="5791523" cy="273844"/>
          </a:xfrm>
        </p:spPr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3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altLang="zh-CN" smtClean="0">
                <a:solidFill>
                  <a:schemeClr val="tx2"/>
                </a:solidFill>
              </a:defRPr>
            </a:lvl1pPr>
          </a:lstStyle>
          <a:p>
            <a:fld id="{FB07B671-1C97-406F-9CC6-C711624DAA1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.目录_2栏_无衬线"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ubtitle 4"/>
          <p:cNvSpPr txBox="1"/>
          <p:nvPr userDrawn="1"/>
        </p:nvSpPr>
        <p:spPr bwMode="auto">
          <a:xfrm>
            <a:off x="431652" y="889815"/>
            <a:ext cx="1090464" cy="381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ts val="9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ts val="900"/>
              </a:spcBef>
              <a:buFontTx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spc="6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Roboto" pitchFamily="2" charset="0"/>
              </a:rPr>
              <a:t>目录</a:t>
            </a:r>
            <a:endParaRPr lang="en-US" sz="3200" b="0" spc="600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Roboto" pitchFamily="2" charset="0"/>
            </a:endParaRPr>
          </a:p>
        </p:txBody>
      </p:sp>
      <p:cxnSp>
        <p:nvCxnSpPr>
          <p:cNvPr id="30" name="Straight Connector 6"/>
          <p:cNvCxnSpPr/>
          <p:nvPr userDrawn="1"/>
        </p:nvCxnSpPr>
        <p:spPr>
          <a:xfrm>
            <a:off x="467544" y="1440000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2160589" y="576032"/>
            <a:ext cx="6659707" cy="4104000"/>
          </a:xfrm>
        </p:spPr>
        <p:txBody>
          <a:bodyPr numCol="2" spcCol="504000"/>
          <a:lstStyle>
            <a:lvl1pPr marL="0" indent="-179705"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/>
              <a:t>一级主目录</a:t>
            </a:r>
          </a:p>
          <a:p>
            <a:pPr lvl="1"/>
            <a:r>
              <a:rPr lang="zh-CN" altLang="en-US" dirty="0"/>
              <a:t>二级子目录</a:t>
            </a:r>
          </a:p>
          <a:p>
            <a:pPr lvl="2"/>
            <a:r>
              <a:rPr lang="zh-CN" altLang="en-US" dirty="0"/>
              <a:t>三级子目录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0"/>
            <a:r>
              <a:rPr lang="zh-CN" altLang="en-US" dirty="0"/>
              <a:t>一级主目录</a:t>
            </a:r>
          </a:p>
          <a:p>
            <a:pPr lvl="1"/>
            <a:r>
              <a:rPr lang="zh-CN" altLang="en-US" dirty="0"/>
              <a:t>二级子目录</a:t>
            </a:r>
          </a:p>
          <a:p>
            <a:pPr lvl="2"/>
            <a:r>
              <a:rPr lang="zh-CN" altLang="en-US" dirty="0"/>
              <a:t>三级子目录</a:t>
            </a:r>
          </a:p>
          <a:p>
            <a:pPr lvl="2"/>
            <a:endParaRPr lang="zh-CN" altLang="en-US" dirty="0"/>
          </a:p>
        </p:txBody>
      </p:sp>
      <p:sp>
        <p:nvSpPr>
          <p:cNvPr id="8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52001" y="4824000"/>
            <a:ext cx="5791523" cy="273844"/>
          </a:xfrm>
        </p:spPr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altLang="zh-CN" smtClean="0">
                <a:solidFill>
                  <a:schemeClr val="tx2"/>
                </a:solidFill>
              </a:defRPr>
            </a:lvl1pPr>
          </a:lstStyle>
          <a:p>
            <a:fld id="{FB07B671-1C97-406F-9CC6-C711624DAA1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001_空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52001" y="4824000"/>
            <a:ext cx="5791523" cy="273844"/>
          </a:xfrm>
        </p:spPr>
        <p:txBody>
          <a:bodyPr/>
          <a:lstStyle>
            <a:lvl1pPr>
              <a:defRPr sz="80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396000" y="720000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3765" rtl="0" eaLnBrk="1" latinLnBrk="0" hangingPunct="1">
              <a:defRPr lang="zh-CN" altLang="en-US" sz="900" b="0" i="0" kern="12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B671-1C97-406F-9CC6-C711624DAA13}" type="slidenum">
              <a:rPr lang="en-US" altLang="zh-CN" smtClean="0"/>
              <a:t>‹#›</a:t>
            </a:fld>
            <a:endParaRPr lang="en-US" dirty="0"/>
          </a:p>
        </p:txBody>
      </p:sp>
      <p:sp>
        <p:nvSpPr>
          <p:cNvPr id="9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002_空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 hidden="1"/>
          <p:cNvSpPr txBox="1">
            <a:spLocks noChangeArrowheads="1"/>
          </p:cNvSpPr>
          <p:nvPr userDrawn="1"/>
        </p:nvSpPr>
        <p:spPr bwMode="auto">
          <a:xfrm>
            <a:off x="452439" y="4626774"/>
            <a:ext cx="577402" cy="24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0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 /</a:t>
            </a:r>
          </a:p>
        </p:txBody>
      </p:sp>
      <p:cxnSp>
        <p:nvCxnSpPr>
          <p:cNvPr id="5" name="Straight Connector 5" hidden="1"/>
          <p:cNvCxnSpPr/>
          <p:nvPr userDrawn="1"/>
        </p:nvCxnSpPr>
        <p:spPr>
          <a:xfrm>
            <a:off x="514353" y="4567238"/>
            <a:ext cx="327423" cy="0"/>
          </a:xfrm>
          <a:prstGeom prst="line">
            <a:avLst/>
          </a:prstGeom>
          <a:ln w="38100">
            <a:solidFill>
              <a:srgbClr val="D76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396000" y="987574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3765" rtl="0" eaLnBrk="1" latinLnBrk="0" hangingPunct="1">
              <a:defRPr lang="zh-CN" altLang="en-US" sz="900" b="0" i="0" kern="12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B671-1C97-406F-9CC6-C711624DAA13}" type="slidenum">
              <a:rPr lang="en-US" altLang="zh-CN" smtClean="0"/>
              <a:t>‹#›</a:t>
            </a:fld>
            <a:endParaRPr lang="en-US" dirty="0"/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627574"/>
            <a:ext cx="8497192" cy="36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+mj-lt"/>
                <a:ea typeface="+mj-ea"/>
                <a:cs typeface="Arial" panose="020B0604020202090204" pitchFamily="34" charset="0"/>
              </a:defRPr>
            </a:lvl1pPr>
            <a:lvl3pPr marL="685800" indent="0">
              <a:buNone/>
              <a:defRPr/>
            </a:lvl3pPr>
          </a:lstStyle>
          <a:p>
            <a:pPr lvl="0"/>
            <a:r>
              <a:rPr kumimoji="1" lang="zh-CN" altLang="en-US" dirty="0"/>
              <a:t>点击此处编辑副标题 </a:t>
            </a:r>
            <a:r>
              <a:rPr kumimoji="1" lang="en-US" altLang="zh-CN" dirty="0"/>
              <a:t> 16pt Regular</a:t>
            </a:r>
            <a:endParaRPr kumimoji="1" lang="zh-CN" altLang="en-US" dirty="0"/>
          </a:p>
        </p:txBody>
      </p:sp>
      <p:sp>
        <p:nvSpPr>
          <p:cNvPr id="1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003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52001" y="4824000"/>
            <a:ext cx="5791523" cy="273844"/>
          </a:xfrm>
        </p:spPr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3765" rtl="0" eaLnBrk="1" latinLnBrk="0" hangingPunct="1">
              <a:defRPr lang="zh-CN" altLang="en-US" sz="900" b="0" i="0" kern="12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B671-1C97-406F-9CC6-C711624DAA13}" type="slidenum">
              <a:rPr lang="en-US" altLang="zh-CN" smtClean="0"/>
              <a:t>‹#›</a:t>
            </a:fld>
            <a:endParaRPr lang="en-US" dirty="0"/>
          </a:p>
        </p:txBody>
      </p:sp>
      <p:cxnSp>
        <p:nvCxnSpPr>
          <p:cNvPr id="16" name="Straight Connector 6"/>
          <p:cNvCxnSpPr/>
          <p:nvPr userDrawn="1"/>
        </p:nvCxnSpPr>
        <p:spPr>
          <a:xfrm>
            <a:off x="396000" y="720000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  <p:sp>
        <p:nvSpPr>
          <p:cNvPr id="7" name="内容占位符 3"/>
          <p:cNvSpPr>
            <a:spLocks noGrp="1"/>
          </p:cNvSpPr>
          <p:nvPr>
            <p:ph sz="quarter" idx="17" hasCustomPrompt="1"/>
          </p:nvPr>
        </p:nvSpPr>
        <p:spPr>
          <a:xfrm>
            <a:off x="395291" y="987574"/>
            <a:ext cx="8353423" cy="3744764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004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 hidden="1"/>
          <p:cNvSpPr txBox="1">
            <a:spLocks noChangeArrowheads="1"/>
          </p:cNvSpPr>
          <p:nvPr userDrawn="1"/>
        </p:nvSpPr>
        <p:spPr bwMode="auto">
          <a:xfrm>
            <a:off x="452439" y="4626774"/>
            <a:ext cx="577402" cy="24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0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 /</a:t>
            </a:r>
          </a:p>
        </p:txBody>
      </p:sp>
      <p:cxnSp>
        <p:nvCxnSpPr>
          <p:cNvPr id="5" name="Straight Connector 5" hidden="1"/>
          <p:cNvCxnSpPr/>
          <p:nvPr userDrawn="1"/>
        </p:nvCxnSpPr>
        <p:spPr>
          <a:xfrm>
            <a:off x="514353" y="4567238"/>
            <a:ext cx="327423" cy="0"/>
          </a:xfrm>
          <a:prstGeom prst="line">
            <a:avLst/>
          </a:prstGeom>
          <a:ln w="38100">
            <a:solidFill>
              <a:srgbClr val="D76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3765" rtl="0" eaLnBrk="1" latinLnBrk="0" hangingPunct="1">
              <a:defRPr lang="zh-CN" altLang="en-US" sz="900" b="0" i="0" kern="12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B671-1C97-406F-9CC6-C711624DAA13}" type="slidenum">
              <a:rPr lang="en-US" altLang="zh-CN" smtClean="0"/>
              <a:t>‹#›</a:t>
            </a:fld>
            <a:endParaRPr lang="en-US" dirty="0"/>
          </a:p>
        </p:txBody>
      </p:sp>
      <p:sp>
        <p:nvSpPr>
          <p:cNvPr id="14" name="内容占位符 3"/>
          <p:cNvSpPr>
            <a:spLocks noGrp="1"/>
          </p:cNvSpPr>
          <p:nvPr>
            <p:ph sz="quarter" idx="17" hasCustomPrompt="1"/>
          </p:nvPr>
        </p:nvSpPr>
        <p:spPr>
          <a:xfrm>
            <a:off x="395291" y="1240338"/>
            <a:ext cx="8353423" cy="3492000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627574"/>
            <a:ext cx="8497192" cy="36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+mj-lt"/>
                <a:ea typeface="+mj-ea"/>
                <a:cs typeface="Arial" panose="020B0604020202090204" pitchFamily="34" charset="0"/>
              </a:defRPr>
            </a:lvl1pPr>
            <a:lvl3pPr marL="685800" indent="0">
              <a:buNone/>
              <a:defRPr/>
            </a:lvl3pPr>
          </a:lstStyle>
          <a:p>
            <a:pPr lvl="0"/>
            <a:r>
              <a:rPr kumimoji="1" lang="zh-CN" altLang="en-US" dirty="0"/>
              <a:t>点击此处编辑副标题 </a:t>
            </a:r>
            <a:r>
              <a:rPr kumimoji="1" lang="en-US" altLang="zh-CN" dirty="0"/>
              <a:t> 16pt Regular</a:t>
            </a:r>
            <a:endParaRPr kumimoji="1" lang="zh-CN" altLang="en-US" dirty="0"/>
          </a:p>
        </p:txBody>
      </p:sp>
      <p:cxnSp>
        <p:nvCxnSpPr>
          <p:cNvPr id="20" name="Straight Connector 6"/>
          <p:cNvCxnSpPr/>
          <p:nvPr userDrawn="1"/>
        </p:nvCxnSpPr>
        <p:spPr>
          <a:xfrm>
            <a:off x="396000" y="987574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005(Dark)">
    <p:bg>
      <p:bgPr>
        <a:gradFill flip="none" rotWithShape="1">
          <a:gsLst>
            <a:gs pos="0">
              <a:srgbClr val="303947"/>
            </a:gs>
            <a:gs pos="100000">
              <a:srgbClr val="0A1D30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52001" y="4824000"/>
            <a:ext cx="5791523" cy="273844"/>
          </a:xfrm>
        </p:spPr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7" hasCustomPrompt="1"/>
          </p:nvPr>
        </p:nvSpPr>
        <p:spPr>
          <a:xfrm>
            <a:off x="395289" y="987574"/>
            <a:ext cx="4105275" cy="3744764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quarter" idx="18" hasCustomPrompt="1"/>
          </p:nvPr>
        </p:nvSpPr>
        <p:spPr>
          <a:xfrm>
            <a:off x="4643724" y="987574"/>
            <a:ext cx="4105275" cy="3744764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cxnSp>
        <p:nvCxnSpPr>
          <p:cNvPr id="16" name="Straight Connector 6"/>
          <p:cNvCxnSpPr/>
          <p:nvPr userDrawn="1"/>
        </p:nvCxnSpPr>
        <p:spPr>
          <a:xfrm>
            <a:off x="396000" y="720000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3765" rtl="0" eaLnBrk="1" latinLnBrk="0" hangingPunct="1">
              <a:defRPr lang="zh-CN" altLang="en-US" sz="900" b="0" i="0" kern="12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B671-1C97-406F-9CC6-C711624DAA13}" type="slidenum">
              <a:rPr lang="en-US" altLang="zh-CN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封面_单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7"/>
          <p:cNvSpPr>
            <a:spLocks noGrp="1"/>
          </p:cNvSpPr>
          <p:nvPr>
            <p:ph type="ftr" sz="quarter" idx="10"/>
          </p:nvPr>
        </p:nvSpPr>
        <p:spPr>
          <a:xfrm>
            <a:off x="252001" y="4824000"/>
            <a:ext cx="5791523" cy="273844"/>
          </a:xfrm>
        </p:spPr>
        <p:txBody>
          <a:bodyPr/>
          <a:lstStyle>
            <a:lvl1pPr>
              <a:defRPr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defRPr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pic>
        <p:nvPicPr>
          <p:cNvPr id="5" name="图形 4" hidden="1"/>
          <p:cNvPicPr>
            <a:picLocks noChangeAspect="1"/>
          </p:cNvPicPr>
          <p:nvPr userDrawn="1"/>
        </p:nvPicPr>
        <p:blipFill>
          <a:blip r:embed="rId2" cstate="email">
            <a:lum bright="1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2001" y="336383"/>
            <a:ext cx="2346651" cy="504000"/>
          </a:xfrm>
          <a:prstGeom prst="rect">
            <a:avLst/>
          </a:prstGeom>
          <a:effectLst/>
        </p:spPr>
      </p:pic>
      <p:pic>
        <p:nvPicPr>
          <p:cNvPr id="7" name="LogoBlue" hidden="1"/>
          <p:cNvPicPr>
            <a:picLocks noChangeAspect="1"/>
          </p:cNvPicPr>
          <p:nvPr userDrawn="1"/>
        </p:nvPicPr>
        <p:blipFill>
          <a:blip r:embed="rId2" cstate="email">
            <a:lum bright="1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2471" y="288000"/>
            <a:ext cx="1676180" cy="360000"/>
          </a:xfrm>
          <a:prstGeom prst="rect">
            <a:avLst/>
          </a:prstGeom>
          <a:effectLst/>
        </p:spPr>
      </p:pic>
      <p:cxnSp>
        <p:nvCxnSpPr>
          <p:cNvPr id="17" name="Straight Connector 6"/>
          <p:cNvCxnSpPr/>
          <p:nvPr userDrawn="1"/>
        </p:nvCxnSpPr>
        <p:spPr>
          <a:xfrm>
            <a:off x="360000" y="3852000"/>
            <a:ext cx="540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53284" y="282891"/>
            <a:ext cx="1618772" cy="364533"/>
          </a:xfrm>
          <a:prstGeom prst="rect">
            <a:avLst/>
          </a:prstGeom>
        </p:spPr>
      </p:pic>
      <p:sp>
        <p:nvSpPr>
          <p:cNvPr id="18" name="标题 8"/>
          <p:cNvSpPr>
            <a:spLocks noGrp="1"/>
          </p:cNvSpPr>
          <p:nvPr>
            <p:ph type="title" hasCustomPrompt="1"/>
          </p:nvPr>
        </p:nvSpPr>
        <p:spPr>
          <a:xfrm>
            <a:off x="251520" y="2988000"/>
            <a:ext cx="8640000" cy="720000"/>
          </a:xfrm>
        </p:spPr>
        <p:txBody>
          <a:bodyPr vert="horz" lIns="90000" tIns="0" rIns="0" bIns="0" rtlCol="0" anchor="b">
            <a:normAutofit/>
          </a:bodyPr>
          <a:lstStyle>
            <a:lvl1pPr>
              <a:defRPr lang="zh-CN" altLang="en-US" dirty="0">
                <a:effectLst>
                  <a:outerShdw blurRad="254000" dist="127000" algn="ctr" rotWithShape="0">
                    <a:prstClr val="black">
                      <a:alpha val="50000"/>
                    </a:prstClr>
                  </a:outerShdw>
                </a:effectLst>
                <a:latin typeface="+mj-lt"/>
              </a:defRPr>
            </a:lvl1pPr>
          </a:lstStyle>
          <a:p>
            <a:pPr marL="0" lvl="0"/>
            <a:r>
              <a:rPr lang="zh-CN" altLang="en-US" dirty="0"/>
              <a:t>单击此处编辑主标题</a:t>
            </a:r>
          </a:p>
        </p:txBody>
      </p:sp>
      <p:sp>
        <p:nvSpPr>
          <p:cNvPr id="19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4" y="4285418"/>
            <a:ext cx="1440160" cy="288000"/>
          </a:xfrm>
          <a:prstGeom prst="rect">
            <a:avLst/>
          </a:prstGeom>
        </p:spPr>
        <p:txBody>
          <a:bodyPr lIns="108000" tIns="0" rIns="0" bIns="0" anchor="ctr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effectLst>
                  <a:outerShdw blurRad="254000" dist="127000" algn="ctr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YYYY-MM-DD</a:t>
            </a:r>
          </a:p>
        </p:txBody>
      </p:sp>
      <p:sp>
        <p:nvSpPr>
          <p:cNvPr id="20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0" y="3961418"/>
            <a:ext cx="8639304" cy="288000"/>
          </a:xfrm>
        </p:spPr>
        <p:txBody>
          <a:bodyPr vert="horz" lIns="108000" tIns="0" rIns="0" bIns="0" rtlCol="0" anchor="ctr">
            <a:normAutofit/>
          </a:bodyPr>
          <a:lstStyle>
            <a:lvl1pPr marL="0" indent="0">
              <a:lnSpc>
                <a:spcPct val="100000"/>
              </a:lnSpc>
              <a:buNone/>
              <a:defRPr lang="zh-CN" altLang="en-US" sz="1200" dirty="0">
                <a:effectLst>
                  <a:outerShdw blurRad="254000" dist="127000" algn="ctr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</a:lstStyle>
          <a:p>
            <a:pPr lvl="0"/>
            <a:r>
              <a:rPr lang="zh-CN" altLang="en-US" dirty="0"/>
              <a:t>作者：</a:t>
            </a:r>
            <a:endParaRPr lang="en-US" altLang="zh-CN" dirty="0"/>
          </a:p>
        </p:txBody>
      </p:sp>
      <p:sp>
        <p:nvSpPr>
          <p:cNvPr id="21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4" y="5456426"/>
            <a:ext cx="8640000" cy="432000"/>
          </a:xfrm>
          <a:prstGeom prst="rect">
            <a:avLst/>
          </a:prstGeom>
        </p:spPr>
        <p:txBody>
          <a:bodyPr lIns="108000" tIns="0" rIns="0" bIns="0" anchor="t">
            <a:normAutofit/>
          </a:bodyPr>
          <a:lstStyle>
            <a:lvl1pPr marL="0" marR="0" indent="0" algn="l" defTabSz="685165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None/>
              <a:defRPr sz="2400">
                <a:solidFill>
                  <a:srgbClr val="ECECEC"/>
                </a:solidFill>
                <a:effectLst/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marL="0" marR="0" lvl="0" indent="0" algn="l" defTabSz="685165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006(Dark)">
    <p:bg>
      <p:bgPr>
        <a:gradFill flip="none" rotWithShape="1">
          <a:gsLst>
            <a:gs pos="0">
              <a:srgbClr val="303947"/>
            </a:gs>
            <a:gs pos="100000">
              <a:srgbClr val="0A1D30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 hidden="1"/>
          <p:cNvSpPr txBox="1">
            <a:spLocks noChangeArrowheads="1"/>
          </p:cNvSpPr>
          <p:nvPr userDrawn="1"/>
        </p:nvSpPr>
        <p:spPr bwMode="auto">
          <a:xfrm>
            <a:off x="452439" y="4626774"/>
            <a:ext cx="577402" cy="24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0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 /</a:t>
            </a:r>
          </a:p>
        </p:txBody>
      </p:sp>
      <p:cxnSp>
        <p:nvCxnSpPr>
          <p:cNvPr id="5" name="Straight Connector 5" hidden="1"/>
          <p:cNvCxnSpPr/>
          <p:nvPr userDrawn="1"/>
        </p:nvCxnSpPr>
        <p:spPr>
          <a:xfrm>
            <a:off x="514353" y="4567238"/>
            <a:ext cx="327423" cy="0"/>
          </a:xfrm>
          <a:prstGeom prst="line">
            <a:avLst/>
          </a:prstGeom>
          <a:ln w="38100">
            <a:solidFill>
              <a:srgbClr val="D76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12" name="内容占位符 3"/>
          <p:cNvSpPr>
            <a:spLocks noGrp="1"/>
          </p:cNvSpPr>
          <p:nvPr>
            <p:ph sz="quarter" idx="18" hasCustomPrompt="1"/>
          </p:nvPr>
        </p:nvSpPr>
        <p:spPr>
          <a:xfrm>
            <a:off x="395289" y="1240338"/>
            <a:ext cx="4105275" cy="3492000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3" name="内容占位符 3"/>
          <p:cNvSpPr>
            <a:spLocks noGrp="1"/>
          </p:cNvSpPr>
          <p:nvPr>
            <p:ph sz="quarter" idx="19" hasCustomPrompt="1"/>
          </p:nvPr>
        </p:nvSpPr>
        <p:spPr>
          <a:xfrm>
            <a:off x="4643724" y="1240338"/>
            <a:ext cx="4105275" cy="3492000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627574"/>
            <a:ext cx="8497192" cy="36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+mj-lt"/>
                <a:ea typeface="+mj-ea"/>
                <a:cs typeface="Arial" panose="020B0604020202090204" pitchFamily="34" charset="0"/>
              </a:defRPr>
            </a:lvl1pPr>
            <a:lvl3pPr marL="685800" indent="0">
              <a:buNone/>
              <a:defRPr/>
            </a:lvl3pPr>
          </a:lstStyle>
          <a:p>
            <a:pPr lvl="0"/>
            <a:r>
              <a:rPr kumimoji="1" lang="zh-CN" altLang="en-US" dirty="0"/>
              <a:t>点击此处编辑副标题 </a:t>
            </a:r>
            <a:r>
              <a:rPr kumimoji="1" lang="en-US" altLang="zh-CN" dirty="0"/>
              <a:t> 16pt Regular</a:t>
            </a:r>
            <a:endParaRPr kumimoji="1" lang="zh-CN" altLang="en-US" dirty="0"/>
          </a:p>
        </p:txBody>
      </p:sp>
      <p:cxnSp>
        <p:nvCxnSpPr>
          <p:cNvPr id="20" name="Straight Connector 6"/>
          <p:cNvCxnSpPr/>
          <p:nvPr userDrawn="1"/>
        </p:nvCxnSpPr>
        <p:spPr>
          <a:xfrm>
            <a:off x="396000" y="987574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0298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  <p:sp>
        <p:nvSpPr>
          <p:cNvPr id="14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3765" rtl="0" eaLnBrk="1" latinLnBrk="0" hangingPunct="1">
              <a:defRPr lang="zh-CN" altLang="en-US" sz="900" b="0" i="0" kern="12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B671-1C97-406F-9CC6-C711624DAA13}" type="slidenum">
              <a:rPr lang="en-US" altLang="zh-CN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007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52001" y="4824000"/>
            <a:ext cx="5791523" cy="273844"/>
          </a:xfrm>
        </p:spPr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7" hasCustomPrompt="1"/>
          </p:nvPr>
        </p:nvSpPr>
        <p:spPr>
          <a:xfrm>
            <a:off x="395289" y="987574"/>
            <a:ext cx="2700000" cy="3744764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quarter" idx="19" hasCustomPrompt="1"/>
          </p:nvPr>
        </p:nvSpPr>
        <p:spPr>
          <a:xfrm>
            <a:off x="3222143" y="987574"/>
            <a:ext cx="2700000" cy="3744764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quarter" idx="20" hasCustomPrompt="1"/>
          </p:nvPr>
        </p:nvSpPr>
        <p:spPr>
          <a:xfrm>
            <a:off x="6048997" y="987574"/>
            <a:ext cx="2700000" cy="3744764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cxnSp>
        <p:nvCxnSpPr>
          <p:cNvPr id="16" name="Straight Connector 6"/>
          <p:cNvCxnSpPr/>
          <p:nvPr userDrawn="1"/>
        </p:nvCxnSpPr>
        <p:spPr>
          <a:xfrm>
            <a:off x="396000" y="720000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  <p:sp>
        <p:nvSpPr>
          <p:cNvPr id="12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3765" rtl="0" eaLnBrk="1" latinLnBrk="0" hangingPunct="1">
              <a:defRPr lang="zh-CN" altLang="en-US" sz="900" b="0" i="0" kern="12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B671-1C97-406F-9CC6-C711624DAA13}" type="slidenum">
              <a:rPr lang="en-US" altLang="zh-CN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008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 hidden="1"/>
          <p:cNvSpPr txBox="1">
            <a:spLocks noChangeArrowheads="1"/>
          </p:cNvSpPr>
          <p:nvPr userDrawn="1"/>
        </p:nvSpPr>
        <p:spPr bwMode="auto">
          <a:xfrm>
            <a:off x="452439" y="4626774"/>
            <a:ext cx="577402" cy="24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0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 /</a:t>
            </a:r>
          </a:p>
        </p:txBody>
      </p:sp>
      <p:cxnSp>
        <p:nvCxnSpPr>
          <p:cNvPr id="5" name="Straight Connector 5" hidden="1"/>
          <p:cNvCxnSpPr/>
          <p:nvPr userDrawn="1"/>
        </p:nvCxnSpPr>
        <p:spPr>
          <a:xfrm>
            <a:off x="514353" y="4567238"/>
            <a:ext cx="327423" cy="0"/>
          </a:xfrm>
          <a:prstGeom prst="line">
            <a:avLst/>
          </a:prstGeom>
          <a:ln w="38100">
            <a:solidFill>
              <a:srgbClr val="D76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10" name="内容占位符 3"/>
          <p:cNvSpPr>
            <a:spLocks noGrp="1"/>
          </p:cNvSpPr>
          <p:nvPr>
            <p:ph sz="quarter" idx="18" hasCustomPrompt="1"/>
          </p:nvPr>
        </p:nvSpPr>
        <p:spPr>
          <a:xfrm>
            <a:off x="395289" y="1240338"/>
            <a:ext cx="2700000" cy="3492000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quarter" idx="19" hasCustomPrompt="1"/>
          </p:nvPr>
        </p:nvSpPr>
        <p:spPr>
          <a:xfrm>
            <a:off x="3222143" y="1240338"/>
            <a:ext cx="2700000" cy="3492000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quarter" idx="20" hasCustomPrompt="1"/>
          </p:nvPr>
        </p:nvSpPr>
        <p:spPr>
          <a:xfrm>
            <a:off x="6048997" y="1240338"/>
            <a:ext cx="2700000" cy="3492000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627574"/>
            <a:ext cx="8497192" cy="36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+mj-lt"/>
                <a:ea typeface="+mj-ea"/>
                <a:cs typeface="Arial" panose="020B0604020202090204" pitchFamily="34" charset="0"/>
              </a:defRPr>
            </a:lvl1pPr>
            <a:lvl3pPr marL="685800" indent="0">
              <a:buNone/>
              <a:defRPr/>
            </a:lvl3pPr>
          </a:lstStyle>
          <a:p>
            <a:pPr lvl="0"/>
            <a:r>
              <a:rPr kumimoji="1" lang="zh-CN" altLang="en-US" dirty="0"/>
              <a:t>点击此处编辑副标题 </a:t>
            </a:r>
            <a:r>
              <a:rPr kumimoji="1" lang="en-US" altLang="zh-CN" dirty="0"/>
              <a:t> 16pt Regular</a:t>
            </a:r>
            <a:endParaRPr kumimoji="1" lang="zh-CN" altLang="en-US" dirty="0"/>
          </a:p>
        </p:txBody>
      </p:sp>
      <p:cxnSp>
        <p:nvCxnSpPr>
          <p:cNvPr id="20" name="Straight Connector 6"/>
          <p:cNvCxnSpPr/>
          <p:nvPr userDrawn="1"/>
        </p:nvCxnSpPr>
        <p:spPr>
          <a:xfrm>
            <a:off x="396000" y="987574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  <p:sp>
        <p:nvSpPr>
          <p:cNvPr id="14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3765" rtl="0" eaLnBrk="1" latinLnBrk="0" hangingPunct="1">
              <a:defRPr lang="zh-CN" altLang="en-US" sz="900" b="0" i="0" kern="12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B671-1C97-406F-9CC6-C711624DAA13}" type="slidenum">
              <a:rPr lang="en-US" altLang="zh-CN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009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52001" y="4824000"/>
            <a:ext cx="5791523" cy="273844"/>
          </a:xfrm>
        </p:spPr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7" hasCustomPrompt="1"/>
          </p:nvPr>
        </p:nvSpPr>
        <p:spPr>
          <a:xfrm>
            <a:off x="395289" y="987574"/>
            <a:ext cx="2700000" cy="3744764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quarter" idx="19" hasCustomPrompt="1"/>
          </p:nvPr>
        </p:nvSpPr>
        <p:spPr>
          <a:xfrm>
            <a:off x="3222145" y="987574"/>
            <a:ext cx="5526855" cy="3744764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cxnSp>
        <p:nvCxnSpPr>
          <p:cNvPr id="16" name="Straight Connector 6"/>
          <p:cNvCxnSpPr/>
          <p:nvPr userDrawn="1"/>
        </p:nvCxnSpPr>
        <p:spPr>
          <a:xfrm>
            <a:off x="396000" y="720000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3765" rtl="0" eaLnBrk="1" latinLnBrk="0" hangingPunct="1">
              <a:defRPr lang="zh-CN" altLang="en-US" sz="900" b="0" i="0" kern="12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B671-1C97-406F-9CC6-C711624DAA13}" type="slidenum">
              <a:rPr lang="en-US" altLang="zh-CN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010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 hidden="1"/>
          <p:cNvSpPr txBox="1">
            <a:spLocks noChangeArrowheads="1"/>
          </p:cNvSpPr>
          <p:nvPr userDrawn="1"/>
        </p:nvSpPr>
        <p:spPr bwMode="auto">
          <a:xfrm>
            <a:off x="452439" y="4626774"/>
            <a:ext cx="577402" cy="24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0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 /</a:t>
            </a:r>
          </a:p>
        </p:txBody>
      </p:sp>
      <p:cxnSp>
        <p:nvCxnSpPr>
          <p:cNvPr id="5" name="Straight Connector 5" hidden="1"/>
          <p:cNvCxnSpPr/>
          <p:nvPr userDrawn="1"/>
        </p:nvCxnSpPr>
        <p:spPr>
          <a:xfrm>
            <a:off x="514353" y="4567238"/>
            <a:ext cx="327423" cy="0"/>
          </a:xfrm>
          <a:prstGeom prst="line">
            <a:avLst/>
          </a:prstGeom>
          <a:ln w="38100">
            <a:solidFill>
              <a:srgbClr val="D76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10" name="内容占位符 3"/>
          <p:cNvSpPr>
            <a:spLocks noGrp="1"/>
          </p:cNvSpPr>
          <p:nvPr>
            <p:ph sz="quarter" idx="18" hasCustomPrompt="1"/>
          </p:nvPr>
        </p:nvSpPr>
        <p:spPr>
          <a:xfrm>
            <a:off x="395289" y="1240338"/>
            <a:ext cx="2700000" cy="3492000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quarter" idx="19" hasCustomPrompt="1"/>
          </p:nvPr>
        </p:nvSpPr>
        <p:spPr>
          <a:xfrm>
            <a:off x="3222145" y="1240338"/>
            <a:ext cx="5526855" cy="3492000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627574"/>
            <a:ext cx="8497192" cy="36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+mj-lt"/>
                <a:ea typeface="+mj-ea"/>
                <a:cs typeface="Arial" panose="020B0604020202090204" pitchFamily="34" charset="0"/>
              </a:defRPr>
            </a:lvl1pPr>
            <a:lvl3pPr marL="685800" indent="0">
              <a:buNone/>
              <a:defRPr/>
            </a:lvl3pPr>
          </a:lstStyle>
          <a:p>
            <a:pPr lvl="0"/>
            <a:r>
              <a:rPr kumimoji="1" lang="zh-CN" altLang="en-US" dirty="0"/>
              <a:t>点击此处编辑副标题 </a:t>
            </a:r>
            <a:r>
              <a:rPr kumimoji="1" lang="en-US" altLang="zh-CN" dirty="0"/>
              <a:t> 16pt Regular</a:t>
            </a:r>
            <a:endParaRPr kumimoji="1" lang="zh-CN" altLang="en-US" dirty="0"/>
          </a:p>
        </p:txBody>
      </p:sp>
      <p:cxnSp>
        <p:nvCxnSpPr>
          <p:cNvPr id="20" name="Straight Connector 6"/>
          <p:cNvCxnSpPr/>
          <p:nvPr userDrawn="1"/>
        </p:nvCxnSpPr>
        <p:spPr>
          <a:xfrm>
            <a:off x="396000" y="987574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  <p:sp>
        <p:nvSpPr>
          <p:cNvPr id="1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3765" rtl="0" eaLnBrk="1" latinLnBrk="0" hangingPunct="1">
              <a:defRPr lang="zh-CN" altLang="en-US" sz="900" b="0" i="0" kern="12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B671-1C97-406F-9CC6-C711624DAA13}" type="slidenum">
              <a:rPr lang="en-US" altLang="zh-CN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011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52001" y="4824000"/>
            <a:ext cx="5791523" cy="273844"/>
          </a:xfrm>
        </p:spPr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7" hasCustomPrompt="1"/>
          </p:nvPr>
        </p:nvSpPr>
        <p:spPr>
          <a:xfrm>
            <a:off x="395291" y="987574"/>
            <a:ext cx="5526855" cy="3744764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quarter" idx="20" hasCustomPrompt="1"/>
          </p:nvPr>
        </p:nvSpPr>
        <p:spPr>
          <a:xfrm>
            <a:off x="6048997" y="987574"/>
            <a:ext cx="2700000" cy="3744764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cxnSp>
        <p:nvCxnSpPr>
          <p:cNvPr id="16" name="Straight Connector 6"/>
          <p:cNvCxnSpPr/>
          <p:nvPr userDrawn="1"/>
        </p:nvCxnSpPr>
        <p:spPr>
          <a:xfrm>
            <a:off x="396000" y="720000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3765" rtl="0" eaLnBrk="1" latinLnBrk="0" hangingPunct="1">
              <a:defRPr lang="zh-CN" altLang="en-US" sz="900" b="0" i="0" kern="12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B671-1C97-406F-9CC6-C711624DAA13}" type="slidenum">
              <a:rPr lang="en-US" altLang="zh-CN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012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 hidden="1"/>
          <p:cNvSpPr txBox="1">
            <a:spLocks noChangeArrowheads="1"/>
          </p:cNvSpPr>
          <p:nvPr userDrawn="1"/>
        </p:nvSpPr>
        <p:spPr bwMode="auto">
          <a:xfrm>
            <a:off x="452439" y="4626774"/>
            <a:ext cx="577402" cy="24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0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 /</a:t>
            </a:r>
          </a:p>
        </p:txBody>
      </p:sp>
      <p:cxnSp>
        <p:nvCxnSpPr>
          <p:cNvPr id="5" name="Straight Connector 5" hidden="1"/>
          <p:cNvCxnSpPr/>
          <p:nvPr userDrawn="1"/>
        </p:nvCxnSpPr>
        <p:spPr>
          <a:xfrm>
            <a:off x="514353" y="4567238"/>
            <a:ext cx="327423" cy="0"/>
          </a:xfrm>
          <a:prstGeom prst="line">
            <a:avLst/>
          </a:prstGeom>
          <a:ln w="38100">
            <a:solidFill>
              <a:srgbClr val="D76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10" name="内容占位符 3"/>
          <p:cNvSpPr>
            <a:spLocks noGrp="1"/>
          </p:cNvSpPr>
          <p:nvPr>
            <p:ph sz="quarter" idx="18" hasCustomPrompt="1"/>
          </p:nvPr>
        </p:nvSpPr>
        <p:spPr>
          <a:xfrm>
            <a:off x="395291" y="1240338"/>
            <a:ext cx="5526855" cy="3492000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quarter" idx="20" hasCustomPrompt="1"/>
          </p:nvPr>
        </p:nvSpPr>
        <p:spPr>
          <a:xfrm>
            <a:off x="6048997" y="1240338"/>
            <a:ext cx="2700000" cy="3492000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627574"/>
            <a:ext cx="8497192" cy="36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+mj-lt"/>
                <a:ea typeface="+mj-ea"/>
                <a:cs typeface="Arial" panose="020B0604020202090204" pitchFamily="34" charset="0"/>
              </a:defRPr>
            </a:lvl1pPr>
            <a:lvl3pPr marL="685800" indent="0">
              <a:buNone/>
              <a:defRPr/>
            </a:lvl3pPr>
          </a:lstStyle>
          <a:p>
            <a:pPr lvl="0"/>
            <a:r>
              <a:rPr kumimoji="1" lang="zh-CN" altLang="en-US" dirty="0"/>
              <a:t>点击此处编辑副标题 </a:t>
            </a:r>
            <a:r>
              <a:rPr kumimoji="1" lang="en-US" altLang="zh-CN" dirty="0"/>
              <a:t> 16pt Regular</a:t>
            </a:r>
            <a:endParaRPr kumimoji="1" lang="zh-CN" altLang="en-US" dirty="0"/>
          </a:p>
        </p:txBody>
      </p:sp>
      <p:cxnSp>
        <p:nvCxnSpPr>
          <p:cNvPr id="20" name="Straight Connector 6"/>
          <p:cNvCxnSpPr/>
          <p:nvPr userDrawn="1"/>
        </p:nvCxnSpPr>
        <p:spPr>
          <a:xfrm>
            <a:off x="396000" y="987574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  <p:sp>
        <p:nvSpPr>
          <p:cNvPr id="1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3765" rtl="0" eaLnBrk="1" latinLnBrk="0" hangingPunct="1">
              <a:defRPr lang="zh-CN" altLang="en-US" sz="900" b="0" i="0" kern="12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B671-1C97-406F-9CC6-C711624DAA13}" type="slidenum">
              <a:rPr lang="en-US" altLang="zh-CN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001_空(Ligh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52001" y="4824000"/>
            <a:ext cx="5791523" cy="273844"/>
          </a:xfrm>
        </p:spPr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396000" y="720000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3765" rtl="0" eaLnBrk="1" latinLnBrk="0" hangingPunct="1">
              <a:defRPr lang="zh-CN" altLang="en-US" sz="900" b="0" i="0" kern="1200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B671-1C97-406F-9CC6-C711624DAA13}" type="slidenum">
              <a:rPr lang="en-US" altLang="zh-CN" smtClean="0"/>
              <a:t>‹#›</a:t>
            </a:fld>
            <a:endParaRPr lang="en-US" dirty="0"/>
          </a:p>
        </p:txBody>
      </p:sp>
      <p:sp>
        <p:nvSpPr>
          <p:cNvPr id="9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002_空(Ligh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 hidden="1"/>
          <p:cNvSpPr txBox="1">
            <a:spLocks noChangeArrowheads="1"/>
          </p:cNvSpPr>
          <p:nvPr userDrawn="1"/>
        </p:nvSpPr>
        <p:spPr bwMode="auto">
          <a:xfrm>
            <a:off x="452439" y="4626774"/>
            <a:ext cx="577402" cy="24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0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 /</a:t>
            </a:r>
          </a:p>
        </p:txBody>
      </p:sp>
      <p:cxnSp>
        <p:nvCxnSpPr>
          <p:cNvPr id="5" name="Straight Connector 5" hidden="1"/>
          <p:cNvCxnSpPr/>
          <p:nvPr userDrawn="1"/>
        </p:nvCxnSpPr>
        <p:spPr>
          <a:xfrm>
            <a:off x="514353" y="4567238"/>
            <a:ext cx="327423" cy="0"/>
          </a:xfrm>
          <a:prstGeom prst="line">
            <a:avLst/>
          </a:prstGeom>
          <a:ln w="38100">
            <a:solidFill>
              <a:srgbClr val="D76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396000" y="987574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altLang="zh-CN" smtClean="0">
                <a:solidFill>
                  <a:schemeClr val="tx2"/>
                </a:solidFill>
              </a:defRPr>
            </a:lvl1pPr>
          </a:lstStyle>
          <a:p>
            <a:fld id="{FB07B671-1C97-406F-9CC6-C711624DAA13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627574"/>
            <a:ext cx="8497192" cy="36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+mj-lt"/>
                <a:ea typeface="+mj-ea"/>
                <a:cs typeface="Arial" panose="020B0604020202090204" pitchFamily="34" charset="0"/>
              </a:defRPr>
            </a:lvl1pPr>
            <a:lvl3pPr marL="685800" indent="0">
              <a:buNone/>
              <a:defRPr/>
            </a:lvl3pPr>
          </a:lstStyle>
          <a:p>
            <a:pPr lvl="0"/>
            <a:r>
              <a:rPr kumimoji="1" lang="zh-CN" altLang="en-US" dirty="0"/>
              <a:t>点击此处编辑副标题 </a:t>
            </a:r>
            <a:r>
              <a:rPr kumimoji="1" lang="en-US" altLang="zh-CN" dirty="0"/>
              <a:t> 16pt Regular</a:t>
            </a:r>
            <a:endParaRPr kumimoji="1" lang="zh-CN" altLang="en-US" dirty="0"/>
          </a:p>
        </p:txBody>
      </p:sp>
      <p:sp>
        <p:nvSpPr>
          <p:cNvPr id="1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003(Ligh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52001" y="4824000"/>
            <a:ext cx="5791523" cy="273844"/>
          </a:xfrm>
        </p:spPr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altLang="zh-CN" smtClean="0">
                <a:solidFill>
                  <a:schemeClr val="tx2"/>
                </a:solidFill>
              </a:defRPr>
            </a:lvl1pPr>
          </a:lstStyle>
          <a:p>
            <a:fld id="{FB07B671-1C97-406F-9CC6-C711624DAA13}" type="slidenum">
              <a:rPr lang="en-US" altLang="zh-CN" smtClean="0"/>
              <a:t>‹#›</a:t>
            </a:fld>
            <a:endParaRPr lang="zh-CN" altLang="en-US" dirty="0"/>
          </a:p>
        </p:txBody>
      </p:sp>
      <p:cxnSp>
        <p:nvCxnSpPr>
          <p:cNvPr id="16" name="Straight Connector 6"/>
          <p:cNvCxnSpPr/>
          <p:nvPr userDrawn="1"/>
        </p:nvCxnSpPr>
        <p:spPr>
          <a:xfrm>
            <a:off x="396000" y="720000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  <p:sp>
        <p:nvSpPr>
          <p:cNvPr id="7" name="内容占位符 3"/>
          <p:cNvSpPr>
            <a:spLocks noGrp="1"/>
          </p:cNvSpPr>
          <p:nvPr>
            <p:ph sz="quarter" idx="17" hasCustomPrompt="1"/>
          </p:nvPr>
        </p:nvSpPr>
        <p:spPr>
          <a:xfrm>
            <a:off x="395291" y="987574"/>
            <a:ext cx="8353423" cy="3744764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.封面_双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7"/>
          <p:cNvSpPr>
            <a:spLocks noGrp="1"/>
          </p:cNvSpPr>
          <p:nvPr>
            <p:ph type="ftr" sz="quarter" idx="10"/>
          </p:nvPr>
        </p:nvSpPr>
        <p:spPr>
          <a:xfrm>
            <a:off x="252001" y="4824000"/>
            <a:ext cx="5791523" cy="273844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defRPr>
            </a:lvl1pPr>
          </a:lstStyle>
          <a:p>
            <a:pPr algn="l"/>
            <a:r>
              <a:rPr lang="zh-CN" altLang="zh-C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文档中的全部内容属亚信科技所有，未经允许，不可全部或部分发表、复制、使用于任何目的</a:t>
            </a:r>
            <a:r>
              <a:rPr lang="zh-CN" altLang="zh-CN" dirty="0"/>
              <a:t>。</a:t>
            </a:r>
          </a:p>
        </p:txBody>
      </p:sp>
      <p:pic>
        <p:nvPicPr>
          <p:cNvPr id="5" name="图形 4" hidden="1"/>
          <p:cNvPicPr>
            <a:picLocks noChangeAspect="1"/>
          </p:cNvPicPr>
          <p:nvPr userDrawn="1"/>
        </p:nvPicPr>
        <p:blipFill>
          <a:blip r:embed="rId2" cstate="email">
            <a:lum bright="1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2001" y="336383"/>
            <a:ext cx="2346651" cy="504000"/>
          </a:xfrm>
          <a:prstGeom prst="rect">
            <a:avLst/>
          </a:prstGeom>
          <a:effectLst/>
        </p:spPr>
      </p:pic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251520" y="2556000"/>
            <a:ext cx="8640000" cy="720000"/>
          </a:xfrm>
          <a:noFill/>
        </p:spPr>
        <p:txBody>
          <a:bodyPr lIns="90000" tIns="108000" rIns="0" bIns="0" anchor="b" anchorCtr="0">
            <a:normAutofit/>
          </a:bodyPr>
          <a:lstStyle>
            <a:lvl1pPr>
              <a:defRPr sz="360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zh-CN" altLang="en-US" dirty="0"/>
              <a:t>单击此处编辑主标题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4" y="3348000"/>
            <a:ext cx="8640000" cy="432000"/>
          </a:xfrm>
          <a:prstGeom prst="rect">
            <a:avLst/>
          </a:prstGeom>
          <a:noFill/>
        </p:spPr>
        <p:txBody>
          <a:bodyPr lIns="108000" tIns="0" rIns="0" bIns="0" anchor="ctr" anchorCtr="0">
            <a:normAutofit/>
          </a:bodyPr>
          <a:lstStyle>
            <a:lvl1pPr marL="0" marR="0" indent="0" algn="l" defTabSz="685165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None/>
              <a:defRPr sz="240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marL="0" marR="0" lvl="0" indent="0" algn="l" defTabSz="685165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单击此处编辑副标题</a:t>
            </a:r>
          </a:p>
        </p:txBody>
      </p:sp>
      <p:cxnSp>
        <p:nvCxnSpPr>
          <p:cNvPr id="11" name="Straight Connector 6"/>
          <p:cNvCxnSpPr/>
          <p:nvPr userDrawn="1"/>
        </p:nvCxnSpPr>
        <p:spPr>
          <a:xfrm>
            <a:off x="360000" y="3852000"/>
            <a:ext cx="540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4" y="4277913"/>
            <a:ext cx="1440160" cy="288000"/>
          </a:xfrm>
          <a:prstGeom prst="rect">
            <a:avLst/>
          </a:prstGeom>
          <a:noFill/>
        </p:spPr>
        <p:txBody>
          <a:bodyPr lIns="108000" tIns="36000" rIns="0" b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YYYY-MM-DD</a:t>
            </a: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0" y="3953913"/>
            <a:ext cx="1440160" cy="288000"/>
          </a:xfrm>
          <a:noFill/>
        </p:spPr>
        <p:txBody>
          <a:bodyPr vert="horz" lIns="108000" tIns="36000" rIns="0" b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lang="zh-CN" altLang="en-U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zh-CN" altLang="en-US" dirty="0"/>
              <a:t>作者：</a:t>
            </a:r>
            <a:endParaRPr lang="en-US" altLang="zh-CN" dirty="0"/>
          </a:p>
        </p:txBody>
      </p:sp>
      <p:pic>
        <p:nvPicPr>
          <p:cNvPr id="7" name="LogoBlue" hidden="1"/>
          <p:cNvPicPr>
            <a:picLocks noChangeAspect="1"/>
          </p:cNvPicPr>
          <p:nvPr userDrawn="1"/>
        </p:nvPicPr>
        <p:blipFill>
          <a:blip r:embed="rId2" cstate="email">
            <a:lum bright="1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2471" y="288000"/>
            <a:ext cx="1676180" cy="360000"/>
          </a:xfrm>
          <a:prstGeom prst="rect">
            <a:avLst/>
          </a:prstGeom>
          <a:effectLst/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32650" y="288290"/>
            <a:ext cx="1660525" cy="3740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004(Ligh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 hidden="1"/>
          <p:cNvSpPr txBox="1">
            <a:spLocks noChangeArrowheads="1"/>
          </p:cNvSpPr>
          <p:nvPr userDrawn="1"/>
        </p:nvSpPr>
        <p:spPr bwMode="auto">
          <a:xfrm>
            <a:off x="452439" y="4626774"/>
            <a:ext cx="577402" cy="24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0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 /</a:t>
            </a:r>
          </a:p>
        </p:txBody>
      </p:sp>
      <p:cxnSp>
        <p:nvCxnSpPr>
          <p:cNvPr id="5" name="Straight Connector 5" hidden="1"/>
          <p:cNvCxnSpPr/>
          <p:nvPr userDrawn="1"/>
        </p:nvCxnSpPr>
        <p:spPr>
          <a:xfrm>
            <a:off x="514353" y="4567238"/>
            <a:ext cx="327423" cy="0"/>
          </a:xfrm>
          <a:prstGeom prst="line">
            <a:avLst/>
          </a:prstGeom>
          <a:ln w="38100">
            <a:solidFill>
              <a:srgbClr val="D76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altLang="zh-CN" smtClean="0">
                <a:solidFill>
                  <a:schemeClr val="tx2"/>
                </a:solidFill>
              </a:defRPr>
            </a:lvl1pPr>
          </a:lstStyle>
          <a:p>
            <a:fld id="{FB07B671-1C97-406F-9CC6-C711624DAA13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4" name="内容占位符 3"/>
          <p:cNvSpPr>
            <a:spLocks noGrp="1"/>
          </p:cNvSpPr>
          <p:nvPr>
            <p:ph sz="quarter" idx="17" hasCustomPrompt="1"/>
          </p:nvPr>
        </p:nvSpPr>
        <p:spPr>
          <a:xfrm>
            <a:off x="395291" y="1240338"/>
            <a:ext cx="8353423" cy="3492000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627574"/>
            <a:ext cx="8497192" cy="36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+mj-lt"/>
                <a:ea typeface="+mj-ea"/>
                <a:cs typeface="Arial" panose="020B0604020202090204" pitchFamily="34" charset="0"/>
              </a:defRPr>
            </a:lvl1pPr>
            <a:lvl3pPr marL="685800" indent="0">
              <a:buNone/>
              <a:defRPr/>
            </a:lvl3pPr>
          </a:lstStyle>
          <a:p>
            <a:pPr lvl="0"/>
            <a:r>
              <a:rPr kumimoji="1" lang="zh-CN" altLang="en-US" dirty="0"/>
              <a:t>点击此处编辑副标题 </a:t>
            </a:r>
            <a:r>
              <a:rPr kumimoji="1" lang="en-US" altLang="zh-CN" dirty="0"/>
              <a:t> 16pt Regular</a:t>
            </a:r>
            <a:endParaRPr kumimoji="1" lang="zh-CN" altLang="en-US" dirty="0"/>
          </a:p>
        </p:txBody>
      </p:sp>
      <p:cxnSp>
        <p:nvCxnSpPr>
          <p:cNvPr id="20" name="Straight Connector 6"/>
          <p:cNvCxnSpPr/>
          <p:nvPr userDrawn="1"/>
        </p:nvCxnSpPr>
        <p:spPr>
          <a:xfrm>
            <a:off x="396000" y="987574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005(Ligh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52001" y="4824000"/>
            <a:ext cx="5791523" cy="273844"/>
          </a:xfrm>
        </p:spPr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altLang="zh-CN" smtClean="0">
                <a:solidFill>
                  <a:schemeClr val="tx2"/>
                </a:solidFill>
              </a:defRPr>
            </a:lvl1pPr>
          </a:lstStyle>
          <a:p>
            <a:fld id="{FB07B671-1C97-406F-9CC6-C711624DAA13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7" hasCustomPrompt="1"/>
          </p:nvPr>
        </p:nvSpPr>
        <p:spPr>
          <a:xfrm>
            <a:off x="395289" y="987574"/>
            <a:ext cx="4105275" cy="3744764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quarter" idx="18" hasCustomPrompt="1"/>
          </p:nvPr>
        </p:nvSpPr>
        <p:spPr>
          <a:xfrm>
            <a:off x="4643724" y="987574"/>
            <a:ext cx="4105275" cy="3744764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cxnSp>
        <p:nvCxnSpPr>
          <p:cNvPr id="16" name="Straight Connector 6"/>
          <p:cNvCxnSpPr/>
          <p:nvPr userDrawn="1"/>
        </p:nvCxnSpPr>
        <p:spPr>
          <a:xfrm>
            <a:off x="396000" y="720000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006(Ligh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 hidden="1"/>
          <p:cNvSpPr txBox="1">
            <a:spLocks noChangeArrowheads="1"/>
          </p:cNvSpPr>
          <p:nvPr userDrawn="1"/>
        </p:nvSpPr>
        <p:spPr bwMode="auto">
          <a:xfrm>
            <a:off x="452439" y="4626774"/>
            <a:ext cx="577402" cy="24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0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 /</a:t>
            </a:r>
          </a:p>
        </p:txBody>
      </p:sp>
      <p:cxnSp>
        <p:nvCxnSpPr>
          <p:cNvPr id="5" name="Straight Connector 5" hidden="1"/>
          <p:cNvCxnSpPr/>
          <p:nvPr userDrawn="1"/>
        </p:nvCxnSpPr>
        <p:spPr>
          <a:xfrm>
            <a:off x="514353" y="4567238"/>
            <a:ext cx="327423" cy="0"/>
          </a:xfrm>
          <a:prstGeom prst="line">
            <a:avLst/>
          </a:prstGeom>
          <a:ln w="38100">
            <a:solidFill>
              <a:srgbClr val="D76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altLang="zh-CN" smtClean="0">
                <a:solidFill>
                  <a:schemeClr val="tx2"/>
                </a:solidFill>
              </a:defRPr>
            </a:lvl1pPr>
          </a:lstStyle>
          <a:p>
            <a:fld id="{FB07B671-1C97-406F-9CC6-C711624DAA13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2" name="内容占位符 3"/>
          <p:cNvSpPr>
            <a:spLocks noGrp="1"/>
          </p:cNvSpPr>
          <p:nvPr>
            <p:ph sz="quarter" idx="18" hasCustomPrompt="1"/>
          </p:nvPr>
        </p:nvSpPr>
        <p:spPr>
          <a:xfrm>
            <a:off x="395289" y="1240338"/>
            <a:ext cx="4105275" cy="3492000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3" name="内容占位符 3"/>
          <p:cNvSpPr>
            <a:spLocks noGrp="1"/>
          </p:cNvSpPr>
          <p:nvPr>
            <p:ph sz="quarter" idx="19" hasCustomPrompt="1"/>
          </p:nvPr>
        </p:nvSpPr>
        <p:spPr>
          <a:xfrm>
            <a:off x="4643724" y="1240338"/>
            <a:ext cx="4105275" cy="3492000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627574"/>
            <a:ext cx="8497192" cy="36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+mj-lt"/>
                <a:ea typeface="+mj-ea"/>
                <a:cs typeface="Arial" panose="020B0604020202090204" pitchFamily="34" charset="0"/>
              </a:defRPr>
            </a:lvl1pPr>
            <a:lvl3pPr marL="685800" indent="0">
              <a:buNone/>
              <a:defRPr/>
            </a:lvl3pPr>
          </a:lstStyle>
          <a:p>
            <a:pPr lvl="0"/>
            <a:r>
              <a:rPr kumimoji="1" lang="zh-CN" altLang="en-US" dirty="0"/>
              <a:t>点击此处编辑副标题 </a:t>
            </a:r>
            <a:r>
              <a:rPr kumimoji="1" lang="en-US" altLang="zh-CN" dirty="0"/>
              <a:t> 16pt Regular</a:t>
            </a:r>
            <a:endParaRPr kumimoji="1" lang="zh-CN" altLang="en-US" dirty="0"/>
          </a:p>
        </p:txBody>
      </p:sp>
      <p:cxnSp>
        <p:nvCxnSpPr>
          <p:cNvPr id="20" name="Straight Connector 6"/>
          <p:cNvCxnSpPr/>
          <p:nvPr userDrawn="1"/>
        </p:nvCxnSpPr>
        <p:spPr>
          <a:xfrm>
            <a:off x="396000" y="987574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007(Ligh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52001" y="4824000"/>
            <a:ext cx="5791523" cy="273844"/>
          </a:xfrm>
        </p:spPr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altLang="zh-CN" smtClean="0">
                <a:solidFill>
                  <a:schemeClr val="tx2"/>
                </a:solidFill>
              </a:defRPr>
            </a:lvl1pPr>
          </a:lstStyle>
          <a:p>
            <a:fld id="{FB07B671-1C97-406F-9CC6-C711624DAA13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7" hasCustomPrompt="1"/>
          </p:nvPr>
        </p:nvSpPr>
        <p:spPr>
          <a:xfrm>
            <a:off x="395289" y="987574"/>
            <a:ext cx="2700000" cy="3744764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quarter" idx="19" hasCustomPrompt="1"/>
          </p:nvPr>
        </p:nvSpPr>
        <p:spPr>
          <a:xfrm>
            <a:off x="3222143" y="987574"/>
            <a:ext cx="2700000" cy="3744764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quarter" idx="20" hasCustomPrompt="1"/>
          </p:nvPr>
        </p:nvSpPr>
        <p:spPr>
          <a:xfrm>
            <a:off x="6048997" y="987574"/>
            <a:ext cx="2700000" cy="3744764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cxnSp>
        <p:nvCxnSpPr>
          <p:cNvPr id="16" name="Straight Connector 6"/>
          <p:cNvCxnSpPr/>
          <p:nvPr userDrawn="1"/>
        </p:nvCxnSpPr>
        <p:spPr>
          <a:xfrm>
            <a:off x="396000" y="720000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008(Ligh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 hidden="1"/>
          <p:cNvSpPr txBox="1">
            <a:spLocks noChangeArrowheads="1"/>
          </p:cNvSpPr>
          <p:nvPr userDrawn="1"/>
        </p:nvSpPr>
        <p:spPr bwMode="auto">
          <a:xfrm>
            <a:off x="452439" y="4626774"/>
            <a:ext cx="577402" cy="24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0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 /</a:t>
            </a:r>
          </a:p>
        </p:txBody>
      </p:sp>
      <p:cxnSp>
        <p:nvCxnSpPr>
          <p:cNvPr id="5" name="Straight Connector 5" hidden="1"/>
          <p:cNvCxnSpPr/>
          <p:nvPr userDrawn="1"/>
        </p:nvCxnSpPr>
        <p:spPr>
          <a:xfrm>
            <a:off x="514353" y="4567238"/>
            <a:ext cx="327423" cy="0"/>
          </a:xfrm>
          <a:prstGeom prst="line">
            <a:avLst/>
          </a:prstGeom>
          <a:ln w="38100">
            <a:solidFill>
              <a:srgbClr val="D76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altLang="zh-CN" smtClean="0">
                <a:solidFill>
                  <a:schemeClr val="tx2"/>
                </a:solidFill>
              </a:defRPr>
            </a:lvl1pPr>
          </a:lstStyle>
          <a:p>
            <a:fld id="{FB07B671-1C97-406F-9CC6-C711624DAA13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0" name="内容占位符 3"/>
          <p:cNvSpPr>
            <a:spLocks noGrp="1"/>
          </p:cNvSpPr>
          <p:nvPr>
            <p:ph sz="quarter" idx="18" hasCustomPrompt="1"/>
          </p:nvPr>
        </p:nvSpPr>
        <p:spPr>
          <a:xfrm>
            <a:off x="395289" y="1240338"/>
            <a:ext cx="2700000" cy="3492000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quarter" idx="19" hasCustomPrompt="1"/>
          </p:nvPr>
        </p:nvSpPr>
        <p:spPr>
          <a:xfrm>
            <a:off x="3222143" y="1240338"/>
            <a:ext cx="2700000" cy="3492000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quarter" idx="20" hasCustomPrompt="1"/>
          </p:nvPr>
        </p:nvSpPr>
        <p:spPr>
          <a:xfrm>
            <a:off x="6048997" y="1240338"/>
            <a:ext cx="2700000" cy="3492000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627574"/>
            <a:ext cx="8497192" cy="36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+mj-lt"/>
                <a:ea typeface="+mj-ea"/>
                <a:cs typeface="Arial" panose="020B0604020202090204" pitchFamily="34" charset="0"/>
              </a:defRPr>
            </a:lvl1pPr>
            <a:lvl3pPr marL="685800" indent="0">
              <a:buNone/>
              <a:defRPr/>
            </a:lvl3pPr>
          </a:lstStyle>
          <a:p>
            <a:pPr lvl="0"/>
            <a:r>
              <a:rPr kumimoji="1" lang="zh-CN" altLang="en-US" dirty="0"/>
              <a:t>点击此处编辑副标题 </a:t>
            </a:r>
            <a:r>
              <a:rPr kumimoji="1" lang="en-US" altLang="zh-CN" dirty="0"/>
              <a:t> 16pt Regular</a:t>
            </a:r>
            <a:endParaRPr kumimoji="1" lang="zh-CN" altLang="en-US" dirty="0"/>
          </a:p>
        </p:txBody>
      </p:sp>
      <p:cxnSp>
        <p:nvCxnSpPr>
          <p:cNvPr id="20" name="Straight Connector 6"/>
          <p:cNvCxnSpPr/>
          <p:nvPr userDrawn="1"/>
        </p:nvCxnSpPr>
        <p:spPr>
          <a:xfrm>
            <a:off x="396000" y="987574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009(Ligh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52001" y="4824000"/>
            <a:ext cx="5791523" cy="273844"/>
          </a:xfrm>
        </p:spPr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altLang="zh-CN" smtClean="0">
                <a:solidFill>
                  <a:schemeClr val="tx2"/>
                </a:solidFill>
              </a:defRPr>
            </a:lvl1pPr>
          </a:lstStyle>
          <a:p>
            <a:fld id="{FB07B671-1C97-406F-9CC6-C711624DAA13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7" hasCustomPrompt="1"/>
          </p:nvPr>
        </p:nvSpPr>
        <p:spPr>
          <a:xfrm>
            <a:off x="395289" y="987574"/>
            <a:ext cx="2700000" cy="3744764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quarter" idx="19" hasCustomPrompt="1"/>
          </p:nvPr>
        </p:nvSpPr>
        <p:spPr>
          <a:xfrm>
            <a:off x="3222145" y="987574"/>
            <a:ext cx="5526855" cy="3744764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cxnSp>
        <p:nvCxnSpPr>
          <p:cNvPr id="16" name="Straight Connector 6"/>
          <p:cNvCxnSpPr/>
          <p:nvPr userDrawn="1"/>
        </p:nvCxnSpPr>
        <p:spPr>
          <a:xfrm>
            <a:off x="396000" y="720000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010Ligh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 hidden="1"/>
          <p:cNvSpPr txBox="1">
            <a:spLocks noChangeArrowheads="1"/>
          </p:cNvSpPr>
          <p:nvPr userDrawn="1"/>
        </p:nvSpPr>
        <p:spPr bwMode="auto">
          <a:xfrm>
            <a:off x="452439" y="4626774"/>
            <a:ext cx="577402" cy="24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0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 /</a:t>
            </a:r>
          </a:p>
        </p:txBody>
      </p:sp>
      <p:cxnSp>
        <p:nvCxnSpPr>
          <p:cNvPr id="5" name="Straight Connector 5" hidden="1"/>
          <p:cNvCxnSpPr/>
          <p:nvPr userDrawn="1"/>
        </p:nvCxnSpPr>
        <p:spPr>
          <a:xfrm>
            <a:off x="514353" y="4567238"/>
            <a:ext cx="327423" cy="0"/>
          </a:xfrm>
          <a:prstGeom prst="line">
            <a:avLst/>
          </a:prstGeom>
          <a:ln w="38100">
            <a:solidFill>
              <a:srgbClr val="D76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altLang="zh-CN" smtClean="0">
                <a:solidFill>
                  <a:schemeClr val="tx2"/>
                </a:solidFill>
              </a:defRPr>
            </a:lvl1pPr>
          </a:lstStyle>
          <a:p>
            <a:fld id="{FB07B671-1C97-406F-9CC6-C711624DAA13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0" name="内容占位符 3"/>
          <p:cNvSpPr>
            <a:spLocks noGrp="1"/>
          </p:cNvSpPr>
          <p:nvPr>
            <p:ph sz="quarter" idx="18" hasCustomPrompt="1"/>
          </p:nvPr>
        </p:nvSpPr>
        <p:spPr>
          <a:xfrm>
            <a:off x="395289" y="1240338"/>
            <a:ext cx="2700000" cy="3492000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quarter" idx="19" hasCustomPrompt="1"/>
          </p:nvPr>
        </p:nvSpPr>
        <p:spPr>
          <a:xfrm>
            <a:off x="3222145" y="1240338"/>
            <a:ext cx="5526855" cy="3492000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627574"/>
            <a:ext cx="8497192" cy="36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+mj-lt"/>
                <a:ea typeface="+mj-ea"/>
                <a:cs typeface="Arial" panose="020B0604020202090204" pitchFamily="34" charset="0"/>
              </a:defRPr>
            </a:lvl1pPr>
            <a:lvl3pPr marL="685800" indent="0">
              <a:buNone/>
              <a:defRPr/>
            </a:lvl3pPr>
          </a:lstStyle>
          <a:p>
            <a:pPr lvl="0"/>
            <a:r>
              <a:rPr kumimoji="1" lang="zh-CN" altLang="en-US" dirty="0"/>
              <a:t>点击此处编辑副标题 </a:t>
            </a:r>
            <a:r>
              <a:rPr kumimoji="1" lang="en-US" altLang="zh-CN" dirty="0"/>
              <a:t> 16pt Regular</a:t>
            </a:r>
            <a:endParaRPr kumimoji="1" lang="zh-CN" altLang="en-US" dirty="0"/>
          </a:p>
        </p:txBody>
      </p:sp>
      <p:cxnSp>
        <p:nvCxnSpPr>
          <p:cNvPr id="20" name="Straight Connector 6"/>
          <p:cNvCxnSpPr/>
          <p:nvPr userDrawn="1"/>
        </p:nvCxnSpPr>
        <p:spPr>
          <a:xfrm>
            <a:off x="396000" y="987574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011(Ligh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52001" y="4824000"/>
            <a:ext cx="5791523" cy="273844"/>
          </a:xfrm>
        </p:spPr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altLang="zh-CN" smtClean="0">
                <a:solidFill>
                  <a:schemeClr val="tx2"/>
                </a:solidFill>
              </a:defRPr>
            </a:lvl1pPr>
          </a:lstStyle>
          <a:p>
            <a:fld id="{FB07B671-1C97-406F-9CC6-C711624DAA13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7" hasCustomPrompt="1"/>
          </p:nvPr>
        </p:nvSpPr>
        <p:spPr>
          <a:xfrm>
            <a:off x="395291" y="987574"/>
            <a:ext cx="5526855" cy="3744764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quarter" idx="20" hasCustomPrompt="1"/>
          </p:nvPr>
        </p:nvSpPr>
        <p:spPr>
          <a:xfrm>
            <a:off x="6048997" y="987574"/>
            <a:ext cx="2700000" cy="3744764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cxnSp>
        <p:nvCxnSpPr>
          <p:cNvPr id="16" name="Straight Connector 6"/>
          <p:cNvCxnSpPr/>
          <p:nvPr userDrawn="1"/>
        </p:nvCxnSpPr>
        <p:spPr>
          <a:xfrm>
            <a:off x="396000" y="720000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012(Ligh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 hidden="1"/>
          <p:cNvSpPr txBox="1">
            <a:spLocks noChangeArrowheads="1"/>
          </p:cNvSpPr>
          <p:nvPr userDrawn="1"/>
        </p:nvSpPr>
        <p:spPr bwMode="auto">
          <a:xfrm>
            <a:off x="452439" y="4626774"/>
            <a:ext cx="577402" cy="24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0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 /</a:t>
            </a:r>
          </a:p>
        </p:txBody>
      </p:sp>
      <p:cxnSp>
        <p:nvCxnSpPr>
          <p:cNvPr id="5" name="Straight Connector 5" hidden="1"/>
          <p:cNvCxnSpPr/>
          <p:nvPr userDrawn="1"/>
        </p:nvCxnSpPr>
        <p:spPr>
          <a:xfrm>
            <a:off x="514353" y="4567238"/>
            <a:ext cx="327423" cy="0"/>
          </a:xfrm>
          <a:prstGeom prst="line">
            <a:avLst/>
          </a:prstGeom>
          <a:ln w="38100">
            <a:solidFill>
              <a:srgbClr val="D76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altLang="zh-CN" smtClean="0">
                <a:solidFill>
                  <a:schemeClr val="tx2"/>
                </a:solidFill>
              </a:defRPr>
            </a:lvl1pPr>
          </a:lstStyle>
          <a:p>
            <a:fld id="{FB07B671-1C97-406F-9CC6-C711624DAA13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0" name="内容占位符 3"/>
          <p:cNvSpPr>
            <a:spLocks noGrp="1"/>
          </p:cNvSpPr>
          <p:nvPr>
            <p:ph sz="quarter" idx="18" hasCustomPrompt="1"/>
          </p:nvPr>
        </p:nvSpPr>
        <p:spPr>
          <a:xfrm>
            <a:off x="395291" y="1240338"/>
            <a:ext cx="5526855" cy="3492000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quarter" idx="20" hasCustomPrompt="1"/>
          </p:nvPr>
        </p:nvSpPr>
        <p:spPr>
          <a:xfrm>
            <a:off x="6048997" y="1240338"/>
            <a:ext cx="2700000" cy="3492000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627574"/>
            <a:ext cx="8497192" cy="36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+mj-lt"/>
                <a:ea typeface="+mj-ea"/>
                <a:cs typeface="Arial" panose="020B0604020202090204" pitchFamily="34" charset="0"/>
              </a:defRPr>
            </a:lvl1pPr>
            <a:lvl3pPr marL="685800" indent="0">
              <a:buNone/>
              <a:defRPr/>
            </a:lvl3pPr>
          </a:lstStyle>
          <a:p>
            <a:pPr lvl="0"/>
            <a:r>
              <a:rPr kumimoji="1" lang="zh-CN" altLang="en-US" dirty="0"/>
              <a:t>点击此处编辑副标题 </a:t>
            </a:r>
            <a:r>
              <a:rPr kumimoji="1" lang="en-US" altLang="zh-CN" dirty="0"/>
              <a:t> 16pt Regular</a:t>
            </a:r>
            <a:endParaRPr kumimoji="1" lang="zh-CN" altLang="en-US" dirty="0"/>
          </a:p>
        </p:txBody>
      </p:sp>
      <p:cxnSp>
        <p:nvCxnSpPr>
          <p:cNvPr id="20" name="Straight Connector 6"/>
          <p:cNvCxnSpPr/>
          <p:nvPr userDrawn="1"/>
        </p:nvCxnSpPr>
        <p:spPr>
          <a:xfrm>
            <a:off x="396000" y="987574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.上下排版_空_001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79512" y="4011913"/>
            <a:ext cx="8784976" cy="79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0" dirty="0"/>
              <a:t>此页为该 </a:t>
            </a:r>
            <a:r>
              <a:rPr lang="en-US" altLang="zh-CN" sz="2000" b="0" dirty="0"/>
              <a:t>PowerPoint </a:t>
            </a:r>
            <a:r>
              <a:rPr lang="zh-CN" altLang="en-US" sz="2000" b="0" dirty="0"/>
              <a:t>模板原始母板分界标识</a:t>
            </a:r>
            <a:endParaRPr lang="en-US" altLang="zh-CN" sz="2000" b="0" dirty="0"/>
          </a:p>
          <a:p>
            <a:pPr algn="l">
              <a:lnSpc>
                <a:spcPct val="150000"/>
              </a:lnSpc>
            </a:pPr>
            <a:r>
              <a:rPr lang="zh-CN" altLang="en-US" sz="1200" dirty="0"/>
              <a:t>如果您在母版视图此页后发现其他母版，均为非本规范内版式。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.封面_单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7"/>
          <p:cNvSpPr>
            <a:spLocks noGrp="1"/>
          </p:cNvSpPr>
          <p:nvPr>
            <p:ph type="ftr" sz="quarter" idx="10"/>
          </p:nvPr>
        </p:nvSpPr>
        <p:spPr>
          <a:xfrm>
            <a:off x="252001" y="4824000"/>
            <a:ext cx="5791523" cy="273844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defRPr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pic>
        <p:nvPicPr>
          <p:cNvPr id="5" name="图形 4" hidden="1"/>
          <p:cNvPicPr>
            <a:picLocks noChangeAspect="1"/>
          </p:cNvPicPr>
          <p:nvPr userDrawn="1"/>
        </p:nvPicPr>
        <p:blipFill>
          <a:blip r:embed="rId2" cstate="email">
            <a:lum bright="1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2001" y="336383"/>
            <a:ext cx="2346651" cy="504000"/>
          </a:xfrm>
          <a:prstGeom prst="rect">
            <a:avLst/>
          </a:prstGeom>
          <a:effectLst/>
        </p:spPr>
      </p:pic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251520" y="2988000"/>
            <a:ext cx="8640000" cy="720000"/>
          </a:xfrm>
          <a:noFill/>
        </p:spPr>
        <p:txBody>
          <a:bodyPr vert="horz" lIns="90000" tIns="108000" rIns="0" bIns="0" rtlCol="0" anchor="ctr" anchorCtr="0">
            <a:normAutofit/>
          </a:bodyPr>
          <a:lstStyle>
            <a:lvl1pPr>
              <a:defRPr lang="zh-CN" alt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zh-CN" altLang="en-US" dirty="0"/>
              <a:t>单击此处编辑主标题</a:t>
            </a:r>
          </a:p>
        </p:txBody>
      </p:sp>
      <p:pic>
        <p:nvPicPr>
          <p:cNvPr id="7" name="LogoBlue" hidden="1"/>
          <p:cNvPicPr>
            <a:picLocks noChangeAspect="1"/>
          </p:cNvPicPr>
          <p:nvPr userDrawn="1"/>
        </p:nvPicPr>
        <p:blipFill>
          <a:blip r:embed="rId2" cstate="email">
            <a:lum bright="1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2471" y="288000"/>
            <a:ext cx="1676180" cy="360000"/>
          </a:xfrm>
          <a:prstGeom prst="rect">
            <a:avLst/>
          </a:prstGeom>
          <a:effectLst/>
        </p:spPr>
      </p:pic>
      <p:sp>
        <p:nvSpPr>
          <p:cNvPr id="12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4" y="4277913"/>
            <a:ext cx="1440160" cy="288000"/>
          </a:xfrm>
          <a:prstGeom prst="rect">
            <a:avLst/>
          </a:prstGeom>
          <a:noFill/>
        </p:spPr>
        <p:txBody>
          <a:bodyPr lIns="108000" tIns="36000" rIns="0" b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YYYY-MM-DD</a:t>
            </a:r>
          </a:p>
        </p:txBody>
      </p:sp>
      <p:sp>
        <p:nvSpPr>
          <p:cNvPr id="14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0" y="3953913"/>
            <a:ext cx="1440160" cy="288000"/>
          </a:xfrm>
          <a:noFill/>
        </p:spPr>
        <p:txBody>
          <a:bodyPr vert="horz" lIns="108000" tIns="36000" rIns="0" b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lang="zh-CN" altLang="en-U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zh-CN" altLang="en-US" dirty="0"/>
              <a:t>作者：</a:t>
            </a:r>
            <a:endParaRPr lang="en-US" altLang="zh-CN" dirty="0"/>
          </a:p>
        </p:txBody>
      </p:sp>
      <p:cxnSp>
        <p:nvCxnSpPr>
          <p:cNvPr id="17" name="Straight Connector 6"/>
          <p:cNvCxnSpPr/>
          <p:nvPr userDrawn="1"/>
        </p:nvCxnSpPr>
        <p:spPr>
          <a:xfrm>
            <a:off x="360000" y="3852000"/>
            <a:ext cx="540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32650" y="288290"/>
            <a:ext cx="1660525" cy="374015"/>
          </a:xfrm>
          <a:prstGeom prst="rect">
            <a:avLst/>
          </a:prstGeom>
        </p:spPr>
      </p:pic>
      <p:sp>
        <p:nvSpPr>
          <p:cNvPr id="13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4" y="5374141"/>
            <a:ext cx="8640000" cy="432000"/>
          </a:xfrm>
          <a:prstGeom prst="rect">
            <a:avLst/>
          </a:prstGeom>
          <a:noFill/>
        </p:spPr>
        <p:txBody>
          <a:bodyPr lIns="108000" tIns="0" rIns="0" bIns="0" anchor="b" anchorCtr="0">
            <a:normAutofit/>
          </a:bodyPr>
          <a:lstStyle>
            <a:lvl1pPr marL="0" marR="0" indent="0" algn="l" defTabSz="685165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None/>
              <a:defRPr sz="2400">
                <a:solidFill>
                  <a:srgbClr val="ECECEC"/>
                </a:solidFill>
                <a:effectLst/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marL="0" marR="0" lvl="0" indent="0" algn="l" defTabSz="685165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15742"/>
            <a:ext cx="9144000" cy="5143503"/>
            <a:chOff x="0" y="15742"/>
            <a:chExt cx="9144000" cy="5143503"/>
          </a:xfrm>
        </p:grpSpPr>
        <p:pic>
          <p:nvPicPr>
            <p:cNvPr id="79" name="图片 78" descr="图片包含 游戏机&#10;&#10;描述已自动生成" hidden="1"/>
            <p:cNvPicPr>
              <a:picLocks noChangeAspect="1"/>
            </p:cNvPicPr>
            <p:nvPr userDrawn="1"/>
          </p:nvPicPr>
          <p:blipFill rotWithShape="1">
            <a:blip r:embed="rId2" cstate="screen"/>
            <a:srcRect b="-18681"/>
            <a:stretch>
              <a:fillRect/>
            </a:stretch>
          </p:blipFill>
          <p:spPr>
            <a:xfrm>
              <a:off x="0" y="15742"/>
              <a:ext cx="9144000" cy="5127757"/>
            </a:xfrm>
            <a:prstGeom prst="rect">
              <a:avLst/>
            </a:prstGeom>
          </p:spPr>
        </p:pic>
        <p:pic>
          <p:nvPicPr>
            <p:cNvPr id="81" name="图片 80" descr="图片包含 游戏机&#10;&#10;描述已自动生成"/>
            <p:cNvPicPr>
              <a:picLocks noChangeAspect="1"/>
            </p:cNvPicPr>
            <p:nvPr userDrawn="1"/>
          </p:nvPicPr>
          <p:blipFill rotWithShape="1">
            <a:blip r:embed="rId3" cstate="screen"/>
            <a:srcRect b="-20543"/>
            <a:stretch>
              <a:fillRect/>
            </a:stretch>
          </p:blipFill>
          <p:spPr>
            <a:xfrm>
              <a:off x="0" y="15745"/>
              <a:ext cx="9144000" cy="5143500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文本占位符 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94325" y="1116000"/>
            <a:ext cx="8208963" cy="360000"/>
          </a:xfrm>
          <a:prstGeom prst="rect">
            <a:avLst/>
          </a:prstGeom>
        </p:spPr>
        <p:txBody>
          <a:bodyPr vert="horz" lIns="54000" tIns="0" rIns="0" bIns="0" rtlCol="0" anchor="t" anchorCtr="0">
            <a:noAutofit/>
          </a:bodyPr>
          <a:lstStyle>
            <a:lvl1pPr marL="0" indent="0">
              <a:buNone/>
              <a:defRPr lang="zh-CN" altLang="en-US" b="0" i="0" dirty="0">
                <a:solidFill>
                  <a:schemeClr val="tx1"/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marL="36195" lvl="0">
              <a:spcBef>
                <a:spcPct val="0"/>
              </a:spcBef>
            </a:pPr>
            <a:r>
              <a:rPr kumimoji="1" lang="zh-CN" altLang="en-US" dirty="0"/>
              <a:t>点击此处标记篇章副标题</a:t>
            </a:r>
          </a:p>
        </p:txBody>
      </p:sp>
      <p:sp>
        <p:nvSpPr>
          <p:cNvPr id="13" name="Title 2"/>
          <p:cNvSpPr>
            <a:spLocks noGrp="1"/>
          </p:cNvSpPr>
          <p:nvPr userDrawn="1">
            <p:ph type="ctrTitle" hasCustomPrompt="1"/>
          </p:nvPr>
        </p:nvSpPr>
        <p:spPr bwMode="auto">
          <a:xfrm>
            <a:off x="395288" y="411510"/>
            <a:ext cx="8208000" cy="648000"/>
          </a:xfrm>
        </p:spPr>
        <p:txBody>
          <a:bodyPr lIns="0" tIns="0" rIns="0" bIns="0" anchor="t" anchorCtr="0">
            <a:noAutofit/>
          </a:bodyPr>
          <a:lstStyle>
            <a:lvl1pPr marL="36195">
              <a:lnSpc>
                <a:spcPct val="100000"/>
              </a:lnSpc>
              <a:defRPr kumimoji="1" lang="en-US" altLang="en-US" sz="4000" b="0" i="0" kern="1200" dirty="0">
                <a:solidFill>
                  <a:schemeClr val="tx1"/>
                </a:solidFill>
                <a:latin typeface="+mn-lt"/>
                <a:ea typeface="+mn-ea"/>
                <a:cs typeface="Arial" panose="020B0604020202090204" pitchFamily="34" charset="0"/>
              </a:defRPr>
            </a:lvl1pPr>
          </a:lstStyle>
          <a:p>
            <a:pPr marL="0" lvl="0" indent="0" algn="l" defTabSz="685165" rtl="0" eaLnBrk="1" latinLnBrk="0" hangingPunct="1">
              <a:lnSpc>
                <a:spcPct val="100000"/>
              </a:lnSpc>
              <a:spcBef>
                <a:spcPts val="750"/>
              </a:spcBef>
              <a:buClrTx/>
              <a:buSzPct val="60000"/>
              <a:buFontTx/>
              <a:buNone/>
            </a:pPr>
            <a:r>
              <a:rPr lang="zh-CN" altLang="en-US" dirty="0"/>
              <a:t>点击此处编辑篇章主标题</a:t>
            </a:r>
            <a:endParaRPr 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 cstate="email">
            <a:alphaModFix amt="8000"/>
          </a:blip>
          <a:stretch>
            <a:fillRect/>
          </a:stretch>
        </p:blipFill>
        <p:spPr>
          <a:xfrm>
            <a:off x="395536" y="2718367"/>
            <a:ext cx="6118968" cy="22296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6"/>
          <p:cNvCxnSpPr/>
          <p:nvPr userDrawn="1"/>
        </p:nvCxnSpPr>
        <p:spPr>
          <a:xfrm>
            <a:off x="360000" y="4011814"/>
            <a:ext cx="540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 userDrawn="1"/>
        </p:nvSpPr>
        <p:spPr>
          <a:xfrm>
            <a:off x="251520" y="4263813"/>
            <a:ext cx="8640000" cy="288000"/>
          </a:xfrm>
          <a:prstGeom prst="rect">
            <a:avLst/>
          </a:prstGeom>
        </p:spPr>
        <p:txBody>
          <a:bodyPr vert="horz" lIns="108000" tIns="0" rIns="0" bIns="0" rtlCol="0" anchor="t">
            <a:normAutofit/>
          </a:bodyPr>
          <a:lstStyle>
            <a:lvl1pPr lvl="0" indent="0" defTabSz="685165">
              <a:lnSpc>
                <a:spcPct val="100000"/>
              </a:lnSpc>
              <a:spcBef>
                <a:spcPts val="750"/>
              </a:spcBef>
              <a:buClrTx/>
              <a:buSzPct val="60000"/>
              <a:buFont typeface="Wingdings" panose="05000000000000000000" pitchFamily="2" charset="2"/>
              <a:buNone/>
              <a:defRPr lang="zh-CN" altLang="en-US" sz="1400" dirty="0">
                <a:solidFill>
                  <a:schemeClr val="tx2"/>
                </a:solidFill>
                <a:effectLst>
                  <a:outerShdw blurRad="254000" dist="127000" algn="ctr" rotWithShape="0">
                    <a:prstClr val="black">
                      <a:alpha val="50000"/>
                    </a:prstClr>
                  </a:outerShdw>
                </a:effectLst>
                <a:cs typeface="Arial" panose="020B0604020202090204" pitchFamily="34" charset="0"/>
              </a:defRPr>
            </a:lvl1pPr>
            <a:lvl2pPr marL="179705" indent="0" defTabSz="685165">
              <a:lnSpc>
                <a:spcPct val="100000"/>
              </a:lnSpc>
              <a:spcBef>
                <a:spcPts val="375"/>
              </a:spcBef>
              <a:buClrTx/>
              <a:buSzPct val="60000"/>
              <a:buFont typeface="Wingdings" panose="05000000000000000000" pitchFamily="2" charset="2"/>
              <a:buNone/>
              <a:defRPr lang="zh-CN" altLang="en-US" dirty="0">
                <a:solidFill>
                  <a:schemeClr val="tx2"/>
                </a:solidFill>
                <a:latin typeface="+mn-ea"/>
                <a:cs typeface="Arial" panose="020B0604020202090204" pitchFamily="34" charset="0"/>
              </a:defRPr>
            </a:lvl2pPr>
            <a:lvl3pPr marL="360045" indent="0" defTabSz="685165">
              <a:lnSpc>
                <a:spcPct val="100000"/>
              </a:lnSpc>
              <a:spcBef>
                <a:spcPts val="375"/>
              </a:spcBef>
              <a:buClrTx/>
              <a:buSzPct val="60000"/>
              <a:buFont typeface="Wingdings" panose="05000000000000000000" pitchFamily="2" charset="2"/>
              <a:buNone/>
              <a:defRPr lang="zh-CN" altLang="en-US" sz="1600" dirty="0">
                <a:solidFill>
                  <a:schemeClr val="tx2"/>
                </a:solidFill>
                <a:latin typeface="+mn-ea"/>
                <a:cs typeface="Arial" panose="020B0604020202090204" pitchFamily="34" charset="0"/>
              </a:defRPr>
            </a:lvl3pPr>
            <a:lvl4pPr marL="561340" indent="0" defTabSz="685165">
              <a:lnSpc>
                <a:spcPct val="100000"/>
              </a:lnSpc>
              <a:spcBef>
                <a:spcPts val="375"/>
              </a:spcBef>
              <a:buClrTx/>
              <a:buSzPct val="60000"/>
              <a:buFont typeface="Wingdings" panose="05000000000000000000" pitchFamily="2" charset="2"/>
              <a:buNone/>
              <a:defRPr lang="zh-CN" altLang="en-US" sz="1400" dirty="0">
                <a:solidFill>
                  <a:schemeClr val="tx2"/>
                </a:solidFill>
                <a:latin typeface="+mn-ea"/>
                <a:cs typeface="Arial" panose="020B0604020202090204" pitchFamily="34" charset="0"/>
              </a:defRPr>
            </a:lvl4pPr>
            <a:lvl5pPr marL="720090" marR="0" indent="0" defTabSz="685165" fontAlgn="auto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None/>
              <a:defRPr lang="en-US" altLang="zh-CN" sz="1200" dirty="0" smtClean="0">
                <a:solidFill>
                  <a:schemeClr val="tx2"/>
                </a:solidFill>
                <a:latin typeface="+mn-ea"/>
                <a:cs typeface="Arial" panose="020B0604020202090204" pitchFamily="34" charset="0"/>
              </a:defRPr>
            </a:lvl5pPr>
            <a:lvl6pPr marL="856615" indent="0" defTabSz="685165">
              <a:lnSpc>
                <a:spcPct val="90000"/>
              </a:lnSpc>
              <a:spcBef>
                <a:spcPts val="375"/>
              </a:spcBef>
              <a:buSzPct val="60000"/>
              <a:buFont typeface="Wingdings" panose="05000000000000000000" pitchFamily="2" charset="2"/>
              <a:buNone/>
              <a:defRPr sz="1100"/>
            </a:lvl6pPr>
            <a:lvl7pPr marL="972185" indent="0" defTabSz="685165">
              <a:lnSpc>
                <a:spcPct val="90000"/>
              </a:lnSpc>
              <a:spcBef>
                <a:spcPts val="375"/>
              </a:spcBef>
              <a:buSzPct val="60000"/>
              <a:buFont typeface="Wingdings" panose="05000000000000000000" pitchFamily="2" charset="2"/>
              <a:buNone/>
              <a:defRPr sz="1000"/>
            </a:lvl7pPr>
            <a:lvl8pPr marL="2571750" indent="-171450" defTabSz="685165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/>
            </a:lvl8pPr>
            <a:lvl9pPr marL="2914650" indent="-171450" defTabSz="685165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/>
            </a:lvl9pPr>
          </a:lstStyle>
          <a:p>
            <a:pPr lvl="0"/>
            <a:r>
              <a:rPr lang="zh-CN" altLang="en-US" sz="1400" dirty="0">
                <a:solidFill>
                  <a:schemeClr val="tx1"/>
                </a:solidFill>
                <a:effectLst>
                  <a:outerShdw blurRad="254000" dist="127000" algn="ctr" rotWithShape="0">
                    <a:prstClr val="black">
                      <a:alpha val="50000"/>
                    </a:prstClr>
                  </a:outerShdw>
                </a:effectLst>
              </a:rPr>
              <a:t>亚信科技依托产品、服务、运营、集成能力助力企业数字化，持续创造新价值。</a:t>
            </a:r>
          </a:p>
        </p:txBody>
      </p:sp>
      <p:pic>
        <p:nvPicPr>
          <p:cNvPr id="10" name="LogoBlue" hidden="1"/>
          <p:cNvPicPr>
            <a:picLocks noChangeAspect="1"/>
          </p:cNvPicPr>
          <p:nvPr userDrawn="1"/>
        </p:nvPicPr>
        <p:blipFill>
          <a:blip r:embed="rId2" cstate="email">
            <a:lum bright="1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2471" y="288000"/>
            <a:ext cx="1676180" cy="360000"/>
          </a:xfrm>
          <a:prstGeom prst="rect">
            <a:avLst/>
          </a:prstGeom>
          <a:effectLst/>
        </p:spPr>
      </p:pic>
      <p:cxnSp>
        <p:nvCxnSpPr>
          <p:cNvPr id="11" name="Straight Connector 6"/>
          <p:cNvCxnSpPr/>
          <p:nvPr userDrawn="1"/>
        </p:nvCxnSpPr>
        <p:spPr>
          <a:xfrm>
            <a:off x="360000" y="4011910"/>
            <a:ext cx="540000" cy="0"/>
          </a:xfrm>
          <a:prstGeom prst="line">
            <a:avLst/>
          </a:prstGeom>
          <a:ln w="508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251520" y="4263813"/>
            <a:ext cx="8640000" cy="288000"/>
          </a:xfrm>
          <a:prstGeom prst="rect">
            <a:avLst/>
          </a:prstGeom>
        </p:spPr>
        <p:txBody>
          <a:bodyPr vert="horz" lIns="108000" tIns="0" rIns="0" bIns="0" rtlCol="0" anchor="t">
            <a:normAutofit/>
          </a:bodyPr>
          <a:lstStyle>
            <a:lvl1pPr lvl="0" indent="0" defTabSz="685165">
              <a:lnSpc>
                <a:spcPct val="100000"/>
              </a:lnSpc>
              <a:spcBef>
                <a:spcPts val="750"/>
              </a:spcBef>
              <a:buClrTx/>
              <a:buSzPct val="60000"/>
              <a:buFont typeface="Wingdings" panose="05000000000000000000" pitchFamily="2" charset="2"/>
              <a:buNone/>
              <a:defRPr lang="zh-CN" altLang="en-US" sz="1400" dirty="0">
                <a:solidFill>
                  <a:schemeClr val="tx2"/>
                </a:solidFill>
                <a:effectLst>
                  <a:outerShdw blurRad="254000" dist="127000" algn="ctr" rotWithShape="0">
                    <a:prstClr val="black">
                      <a:alpha val="50000"/>
                    </a:prstClr>
                  </a:outerShdw>
                </a:effectLst>
                <a:cs typeface="Arial" panose="020B0604020202090204" pitchFamily="34" charset="0"/>
              </a:defRPr>
            </a:lvl1pPr>
            <a:lvl2pPr marL="179705" indent="0" defTabSz="685165">
              <a:lnSpc>
                <a:spcPct val="100000"/>
              </a:lnSpc>
              <a:spcBef>
                <a:spcPts val="375"/>
              </a:spcBef>
              <a:buClrTx/>
              <a:buSzPct val="60000"/>
              <a:buFont typeface="Wingdings" panose="05000000000000000000" pitchFamily="2" charset="2"/>
              <a:buNone/>
              <a:defRPr lang="zh-CN" altLang="en-US" dirty="0">
                <a:solidFill>
                  <a:schemeClr val="tx2"/>
                </a:solidFill>
                <a:latin typeface="+mn-ea"/>
                <a:cs typeface="Arial" panose="020B0604020202090204" pitchFamily="34" charset="0"/>
              </a:defRPr>
            </a:lvl2pPr>
            <a:lvl3pPr marL="360045" indent="0" defTabSz="685165">
              <a:lnSpc>
                <a:spcPct val="100000"/>
              </a:lnSpc>
              <a:spcBef>
                <a:spcPts val="375"/>
              </a:spcBef>
              <a:buClrTx/>
              <a:buSzPct val="60000"/>
              <a:buFont typeface="Wingdings" panose="05000000000000000000" pitchFamily="2" charset="2"/>
              <a:buNone/>
              <a:defRPr lang="zh-CN" altLang="en-US" sz="1600" dirty="0">
                <a:solidFill>
                  <a:schemeClr val="tx2"/>
                </a:solidFill>
                <a:latin typeface="+mn-ea"/>
                <a:cs typeface="Arial" panose="020B0604020202090204" pitchFamily="34" charset="0"/>
              </a:defRPr>
            </a:lvl3pPr>
            <a:lvl4pPr marL="561340" indent="0" defTabSz="685165">
              <a:lnSpc>
                <a:spcPct val="100000"/>
              </a:lnSpc>
              <a:spcBef>
                <a:spcPts val="375"/>
              </a:spcBef>
              <a:buClrTx/>
              <a:buSzPct val="60000"/>
              <a:buFont typeface="Wingdings" panose="05000000000000000000" pitchFamily="2" charset="2"/>
              <a:buNone/>
              <a:defRPr lang="zh-CN" altLang="en-US" sz="1400" dirty="0">
                <a:solidFill>
                  <a:schemeClr val="tx2"/>
                </a:solidFill>
                <a:latin typeface="+mn-ea"/>
                <a:cs typeface="Arial" panose="020B0604020202090204" pitchFamily="34" charset="0"/>
              </a:defRPr>
            </a:lvl4pPr>
            <a:lvl5pPr marL="720090" marR="0" indent="0" defTabSz="685165" fontAlgn="auto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None/>
              <a:defRPr lang="en-US" altLang="zh-CN" sz="1200" dirty="0" smtClean="0">
                <a:solidFill>
                  <a:schemeClr val="tx2"/>
                </a:solidFill>
                <a:latin typeface="+mn-ea"/>
                <a:cs typeface="Arial" panose="020B0604020202090204" pitchFamily="34" charset="0"/>
              </a:defRPr>
            </a:lvl5pPr>
            <a:lvl6pPr marL="856615" indent="0" defTabSz="685165">
              <a:lnSpc>
                <a:spcPct val="90000"/>
              </a:lnSpc>
              <a:spcBef>
                <a:spcPts val="375"/>
              </a:spcBef>
              <a:buSzPct val="60000"/>
              <a:buFont typeface="Wingdings" panose="05000000000000000000" pitchFamily="2" charset="2"/>
              <a:buNone/>
              <a:defRPr sz="1100"/>
            </a:lvl6pPr>
            <a:lvl7pPr marL="972185" indent="0" defTabSz="685165">
              <a:lnSpc>
                <a:spcPct val="90000"/>
              </a:lnSpc>
              <a:spcBef>
                <a:spcPts val="375"/>
              </a:spcBef>
              <a:buSzPct val="60000"/>
              <a:buFont typeface="Wingdings" panose="05000000000000000000" pitchFamily="2" charset="2"/>
              <a:buNone/>
              <a:defRPr sz="1000"/>
            </a:lvl7pPr>
            <a:lvl8pPr marL="2571750" indent="-171450" defTabSz="685165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/>
            </a:lvl8pPr>
            <a:lvl9pPr marL="2914650" indent="-171450" defTabSz="685165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>
                <a:solidFill>
                  <a:schemeClr val="tx1"/>
                </a:solidFill>
                <a:effectLst/>
              </a:rPr>
              <a:t>亚信科技依托产品、服务、运营、集成能力助力企业数字化，持续创造新价值。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7812360" y="3363838"/>
            <a:ext cx="1080120" cy="1080120"/>
          </a:xfrm>
          <a:prstGeom prst="rect">
            <a:avLst/>
          </a:prstGeom>
        </p:spPr>
      </p:pic>
      <p:sp>
        <p:nvSpPr>
          <p:cNvPr id="18" name="标题 8"/>
          <p:cNvSpPr>
            <a:spLocks noGrp="1"/>
          </p:cNvSpPr>
          <p:nvPr>
            <p:ph type="title" hasCustomPrompt="1"/>
          </p:nvPr>
        </p:nvSpPr>
        <p:spPr>
          <a:xfrm>
            <a:off x="251520" y="3203906"/>
            <a:ext cx="8640000" cy="720000"/>
          </a:xfrm>
        </p:spPr>
        <p:txBody>
          <a:bodyPr lIns="91440" tIns="0" rIns="0" bIns="0" anchor="b">
            <a:noAutofit/>
          </a:bodyPr>
          <a:lstStyle>
            <a:lvl1pPr>
              <a:defRPr lang="en-US" altLang="zh-CN" sz="3600" dirty="0">
                <a:effectLst>
                  <a:outerShdw blurRad="254000" dist="127000" algn="ctr" rotWithShape="0">
                    <a:prstClr val="black">
                      <a:alpha val="50000"/>
                    </a:prst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pPr marL="0" lvl="0"/>
            <a:r>
              <a:rPr lang="en-US" altLang="zh-CN" dirty="0"/>
              <a:t>Thank you</a:t>
            </a:r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10"/>
          </p:nvPr>
        </p:nvSpPr>
        <p:spPr>
          <a:xfrm>
            <a:off x="251520" y="4824000"/>
            <a:ext cx="5791523" cy="273844"/>
          </a:xfrm>
        </p:spPr>
        <p:txBody>
          <a:bodyPr/>
          <a:lstStyle>
            <a:lvl1pPr>
              <a:defRPr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defRPr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53284" y="282891"/>
            <a:ext cx="1618772" cy="3645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目录8行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4"/>
          <p:cNvSpPr txBox="1"/>
          <p:nvPr userDrawn="1"/>
        </p:nvSpPr>
        <p:spPr bwMode="auto">
          <a:xfrm>
            <a:off x="431652" y="889815"/>
            <a:ext cx="1090464" cy="381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ts val="9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ts val="900"/>
              </a:spcBef>
              <a:buFontTx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spc="6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Roboto" pitchFamily="2" charset="0"/>
              </a:rPr>
              <a:t>目录</a:t>
            </a:r>
            <a:endParaRPr lang="en-US" sz="3200" b="0" spc="600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Roboto" pitchFamily="2" charset="0"/>
            </a:endParaRPr>
          </a:p>
        </p:txBody>
      </p:sp>
      <p:cxnSp>
        <p:nvCxnSpPr>
          <p:cNvPr id="21" name="Straight Connector 6"/>
          <p:cNvCxnSpPr/>
          <p:nvPr userDrawn="1"/>
        </p:nvCxnSpPr>
        <p:spPr>
          <a:xfrm>
            <a:off x="467544" y="1440000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页脚占位符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l"/>
            <a:r>
              <a:rPr lang="zh-CN" altLang="zh-CN" dirty="0"/>
              <a:t>文档中的全部内容属亚信科技所有，未经允许，不可全部或部分发表、复制、使用于任何目的。</a:t>
            </a: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2160000" y="1131565"/>
            <a:ext cx="6480000" cy="3215804"/>
            <a:chOff x="2160000" y="1203598"/>
            <a:chExt cx="6480000" cy="3215804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2160000" y="12035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/>
          </p:nvCxnSpPr>
          <p:spPr>
            <a:xfrm>
              <a:off x="2160000" y="16629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 userDrawn="1"/>
          </p:nvCxnSpPr>
          <p:spPr>
            <a:xfrm>
              <a:off x="2160000" y="21223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 userDrawn="1"/>
          </p:nvCxnSpPr>
          <p:spPr>
            <a:xfrm>
              <a:off x="2160000" y="25817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/>
          </p:nvCxnSpPr>
          <p:spPr>
            <a:xfrm>
              <a:off x="2160000" y="30411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 userDrawn="1"/>
          </p:nvCxnSpPr>
          <p:spPr>
            <a:xfrm>
              <a:off x="2160000" y="35005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 userDrawn="1"/>
          </p:nvCxnSpPr>
          <p:spPr>
            <a:xfrm>
              <a:off x="2160000" y="3960000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/>
          </p:nvCxnSpPr>
          <p:spPr>
            <a:xfrm>
              <a:off x="2160000" y="4419402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2160591" y="720004"/>
            <a:ext cx="6480175" cy="3627369"/>
          </a:xfrm>
        </p:spPr>
        <p:txBody>
          <a:bodyPr/>
          <a:lstStyle>
            <a:lvl1pPr marL="0" indent="-179705"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/>
              <a:t>一级主目录</a:t>
            </a:r>
          </a:p>
          <a:p>
            <a:pPr lvl="1"/>
            <a:r>
              <a:rPr lang="zh-CN" altLang="en-US" dirty="0"/>
              <a:t>二级子目录</a:t>
            </a:r>
          </a:p>
          <a:p>
            <a:pPr lvl="2"/>
            <a:r>
              <a:rPr lang="zh-CN" altLang="en-US" dirty="0"/>
              <a:t>三级子目录</a:t>
            </a:r>
          </a:p>
        </p:txBody>
      </p:sp>
      <p:sp>
        <p:nvSpPr>
          <p:cNvPr id="16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3765" rtl="0" eaLnBrk="1" latinLnBrk="0" hangingPunct="1">
              <a:defRPr lang="zh-CN" altLang="en-US" sz="900" b="0" i="0" kern="12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B671-1C97-406F-9CC6-C711624DAA13}" type="slidenum">
              <a:rPr lang="en-US" altLang="zh-CN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目录_8行_无衬线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16" name="Subtitle 4"/>
          <p:cNvSpPr txBox="1"/>
          <p:nvPr userDrawn="1"/>
        </p:nvSpPr>
        <p:spPr bwMode="auto">
          <a:xfrm>
            <a:off x="431652" y="889815"/>
            <a:ext cx="1090464" cy="381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ts val="9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ts val="900"/>
              </a:spcBef>
              <a:buFontTx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spc="6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Roboto" pitchFamily="2" charset="0"/>
              </a:rPr>
              <a:t>目录</a:t>
            </a:r>
            <a:endParaRPr lang="en-US" sz="3200" b="0" spc="600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Roboto" pitchFamily="2" charset="0"/>
            </a:endParaRPr>
          </a:p>
        </p:txBody>
      </p:sp>
      <p:cxnSp>
        <p:nvCxnSpPr>
          <p:cNvPr id="17" name="Straight Connector 6"/>
          <p:cNvCxnSpPr/>
          <p:nvPr userDrawn="1"/>
        </p:nvCxnSpPr>
        <p:spPr>
          <a:xfrm>
            <a:off x="467544" y="1440000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3765" rtl="0" eaLnBrk="1" latinLnBrk="0" hangingPunct="1">
              <a:defRPr lang="zh-CN" altLang="en-US" sz="900" b="0" i="0" kern="12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B671-1C97-406F-9CC6-C711624DAA13}" type="slidenum">
              <a:rPr lang="en-US" altLang="zh-CN" smtClean="0"/>
              <a:t>‹#›</a:t>
            </a:fld>
            <a:endParaRPr lang="en-US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2160591" y="720004"/>
            <a:ext cx="6480175" cy="3627369"/>
          </a:xfrm>
        </p:spPr>
        <p:txBody>
          <a:bodyPr/>
          <a:lstStyle>
            <a:lvl1pPr marL="0" indent="-179705"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/>
              <a:t>一级主目录</a:t>
            </a:r>
          </a:p>
          <a:p>
            <a:pPr lvl="1"/>
            <a:r>
              <a:rPr lang="zh-CN" altLang="en-US" dirty="0"/>
              <a:t>二级子目录</a:t>
            </a:r>
          </a:p>
          <a:p>
            <a:pPr lvl="2"/>
            <a:r>
              <a:rPr lang="zh-CN" altLang="en-US" dirty="0"/>
              <a:t>三级子目录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目录_2栏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 userDrawn="1">
            <p:ph type="ftr" sz="quarter" idx="10"/>
          </p:nvPr>
        </p:nvSpPr>
        <p:spPr>
          <a:xfrm>
            <a:off x="251520" y="4824000"/>
            <a:ext cx="5791523" cy="273844"/>
          </a:xfrm>
        </p:spPr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grpSp>
        <p:nvGrpSpPr>
          <p:cNvPr id="56" name="组合 55"/>
          <p:cNvGrpSpPr/>
          <p:nvPr userDrawn="1"/>
        </p:nvGrpSpPr>
        <p:grpSpPr>
          <a:xfrm>
            <a:off x="2160000" y="987574"/>
            <a:ext cx="3168000" cy="3675206"/>
            <a:chOff x="2160000" y="1203598"/>
            <a:chExt cx="6480000" cy="3675206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2160000" y="12035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 userDrawn="1"/>
          </p:nvCxnSpPr>
          <p:spPr>
            <a:xfrm>
              <a:off x="2160000" y="16629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 userDrawn="1"/>
          </p:nvCxnSpPr>
          <p:spPr>
            <a:xfrm>
              <a:off x="2160000" y="21223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 userDrawn="1"/>
          </p:nvCxnSpPr>
          <p:spPr>
            <a:xfrm>
              <a:off x="2160000" y="25817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 userDrawn="1"/>
          </p:nvCxnSpPr>
          <p:spPr>
            <a:xfrm>
              <a:off x="2160000" y="30411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 userDrawn="1"/>
          </p:nvCxnSpPr>
          <p:spPr>
            <a:xfrm>
              <a:off x="2160000" y="35005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 userDrawn="1"/>
          </p:nvCxnSpPr>
          <p:spPr>
            <a:xfrm>
              <a:off x="2160000" y="3960000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 userDrawn="1"/>
          </p:nvCxnSpPr>
          <p:spPr>
            <a:xfrm>
              <a:off x="2160000" y="4419402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/>
          </p:nvCxnSpPr>
          <p:spPr>
            <a:xfrm>
              <a:off x="2160000" y="4878804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 userDrawn="1"/>
        </p:nvGrpSpPr>
        <p:grpSpPr>
          <a:xfrm>
            <a:off x="5652295" y="987574"/>
            <a:ext cx="3168000" cy="3675206"/>
            <a:chOff x="5652295" y="987574"/>
            <a:chExt cx="3168000" cy="3675206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5652295" y="987574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 userDrawn="1"/>
          </p:nvCxnSpPr>
          <p:spPr>
            <a:xfrm>
              <a:off x="5652295" y="1446974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 userDrawn="1"/>
          </p:nvCxnSpPr>
          <p:spPr>
            <a:xfrm>
              <a:off x="5652295" y="1906374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 userDrawn="1"/>
          </p:nvCxnSpPr>
          <p:spPr>
            <a:xfrm>
              <a:off x="5652295" y="2365774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 userDrawn="1"/>
          </p:nvCxnSpPr>
          <p:spPr>
            <a:xfrm>
              <a:off x="5652295" y="2825174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 userDrawn="1"/>
          </p:nvCxnSpPr>
          <p:spPr>
            <a:xfrm>
              <a:off x="5652295" y="3284574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 userDrawn="1"/>
          </p:nvCxnSpPr>
          <p:spPr>
            <a:xfrm>
              <a:off x="5652295" y="3743976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 userDrawn="1"/>
          </p:nvCxnSpPr>
          <p:spPr>
            <a:xfrm>
              <a:off x="5652295" y="4203378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 userDrawn="1"/>
          </p:nvCxnSpPr>
          <p:spPr>
            <a:xfrm>
              <a:off x="5652295" y="4662780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2160589" y="576032"/>
            <a:ext cx="6659707" cy="4104000"/>
          </a:xfrm>
        </p:spPr>
        <p:txBody>
          <a:bodyPr numCol="2" spcCol="504000"/>
          <a:lstStyle>
            <a:lvl1pPr marL="0" indent="-179705"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/>
              <a:t>一级主目录</a:t>
            </a:r>
          </a:p>
          <a:p>
            <a:pPr lvl="1"/>
            <a:r>
              <a:rPr lang="zh-CN" altLang="en-US" dirty="0"/>
              <a:t>二级子目录</a:t>
            </a:r>
          </a:p>
          <a:p>
            <a:pPr lvl="2"/>
            <a:r>
              <a:rPr lang="zh-CN" altLang="en-US" dirty="0"/>
              <a:t>三级子目录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0"/>
            <a:r>
              <a:rPr lang="zh-CN" altLang="en-US" dirty="0"/>
              <a:t>一级主目录</a:t>
            </a:r>
          </a:p>
          <a:p>
            <a:pPr lvl="1"/>
            <a:r>
              <a:rPr lang="zh-CN" altLang="en-US" dirty="0"/>
              <a:t>二级子目录</a:t>
            </a:r>
          </a:p>
          <a:p>
            <a:pPr lvl="2"/>
            <a:r>
              <a:rPr lang="zh-CN" altLang="en-US" dirty="0"/>
              <a:t>三级子目录</a:t>
            </a:r>
          </a:p>
          <a:p>
            <a:pPr lvl="2"/>
            <a:endParaRPr lang="zh-CN" altLang="en-US" dirty="0"/>
          </a:p>
        </p:txBody>
      </p:sp>
      <p:sp>
        <p:nvSpPr>
          <p:cNvPr id="29" name="Subtitle 4"/>
          <p:cNvSpPr txBox="1"/>
          <p:nvPr userDrawn="1"/>
        </p:nvSpPr>
        <p:spPr bwMode="auto">
          <a:xfrm>
            <a:off x="431652" y="889815"/>
            <a:ext cx="1090464" cy="381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ts val="9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ts val="900"/>
              </a:spcBef>
              <a:buFontTx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spc="6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Roboto" pitchFamily="2" charset="0"/>
              </a:rPr>
              <a:t>目录</a:t>
            </a:r>
            <a:endParaRPr lang="en-US" sz="3200" b="0" spc="600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Roboto" pitchFamily="2" charset="0"/>
            </a:endParaRPr>
          </a:p>
        </p:txBody>
      </p:sp>
      <p:cxnSp>
        <p:nvCxnSpPr>
          <p:cNvPr id="30" name="Straight Connector 6"/>
          <p:cNvCxnSpPr/>
          <p:nvPr userDrawn="1"/>
        </p:nvCxnSpPr>
        <p:spPr>
          <a:xfrm>
            <a:off x="467544" y="1440000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3765" rtl="0" eaLnBrk="1" latinLnBrk="0" hangingPunct="1">
              <a:defRPr lang="zh-CN" altLang="en-US" sz="900" b="0" i="0" kern="12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B671-1C97-406F-9CC6-C711624DAA13}" type="slidenum">
              <a:rPr lang="en-US" altLang="zh-CN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303947"/>
            </a:gs>
            <a:gs pos="100000">
              <a:srgbClr val="0A1D30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51520" y="273844"/>
            <a:ext cx="8640960" cy="857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l" defTabSz="685165" rtl="0" eaLnBrk="1" latinLnBrk="0" hangingPunct="1">
              <a:lnSpc>
                <a:spcPct val="75000"/>
              </a:lnSpc>
              <a:spcBef>
                <a:spcPct val="0"/>
              </a:spcBef>
              <a:buNone/>
            </a:pPr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2001" y="4824000"/>
            <a:ext cx="579152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ea typeface="+mn-ea"/>
              </a:defRPr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58408" y="1370013"/>
            <a:ext cx="8634072" cy="326231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>
              <a:lnSpc>
                <a:spcPts val="2600"/>
              </a:lnSpc>
              <a:spcAft>
                <a:spcPts val="1000"/>
              </a:spcAft>
            </a:pPr>
            <a:r>
              <a:rPr lang="zh-CN" altLang="en-US" dirty="0"/>
              <a:t>第五级</a:t>
            </a:r>
            <a:endParaRPr lang="en-US" altLang="zh-CN" dirty="0"/>
          </a:p>
          <a:p>
            <a:pPr lvl="5">
              <a:lnSpc>
                <a:spcPts val="2600"/>
              </a:lnSpc>
              <a:spcAft>
                <a:spcPts val="1000"/>
              </a:spcAft>
            </a:pPr>
            <a:r>
              <a:rPr lang="zh-CN" altLang="en-US" dirty="0"/>
              <a:t>第六级</a:t>
            </a:r>
            <a:endParaRPr lang="en-US" altLang="zh-CN" dirty="0"/>
          </a:p>
          <a:p>
            <a:pPr lvl="6">
              <a:lnSpc>
                <a:spcPts val="2600"/>
              </a:lnSpc>
              <a:spcAft>
                <a:spcPts val="1000"/>
              </a:spcAft>
            </a:pPr>
            <a:r>
              <a:rPr lang="zh-CN" altLang="en-US" dirty="0"/>
              <a:t>第七级</a:t>
            </a: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3765" rtl="0" eaLnBrk="1" latinLnBrk="0" hangingPunct="1">
              <a:defRPr lang="zh-CN" altLang="en-US" sz="900" b="0" i="0" kern="12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B671-1C97-406F-9CC6-C711624DAA13}" type="slidenum">
              <a:rPr lang="en-US" altLang="zh-CN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</p:sldLayoutIdLst>
  <p:hf hdr="0" dt="0"/>
  <p:txStyles>
    <p:titleStyle>
      <a:lvl1pPr marL="0" indent="0" algn="l" defTabSz="456565" rtl="0" eaLnBrk="1" latinLnBrk="0" hangingPunct="1">
        <a:lnSpc>
          <a:spcPct val="80000"/>
        </a:lnSpc>
        <a:spcBef>
          <a:spcPts val="900"/>
        </a:spcBef>
        <a:buFontTx/>
        <a:buNone/>
        <a:defRPr kumimoji="1" lang="zh-CN" altLang="en-US" sz="3600" b="0" i="0" kern="1200" spc="0" dirty="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0" algn="l" defTabSz="685165" rtl="0" eaLnBrk="1" latinLnBrk="0" hangingPunct="1">
        <a:lnSpc>
          <a:spcPts val="2600"/>
        </a:lnSpc>
        <a:spcBef>
          <a:spcPts val="0"/>
        </a:spcBef>
        <a:spcAft>
          <a:spcPts val="1000"/>
        </a:spcAft>
        <a:buClrTx/>
        <a:buSzPct val="60000"/>
        <a:buFont typeface="Wingdings" panose="05000000000000000000" pitchFamily="2" charset="2"/>
        <a:buNone/>
        <a:defRPr lang="zh-CN" altLang="en-US" sz="1600" kern="1200" dirty="0" smtClean="0">
          <a:solidFill>
            <a:schemeClr val="tx1"/>
          </a:solidFill>
          <a:latin typeface="+mn-ea"/>
          <a:ea typeface="+mn-ea"/>
          <a:cs typeface="Arial" panose="020B0604020202090204" pitchFamily="34" charset="0"/>
        </a:defRPr>
      </a:lvl1pPr>
      <a:lvl2pPr marL="360045" indent="-171450" algn="l" defTabSz="685165" rtl="0" eaLnBrk="1" latinLnBrk="0" hangingPunct="1">
        <a:lnSpc>
          <a:spcPts val="2600"/>
        </a:lnSpc>
        <a:spcBef>
          <a:spcPts val="0"/>
        </a:spcBef>
        <a:spcAft>
          <a:spcPts val="1000"/>
        </a:spcAft>
        <a:buClrTx/>
        <a:buSzPct val="100000"/>
        <a:buFont typeface="Arial" panose="020B0604020202090204" pitchFamily="34" charset="0"/>
        <a:buChar char="•"/>
        <a:defRPr lang="zh-CN" altLang="en-US" sz="1400" kern="1200" dirty="0" smtClean="0">
          <a:solidFill>
            <a:schemeClr val="tx1"/>
          </a:solidFill>
          <a:latin typeface="+mn-ea"/>
          <a:ea typeface="+mn-ea"/>
          <a:cs typeface="Arial" panose="020B0604020202090204" pitchFamily="34" charset="0"/>
        </a:defRPr>
      </a:lvl2pPr>
      <a:lvl3pPr marL="539750" indent="-171450" algn="l" defTabSz="685165" rtl="0" eaLnBrk="1" latinLnBrk="0" hangingPunct="1">
        <a:lnSpc>
          <a:spcPts val="2600"/>
        </a:lnSpc>
        <a:spcBef>
          <a:spcPts val="0"/>
        </a:spcBef>
        <a:spcAft>
          <a:spcPts val="1000"/>
        </a:spcAft>
        <a:buClrTx/>
        <a:buSzPct val="100000"/>
        <a:buFont typeface="Arial" panose="020B0604020202090204" pitchFamily="34" charset="0"/>
        <a:buChar char="•"/>
        <a:defRPr lang="zh-CN" altLang="en-US" sz="1200" kern="1200" dirty="0" smtClean="0">
          <a:solidFill>
            <a:schemeClr val="tx1"/>
          </a:solidFill>
          <a:latin typeface="+mn-ea"/>
          <a:ea typeface="+mn-ea"/>
          <a:cs typeface="Arial" panose="020B0604020202090204" pitchFamily="34" charset="0"/>
        </a:defRPr>
      </a:lvl3pPr>
      <a:lvl4pPr marL="720090" indent="-144145" algn="l" defTabSz="685165" rtl="0" eaLnBrk="1" latinLnBrk="0" hangingPunct="1">
        <a:lnSpc>
          <a:spcPts val="2600"/>
        </a:lnSpc>
        <a:spcBef>
          <a:spcPts val="0"/>
        </a:spcBef>
        <a:spcAft>
          <a:spcPts val="1000"/>
        </a:spcAft>
        <a:buClrTx/>
        <a:buSzPct val="100000"/>
        <a:buFont typeface="Arial" panose="020B0604020202090204" pitchFamily="34" charset="0"/>
        <a:buChar char="•"/>
        <a:defRPr lang="zh-CN" altLang="en-US" sz="1100" kern="1200" dirty="0" smtClean="0">
          <a:solidFill>
            <a:schemeClr val="tx1"/>
          </a:solidFill>
          <a:latin typeface="+mn-ea"/>
          <a:ea typeface="+mn-ea"/>
          <a:cs typeface="Arial" panose="020B0604020202090204" pitchFamily="34" charset="0"/>
        </a:defRPr>
      </a:lvl4pPr>
      <a:lvl5pPr marL="899795" marR="0" indent="-136525" algn="l" defTabSz="685165" rtl="0" eaLnBrk="1" fontAlgn="auto" latinLnBrk="0" hangingPunct="1">
        <a:lnSpc>
          <a:spcPts val="2600"/>
        </a:lnSpc>
        <a:spcBef>
          <a:spcPts val="0"/>
        </a:spcBef>
        <a:spcAft>
          <a:spcPts val="1000"/>
        </a:spcAft>
        <a:buClrTx/>
        <a:buSzPct val="100000"/>
        <a:buFont typeface="Arial" panose="020B0604020202090204" pitchFamily="34" charset="0"/>
        <a:buChar char="•"/>
        <a:defRPr lang="en-US" altLang="zh-CN" sz="1000" kern="1200" dirty="0" smtClean="0">
          <a:solidFill>
            <a:schemeClr val="tx1"/>
          </a:solidFill>
          <a:latin typeface="+mn-ea"/>
          <a:ea typeface="+mn-ea"/>
          <a:cs typeface="Arial" panose="020B0604020202090204" pitchFamily="34" charset="0"/>
        </a:defRPr>
      </a:lvl5pPr>
      <a:lvl6pPr marL="1043940" indent="-122555" algn="l" defTabSz="685165" rtl="0" eaLnBrk="1" latinLnBrk="0" hangingPunct="1">
        <a:lnSpc>
          <a:spcPct val="170000"/>
        </a:lnSpc>
        <a:spcBef>
          <a:spcPts val="0"/>
        </a:spcBef>
        <a:buSzPct val="100000"/>
        <a:buFont typeface="Arial" panose="020B060402020209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224280" indent="-114935" algn="l" defTabSz="685165" rtl="0" eaLnBrk="1" latinLnBrk="0" hangingPunct="1">
        <a:lnSpc>
          <a:spcPct val="90000"/>
        </a:lnSpc>
        <a:spcBef>
          <a:spcPts val="0"/>
        </a:spcBef>
        <a:buSzPct val="100000"/>
        <a:buFont typeface="Arial" panose="020B060402020209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5.png"/><Relationship Id="rId11" Type="http://schemas.openxmlformats.org/officeDocument/2006/relationships/image" Target="../media/image14.png"/><Relationship Id="rId5" Type="http://schemas.openxmlformats.org/officeDocument/2006/relationships/image" Target="../media/image29.png"/><Relationship Id="rId10" Type="http://schemas.openxmlformats.org/officeDocument/2006/relationships/image" Target="../media/image13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4.png"/><Relationship Id="rId7" Type="http://schemas.openxmlformats.org/officeDocument/2006/relationships/image" Target="../media/image3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02"/>
            <a:ext cx="9144000" cy="5143500"/>
          </a:xfrm>
          <a:prstGeom prst="rect">
            <a:avLst/>
          </a:prstGeom>
        </p:spPr>
      </p:pic>
      <p:cxnSp>
        <p:nvCxnSpPr>
          <p:cNvPr id="28" name="Straight Connector 6"/>
          <p:cNvCxnSpPr/>
          <p:nvPr/>
        </p:nvCxnSpPr>
        <p:spPr>
          <a:xfrm>
            <a:off x="373010" y="4083918"/>
            <a:ext cx="540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251157" y="4209751"/>
            <a:ext cx="8712968" cy="288000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Chin</a:t>
            </a:r>
            <a:r>
              <a:rPr lang="zh-CN" altLang="en-US" sz="1800" dirty="0"/>
              <a:t>：</a:t>
            </a:r>
            <a:r>
              <a:rPr lang="en-US" altLang="zh-CN" sz="1800" dirty="0"/>
              <a:t>Qin </a:t>
            </a:r>
            <a:r>
              <a:rPr lang="en-US" altLang="zh-CN" sz="1800" dirty="0" err="1"/>
              <a:t>YuKun</a:t>
            </a:r>
            <a:r>
              <a:rPr lang="zh-CN" altLang="en-US" sz="1800" dirty="0"/>
              <a:t>，</a:t>
            </a:r>
            <a:r>
              <a:rPr lang="en-US" altLang="zh-CN" sz="1800" dirty="0"/>
              <a:t>Song Yong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Xie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Yuchen</a:t>
            </a:r>
            <a:r>
              <a:rPr lang="zh-CN" altLang="en-US" sz="1800" dirty="0"/>
              <a:t>，</a:t>
            </a:r>
            <a:r>
              <a:rPr lang="en-US" altLang="zh-CN" sz="1800" dirty="0"/>
              <a:t>Wei </a:t>
            </a:r>
            <a:r>
              <a:rPr lang="en-US" altLang="zh-CN" sz="1800" dirty="0" err="1"/>
              <a:t>QiangShen</a:t>
            </a:r>
            <a:endParaRPr lang="zh-CN" altLang="en-US" sz="18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F8E1635-7CDF-764F-AB02-27DD759B89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577" y="76524"/>
            <a:ext cx="2346790" cy="109264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1C52E2B-A9B4-294C-997E-4E02934E2A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67228"/>
            <a:ext cx="1043891" cy="110388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31F3E8C-E4B5-144E-8563-4789938EA2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1849" y="76525"/>
            <a:ext cx="1905287" cy="1085436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276693C2-6C85-6547-BBD0-13BB8A8A5BB6}"/>
              </a:ext>
            </a:extLst>
          </p:cNvPr>
          <p:cNvSpPr/>
          <p:nvPr/>
        </p:nvSpPr>
        <p:spPr>
          <a:xfrm>
            <a:off x="174000" y="115347"/>
            <a:ext cx="2491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ITU AI/ML in 5G Global Challenge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ACEC2BC-C983-4360-972D-769EFFE7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57" y="3072924"/>
            <a:ext cx="4608875" cy="720000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effectLst/>
              </a:rPr>
              <a:t>Network anomaly detection based on logs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圆角矩形 73">
            <a:extLst>
              <a:ext uri="{FF2B5EF4-FFF2-40B4-BE49-F238E27FC236}">
                <a16:creationId xmlns:a16="http://schemas.microsoft.com/office/drawing/2014/main" id="{527854D3-4951-C440-8F33-92A7E47C5823}"/>
              </a:ext>
            </a:extLst>
          </p:cNvPr>
          <p:cNvSpPr/>
          <p:nvPr/>
        </p:nvSpPr>
        <p:spPr>
          <a:xfrm>
            <a:off x="323528" y="1923679"/>
            <a:ext cx="8568952" cy="2592288"/>
          </a:xfrm>
          <a:prstGeom prst="roundRect">
            <a:avLst>
              <a:gd name="adj" fmla="val 2511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9525"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en-US" altLang="zh-CN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2606FB23-0D32-6E4A-9EB2-205E4D448D9C}"/>
              </a:ext>
            </a:extLst>
          </p:cNvPr>
          <p:cNvSpPr/>
          <p:nvPr/>
        </p:nvSpPr>
        <p:spPr>
          <a:xfrm>
            <a:off x="395536" y="1995686"/>
            <a:ext cx="4176464" cy="2448272"/>
          </a:xfrm>
          <a:prstGeom prst="roundRect">
            <a:avLst>
              <a:gd name="adj" fmla="val 2511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>
            <a:solidFill>
              <a:schemeClr val="accent1">
                <a:lumMod val="60000"/>
                <a:lumOff val="40000"/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en-US" altLang="zh-CN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A6941681-3AA4-7F4F-9C99-2B9DF4C29757}"/>
              </a:ext>
            </a:extLst>
          </p:cNvPr>
          <p:cNvSpPr/>
          <p:nvPr/>
        </p:nvSpPr>
        <p:spPr>
          <a:xfrm>
            <a:off x="4643686" y="1995686"/>
            <a:ext cx="4176464" cy="2448272"/>
          </a:xfrm>
          <a:prstGeom prst="roundRect">
            <a:avLst>
              <a:gd name="adj" fmla="val 2511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>
            <a:solidFill>
              <a:schemeClr val="accent1">
                <a:lumMod val="60000"/>
                <a:lumOff val="40000"/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en-US" altLang="zh-CN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</p:spPr>
        <p:txBody>
          <a:bodyPr/>
          <a:lstStyle/>
          <a:p>
            <a:fld id="{FB07B671-1C97-406F-9CC6-C711624DAA13}" type="slidenum">
              <a:rPr lang="en-US" altLang="zh-CN" smtClean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10</a:t>
            </a:fld>
            <a:endParaRPr lang="en-US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420000" y="72000"/>
            <a:ext cx="5724000" cy="576000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Application is perfect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9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02" y="2052242"/>
            <a:ext cx="4058732" cy="23351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323" y="2050204"/>
            <a:ext cx="4059191" cy="2339237"/>
          </a:xfrm>
          <a:prstGeom prst="rect">
            <a:avLst/>
          </a:prstGeom>
        </p:spPr>
      </p:pic>
      <p:sp>
        <p:nvSpPr>
          <p:cNvPr id="15" name="内容占位符 3"/>
          <p:cNvSpPr>
            <a:spLocks noGrp="1"/>
          </p:cNvSpPr>
          <p:nvPr>
            <p:ph sz="quarter" idx="17"/>
          </p:nvPr>
        </p:nvSpPr>
        <p:spPr>
          <a:xfrm>
            <a:off x="396000" y="843558"/>
            <a:ext cx="8353423" cy="1080120"/>
          </a:xfrm>
        </p:spPr>
        <p:txBody>
          <a:bodyPr>
            <a:norm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Productization in AIOps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Deployed for 20+ system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processed 0.92TB data with 92% precision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D545FBA-F5F3-3348-B379-6BC18EA87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43" y="630260"/>
            <a:ext cx="825500" cy="177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11B592E-5F17-9043-A721-E5F3E0FDD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813"/>
            <a:ext cx="3275856" cy="54831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A7AE6E4-2F4B-FF4D-A02B-B009D94EFF25}"/>
              </a:ext>
            </a:extLst>
          </p:cNvPr>
          <p:cNvSpPr/>
          <p:nvPr/>
        </p:nvSpPr>
        <p:spPr>
          <a:xfrm>
            <a:off x="174000" y="115347"/>
            <a:ext cx="2491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ITU AI/ML in 5G Global Challenge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3FC9C1-04CB-A04C-A0B7-7F514953C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07B671-1C97-406F-9CC6-C711624DAA13}" type="slidenum">
              <a:rPr lang="en-US" altLang="zh-CN" smtClean="0"/>
              <a:t>11</a:t>
            </a:fld>
            <a:endParaRPr lang="en-US" dirty="0"/>
          </a:p>
        </p:txBody>
      </p:sp>
      <p:sp>
        <p:nvSpPr>
          <p:cNvPr id="156" name="圆角矩形 155">
            <a:extLst>
              <a:ext uri="{FF2B5EF4-FFF2-40B4-BE49-F238E27FC236}">
                <a16:creationId xmlns:a16="http://schemas.microsoft.com/office/drawing/2014/main" id="{7AB76095-E3C9-FE48-A612-CB825127D963}"/>
              </a:ext>
            </a:extLst>
          </p:cNvPr>
          <p:cNvSpPr/>
          <p:nvPr/>
        </p:nvSpPr>
        <p:spPr>
          <a:xfrm>
            <a:off x="660730" y="1622583"/>
            <a:ext cx="4560443" cy="2389327"/>
          </a:xfrm>
          <a:prstGeom prst="roundRect">
            <a:avLst>
              <a:gd name="adj" fmla="val 2521"/>
            </a:avLst>
          </a:prstGeom>
          <a:solidFill>
            <a:srgbClr val="1D4C78">
              <a:alpha val="36000"/>
            </a:srgb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36259" rIns="0" bIns="368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en-US" altLang="zh-CN" sz="474" dirty="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7" name="圆角矩形 156">
            <a:extLst>
              <a:ext uri="{FF2B5EF4-FFF2-40B4-BE49-F238E27FC236}">
                <a16:creationId xmlns:a16="http://schemas.microsoft.com/office/drawing/2014/main" id="{B79C899C-35AF-B44D-990E-C9317D9F9D80}"/>
              </a:ext>
            </a:extLst>
          </p:cNvPr>
          <p:cNvSpPr/>
          <p:nvPr/>
        </p:nvSpPr>
        <p:spPr>
          <a:xfrm>
            <a:off x="2356689" y="1462439"/>
            <a:ext cx="1098809" cy="290470"/>
          </a:xfrm>
          <a:prstGeom prst="roundRect">
            <a:avLst/>
          </a:prstGeom>
          <a:solidFill>
            <a:srgbClr val="0058A7">
              <a:lumMod val="60000"/>
              <a:lumOff val="40000"/>
              <a:alpha val="20000"/>
            </a:srgbClr>
          </a:solidFill>
          <a:ln w="6350" cap="flat" cmpd="sng" algn="ctr">
            <a:solidFill>
              <a:srgbClr val="0058A7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54104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b="1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Graph</a:t>
            </a:r>
            <a:endParaRPr lang="zh-CN" altLang="en-US" sz="1050" b="1" kern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圆角矩形 157">
            <a:extLst>
              <a:ext uri="{FF2B5EF4-FFF2-40B4-BE49-F238E27FC236}">
                <a16:creationId xmlns:a16="http://schemas.microsoft.com/office/drawing/2014/main" id="{A6B564D6-77AC-D44F-9001-474259D0458E}"/>
              </a:ext>
            </a:extLst>
          </p:cNvPr>
          <p:cNvSpPr/>
          <p:nvPr/>
        </p:nvSpPr>
        <p:spPr>
          <a:xfrm>
            <a:off x="5345772" y="1622583"/>
            <a:ext cx="3410285" cy="2389327"/>
          </a:xfrm>
          <a:prstGeom prst="roundRect">
            <a:avLst>
              <a:gd name="adj" fmla="val 2521"/>
            </a:avLst>
          </a:prstGeom>
          <a:solidFill>
            <a:schemeClr val="accent1">
              <a:lumMod val="20000"/>
              <a:lumOff val="80000"/>
              <a:alpha val="15000"/>
            </a:schemeClr>
          </a:solidFill>
          <a:ln w="6350" cap="flat" cmpd="sng" algn="ctr">
            <a:solidFill>
              <a:schemeClr val="accent5">
                <a:lumMod val="40000"/>
                <a:lumOff val="60000"/>
              </a:scheme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405970"/>
            <a:endParaRPr lang="en-US" altLang="zh-CN" sz="474" kern="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59" name="圆角矩形 158">
            <a:extLst>
              <a:ext uri="{FF2B5EF4-FFF2-40B4-BE49-F238E27FC236}">
                <a16:creationId xmlns:a16="http://schemas.microsoft.com/office/drawing/2014/main" id="{FF68911E-1C6B-8749-865F-135BABC4E9C6}"/>
              </a:ext>
            </a:extLst>
          </p:cNvPr>
          <p:cNvSpPr/>
          <p:nvPr/>
        </p:nvSpPr>
        <p:spPr>
          <a:xfrm>
            <a:off x="6466985" y="1461724"/>
            <a:ext cx="1131169" cy="29118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  <a:ln w="635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05970"/>
            <a:r>
              <a:rPr lang="en-US" altLang="zh-CN" sz="1050" b="1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Application</a:t>
            </a:r>
            <a:endParaRPr lang="zh-CN" altLang="en-US" sz="1050" b="1" kern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object 151">
            <a:extLst>
              <a:ext uri="{FF2B5EF4-FFF2-40B4-BE49-F238E27FC236}">
                <a16:creationId xmlns:a16="http://schemas.microsoft.com/office/drawing/2014/main" id="{6155095F-0EE3-D842-857F-3E79C2F157F1}"/>
              </a:ext>
            </a:extLst>
          </p:cNvPr>
          <p:cNvSpPr/>
          <p:nvPr/>
        </p:nvSpPr>
        <p:spPr>
          <a:xfrm>
            <a:off x="937347" y="2277227"/>
            <a:ext cx="1618429" cy="1036956"/>
          </a:xfrm>
          <a:prstGeom prst="roundRect">
            <a:avLst/>
          </a:prstGeom>
          <a:solidFill>
            <a:schemeClr val="accent4">
              <a:lumMod val="75000"/>
              <a:alpha val="0"/>
            </a:schemeClr>
          </a:solidFill>
          <a:ln w="9525" cap="flat" cmpd="sng" algn="ctr">
            <a:solidFill>
              <a:schemeClr val="accent4">
                <a:lumMod val="20000"/>
                <a:lumOff val="80000"/>
              </a:schemeClr>
            </a:solidFill>
            <a:prstDash val="dash"/>
            <a:miter lim="800000"/>
          </a:ln>
          <a:effectLst/>
        </p:spPr>
        <p:txBody>
          <a:bodyPr vert="horz" wrap="square" lIns="0" tIns="0" rIns="0" bIns="0" numCol="1" rtlCol="0" anchor="ctr" anchorCtr="0" compatLnSpc="0">
            <a:noAutofit/>
          </a:bodyPr>
          <a:lstStyle/>
          <a:p>
            <a:pPr algn="ctr" defTabSz="722016"/>
            <a:endParaRPr sz="533" kern="0" dirty="0">
              <a:solidFill>
                <a:srgbClr val="FFFFFF"/>
              </a:solidFill>
              <a:latin typeface="Times New Roman" panose="02020603050405020304" pitchFamily="18" charset="0"/>
              <a:ea typeface="思源黑体 CN" panose="020B0200000000000000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183" name="组 74">
            <a:extLst>
              <a:ext uri="{FF2B5EF4-FFF2-40B4-BE49-F238E27FC236}">
                <a16:creationId xmlns:a16="http://schemas.microsoft.com/office/drawing/2014/main" id="{D73C8CAD-D4EC-4E47-9D94-EDB8ACF08D8E}"/>
              </a:ext>
            </a:extLst>
          </p:cNvPr>
          <p:cNvGrpSpPr/>
          <p:nvPr/>
        </p:nvGrpSpPr>
        <p:grpSpPr>
          <a:xfrm>
            <a:off x="995301" y="2091932"/>
            <a:ext cx="1405812" cy="1207477"/>
            <a:chOff x="1089088" y="1807856"/>
            <a:chExt cx="1581187" cy="1368306"/>
          </a:xfrm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E0E5B04E-75DE-9343-AABA-9782C6444004}"/>
                </a:ext>
              </a:extLst>
            </p:cNvPr>
            <p:cNvSpPr/>
            <p:nvPr/>
          </p:nvSpPr>
          <p:spPr>
            <a:xfrm>
              <a:off x="1128592" y="2359971"/>
              <a:ext cx="324000" cy="324000"/>
            </a:xfrm>
            <a:prstGeom prst="ellipse">
              <a:avLst/>
            </a:prstGeom>
            <a:solidFill>
              <a:srgbClr val="FF9300">
                <a:alpha val="30000"/>
              </a:srgbClr>
            </a:solidFill>
            <a:ln w="6350" cap="flat" cmpd="sng" algn="ctr">
              <a:gradFill>
                <a:gsLst>
                  <a:gs pos="0">
                    <a:srgbClr val="EE770B">
                      <a:lumMod val="60000"/>
                      <a:lumOff val="40000"/>
                    </a:srgbClr>
                  </a:gs>
                  <a:gs pos="100000">
                    <a:srgbClr val="EE770B">
                      <a:lumMod val="60000"/>
                      <a:lumOff val="40000"/>
                    </a:srgb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 defTabSz="541042"/>
              <a:endParaRPr lang="zh-CN" altLang="en-US" sz="1050" b="1" ker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285F84A3-569A-9A40-B274-CD951300307D}"/>
                </a:ext>
              </a:extLst>
            </p:cNvPr>
            <p:cNvSpPr txBox="1"/>
            <p:nvPr/>
          </p:nvSpPr>
          <p:spPr>
            <a:xfrm>
              <a:off x="1350167" y="1807856"/>
              <a:ext cx="1175901" cy="244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541020"/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Root Cause Analysis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333C530E-651D-734A-8444-825D0939B1B7}"/>
                </a:ext>
              </a:extLst>
            </p:cNvPr>
            <p:cNvSpPr txBox="1"/>
            <p:nvPr/>
          </p:nvSpPr>
          <p:spPr>
            <a:xfrm>
              <a:off x="1089088" y="2427723"/>
              <a:ext cx="360957" cy="209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log1</a:t>
              </a:r>
              <a:endParaRPr kumimoji="1" lang="zh-CN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6A1E88F6-8ABE-1C41-9E9F-12FF7436D3DC}"/>
                </a:ext>
              </a:extLst>
            </p:cNvPr>
            <p:cNvSpPr/>
            <p:nvPr/>
          </p:nvSpPr>
          <p:spPr>
            <a:xfrm>
              <a:off x="1917602" y="2188276"/>
              <a:ext cx="324000" cy="324000"/>
            </a:xfrm>
            <a:prstGeom prst="ellipse">
              <a:avLst/>
            </a:prstGeom>
            <a:solidFill>
              <a:srgbClr val="0058A7">
                <a:lumMod val="60000"/>
                <a:lumOff val="40000"/>
                <a:alpha val="20000"/>
              </a:srgbClr>
            </a:solidFill>
            <a:ln w="6350" cap="flat" cmpd="sng" algn="ctr">
              <a:solidFill>
                <a:srgbClr val="0058A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defTabSz="541042"/>
              <a:endParaRPr lang="zh-CN" altLang="en-US" sz="1050" b="1" ker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B0258D9C-3F38-8F45-A1C0-703F7F084E9B}"/>
                </a:ext>
              </a:extLst>
            </p:cNvPr>
            <p:cNvSpPr txBox="1"/>
            <p:nvPr/>
          </p:nvSpPr>
          <p:spPr>
            <a:xfrm>
              <a:off x="1883214" y="2252250"/>
              <a:ext cx="360957" cy="209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log2</a:t>
              </a:r>
              <a:endParaRPr kumimoji="1" lang="zh-CN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24BBA50F-F824-5647-B8B8-FD3BF417F94F}"/>
                </a:ext>
              </a:extLst>
            </p:cNvPr>
            <p:cNvSpPr/>
            <p:nvPr/>
          </p:nvSpPr>
          <p:spPr>
            <a:xfrm>
              <a:off x="2346275" y="2688187"/>
              <a:ext cx="324000" cy="324000"/>
            </a:xfrm>
            <a:prstGeom prst="ellipse">
              <a:avLst/>
            </a:prstGeom>
            <a:solidFill>
              <a:srgbClr val="0058A7">
                <a:lumMod val="60000"/>
                <a:lumOff val="40000"/>
                <a:alpha val="20000"/>
              </a:srgbClr>
            </a:solidFill>
            <a:ln w="6350" cap="flat" cmpd="sng" algn="ctr">
              <a:solidFill>
                <a:srgbClr val="0058A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defTabSz="541042"/>
              <a:endParaRPr lang="zh-CN" altLang="en-US" sz="1050" b="1" ker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4106825F-947A-2849-B8C8-C260288ED251}"/>
                </a:ext>
              </a:extLst>
            </p:cNvPr>
            <p:cNvSpPr txBox="1"/>
            <p:nvPr/>
          </p:nvSpPr>
          <p:spPr>
            <a:xfrm>
              <a:off x="2300314" y="2752160"/>
              <a:ext cx="360957" cy="209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log4</a:t>
              </a:r>
              <a:endParaRPr kumimoji="1" lang="zh-CN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DF859609-4EB4-594A-8FC8-A506AB90F8F1}"/>
                </a:ext>
              </a:extLst>
            </p:cNvPr>
            <p:cNvSpPr/>
            <p:nvPr/>
          </p:nvSpPr>
          <p:spPr>
            <a:xfrm>
              <a:off x="1711595" y="2852162"/>
              <a:ext cx="324000" cy="324000"/>
            </a:xfrm>
            <a:prstGeom prst="ellipse">
              <a:avLst/>
            </a:prstGeom>
            <a:solidFill>
              <a:srgbClr val="00FA00">
                <a:alpha val="30000"/>
              </a:srgbClr>
            </a:solidFill>
            <a:ln w="6350" cap="flat" cmpd="sng" algn="ctr">
              <a:solidFill>
                <a:srgbClr val="59B546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defTabSz="541042"/>
              <a:endParaRPr lang="zh-CN" altLang="en-US" sz="1050" ker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85BCA92E-923B-E946-B672-01E20FEC29FB}"/>
                </a:ext>
              </a:extLst>
            </p:cNvPr>
            <p:cNvSpPr txBox="1"/>
            <p:nvPr/>
          </p:nvSpPr>
          <p:spPr>
            <a:xfrm>
              <a:off x="1666621" y="2913685"/>
              <a:ext cx="360957" cy="209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log3</a:t>
              </a:r>
              <a:endParaRPr kumimoji="1" lang="zh-CN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3" name="直线箭头连接符 192">
              <a:extLst>
                <a:ext uri="{FF2B5EF4-FFF2-40B4-BE49-F238E27FC236}">
                  <a16:creationId xmlns:a16="http://schemas.microsoft.com/office/drawing/2014/main" id="{DEF7E57D-6715-0444-964F-28F16702D32C}"/>
                </a:ext>
              </a:extLst>
            </p:cNvPr>
            <p:cNvCxnSpPr>
              <a:stCxn id="186" idx="3"/>
              <a:endCxn id="188" idx="1"/>
            </p:cNvCxnSpPr>
            <p:nvPr/>
          </p:nvCxnSpPr>
          <p:spPr>
            <a:xfrm flipV="1">
              <a:off x="1450045" y="2356881"/>
              <a:ext cx="433169" cy="175473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线箭头连接符 193">
              <a:extLst>
                <a:ext uri="{FF2B5EF4-FFF2-40B4-BE49-F238E27FC236}">
                  <a16:creationId xmlns:a16="http://schemas.microsoft.com/office/drawing/2014/main" id="{F3CE280A-6016-3441-8E11-C1074D76D753}"/>
                </a:ext>
              </a:extLst>
            </p:cNvPr>
            <p:cNvCxnSpPr>
              <a:endCxn id="190" idx="1"/>
            </p:cNvCxnSpPr>
            <p:nvPr/>
          </p:nvCxnSpPr>
          <p:spPr>
            <a:xfrm>
              <a:off x="1536306" y="2568842"/>
              <a:ext cx="764008" cy="287949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线箭头连接符 194">
              <a:extLst>
                <a:ext uri="{FF2B5EF4-FFF2-40B4-BE49-F238E27FC236}">
                  <a16:creationId xmlns:a16="http://schemas.microsoft.com/office/drawing/2014/main" id="{F3BA2147-237D-314D-A3B7-D995869CFEE5}"/>
                </a:ext>
              </a:extLst>
            </p:cNvPr>
            <p:cNvCxnSpPr>
              <a:endCxn id="192" idx="1"/>
            </p:cNvCxnSpPr>
            <p:nvPr/>
          </p:nvCxnSpPr>
          <p:spPr>
            <a:xfrm>
              <a:off x="1539791" y="2559147"/>
              <a:ext cx="126830" cy="459169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4AA7A443-A925-FB45-BE3F-FC39E9550CE6}"/>
                </a:ext>
              </a:extLst>
            </p:cNvPr>
            <p:cNvSpPr txBox="1"/>
            <p:nvPr/>
          </p:nvSpPr>
          <p:spPr>
            <a:xfrm rot="19532503">
              <a:off x="1455422" y="2295519"/>
              <a:ext cx="398818" cy="209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cause</a:t>
              </a:r>
              <a:endParaRPr kumimoji="1" lang="zh-CN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9A0172B5-9454-9C45-8AB4-002491C222C9}"/>
                </a:ext>
              </a:extLst>
            </p:cNvPr>
            <p:cNvSpPr txBox="1"/>
            <p:nvPr/>
          </p:nvSpPr>
          <p:spPr>
            <a:xfrm rot="1029947">
              <a:off x="1769869" y="2540519"/>
              <a:ext cx="398818" cy="209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cause</a:t>
              </a:r>
              <a:endParaRPr kumimoji="1" lang="zh-CN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D548AA88-3751-4D44-9026-BAB21E0C6BE7}"/>
                </a:ext>
              </a:extLst>
            </p:cNvPr>
            <p:cNvSpPr txBox="1"/>
            <p:nvPr/>
          </p:nvSpPr>
          <p:spPr>
            <a:xfrm rot="4464944">
              <a:off x="1294668" y="2774359"/>
              <a:ext cx="401813" cy="207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cause</a:t>
              </a:r>
              <a:endParaRPr kumimoji="1" lang="zh-CN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9" name="直线箭头连接符 198">
              <a:extLst>
                <a:ext uri="{FF2B5EF4-FFF2-40B4-BE49-F238E27FC236}">
                  <a16:creationId xmlns:a16="http://schemas.microsoft.com/office/drawing/2014/main" id="{FF5A19B4-EAA8-A145-8850-09E9F7EA0FFF}"/>
                </a:ext>
              </a:extLst>
            </p:cNvPr>
            <p:cNvCxnSpPr>
              <a:stCxn id="189" idx="0"/>
            </p:cNvCxnSpPr>
            <p:nvPr/>
          </p:nvCxnSpPr>
          <p:spPr>
            <a:xfrm flipH="1" flipV="1">
              <a:off x="2220844" y="2393368"/>
              <a:ext cx="287431" cy="294819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DA48C488-E652-8643-8C71-31FCD73D3E4E}"/>
                </a:ext>
              </a:extLst>
            </p:cNvPr>
            <p:cNvSpPr txBox="1"/>
            <p:nvPr/>
          </p:nvSpPr>
          <p:spPr>
            <a:xfrm rot="2641775">
              <a:off x="2257632" y="2415354"/>
              <a:ext cx="398818" cy="209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cause</a:t>
              </a:r>
              <a:endParaRPr kumimoji="1" lang="zh-CN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9" name="Rectangle 5">
            <a:extLst>
              <a:ext uri="{FF2B5EF4-FFF2-40B4-BE49-F238E27FC236}">
                <a16:creationId xmlns:a16="http://schemas.microsoft.com/office/drawing/2014/main" id="{F76C189C-FD60-D845-8B3B-1B036EF8019B}"/>
              </a:ext>
            </a:extLst>
          </p:cNvPr>
          <p:cNvSpPr/>
          <p:nvPr/>
        </p:nvSpPr>
        <p:spPr>
          <a:xfrm>
            <a:off x="6300352" y="1958788"/>
            <a:ext cx="1440000" cy="360000"/>
          </a:xfrm>
          <a:prstGeom prst="roundRect">
            <a:avLst>
              <a:gd name="adj" fmla="val 5126"/>
            </a:avLst>
          </a:prstGeom>
          <a:solidFill>
            <a:srgbClr val="FF9300">
              <a:alpha val="30000"/>
            </a:srgbClr>
          </a:solidFill>
          <a:ln w="6350" cap="flat" cmpd="sng" algn="ctr">
            <a:gradFill>
              <a:gsLst>
                <a:gs pos="0">
                  <a:srgbClr val="EE770B">
                    <a:lumMod val="60000"/>
                    <a:lumOff val="40000"/>
                  </a:srgbClr>
                </a:gs>
                <a:gs pos="100000">
                  <a:srgbClr val="EE770B">
                    <a:lumMod val="60000"/>
                    <a:lumOff val="4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lIns="27000" tIns="0" rIns="27000" bIns="0" anchor="ctr"/>
          <a:lstStyle/>
          <a:p>
            <a:pPr algn="ctr" defTabSz="541020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Rectangle 5">
            <a:extLst>
              <a:ext uri="{FF2B5EF4-FFF2-40B4-BE49-F238E27FC236}">
                <a16:creationId xmlns:a16="http://schemas.microsoft.com/office/drawing/2014/main" id="{C6FDB290-CDAE-D547-B493-D977173F6BB9}"/>
              </a:ext>
            </a:extLst>
          </p:cNvPr>
          <p:cNvSpPr/>
          <p:nvPr/>
        </p:nvSpPr>
        <p:spPr>
          <a:xfrm>
            <a:off x="5482443" y="2480351"/>
            <a:ext cx="1440000" cy="360000"/>
          </a:xfrm>
          <a:prstGeom prst="roundRect">
            <a:avLst>
              <a:gd name="adj" fmla="val 5126"/>
            </a:avLst>
          </a:prstGeom>
          <a:solidFill>
            <a:srgbClr val="FF9300">
              <a:alpha val="30000"/>
            </a:srgbClr>
          </a:solidFill>
          <a:ln w="6350" cap="flat" cmpd="sng" algn="ctr">
            <a:gradFill>
              <a:gsLst>
                <a:gs pos="0">
                  <a:srgbClr val="EE770B">
                    <a:lumMod val="60000"/>
                    <a:lumOff val="40000"/>
                  </a:srgbClr>
                </a:gs>
                <a:gs pos="100000">
                  <a:srgbClr val="EE770B">
                    <a:lumMod val="60000"/>
                    <a:lumOff val="4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lIns="27000" tIns="0" rIns="27000" bIns="0" anchor="ctr"/>
          <a:lstStyle/>
          <a:p>
            <a:pPr algn="ctr" defTabSz="541020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Cause Analysis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Rectangle 5">
            <a:extLst>
              <a:ext uri="{FF2B5EF4-FFF2-40B4-BE49-F238E27FC236}">
                <a16:creationId xmlns:a16="http://schemas.microsoft.com/office/drawing/2014/main" id="{A2573577-AB53-F348-87CE-511F416D7DF2}"/>
              </a:ext>
            </a:extLst>
          </p:cNvPr>
          <p:cNvSpPr/>
          <p:nvPr/>
        </p:nvSpPr>
        <p:spPr>
          <a:xfrm>
            <a:off x="7183483" y="2480351"/>
            <a:ext cx="1440000" cy="360000"/>
          </a:xfrm>
          <a:prstGeom prst="roundRect">
            <a:avLst>
              <a:gd name="adj" fmla="val 5126"/>
            </a:avLst>
          </a:prstGeom>
          <a:solidFill>
            <a:srgbClr val="FF9300">
              <a:alpha val="30000"/>
            </a:srgbClr>
          </a:solidFill>
          <a:ln w="6350" cap="flat" cmpd="sng" algn="ctr">
            <a:gradFill>
              <a:gsLst>
                <a:gs pos="0">
                  <a:srgbClr val="EE770B">
                    <a:lumMod val="60000"/>
                    <a:lumOff val="40000"/>
                  </a:srgbClr>
                </a:gs>
                <a:gs pos="100000">
                  <a:srgbClr val="EE770B">
                    <a:lumMod val="60000"/>
                    <a:lumOff val="4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lIns="27000" tIns="0" rIns="27000" bIns="0" anchor="ctr"/>
          <a:lstStyle/>
          <a:p>
            <a:pPr algn="ctr" defTabSz="541020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Location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3" name="Rectangle 5">
            <a:extLst>
              <a:ext uri="{FF2B5EF4-FFF2-40B4-BE49-F238E27FC236}">
                <a16:creationId xmlns:a16="http://schemas.microsoft.com/office/drawing/2014/main" id="{D12EB097-C497-DE47-855D-36C9C85E0795}"/>
              </a:ext>
            </a:extLst>
          </p:cNvPr>
          <p:cNvSpPr/>
          <p:nvPr/>
        </p:nvSpPr>
        <p:spPr>
          <a:xfrm>
            <a:off x="7183483" y="3001913"/>
            <a:ext cx="1440000" cy="360000"/>
          </a:xfrm>
          <a:prstGeom prst="roundRect">
            <a:avLst>
              <a:gd name="adj" fmla="val 5126"/>
            </a:avLst>
          </a:prstGeom>
          <a:solidFill>
            <a:srgbClr val="FF9300">
              <a:alpha val="30000"/>
            </a:srgbClr>
          </a:solidFill>
          <a:ln w="6350" cap="flat" cmpd="sng" algn="ctr">
            <a:gradFill>
              <a:gsLst>
                <a:gs pos="0">
                  <a:srgbClr val="EE770B">
                    <a:lumMod val="60000"/>
                    <a:lumOff val="40000"/>
                  </a:srgbClr>
                </a:gs>
                <a:gs pos="100000">
                  <a:srgbClr val="EE770B">
                    <a:lumMod val="60000"/>
                    <a:lumOff val="4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lIns="27000" tIns="0" rIns="27000" bIns="0" anchor="ctr"/>
          <a:lstStyle/>
          <a:p>
            <a:pPr algn="ctr" defTabSz="541020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Warning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" name="Rectangle 5">
            <a:extLst>
              <a:ext uri="{FF2B5EF4-FFF2-40B4-BE49-F238E27FC236}">
                <a16:creationId xmlns:a16="http://schemas.microsoft.com/office/drawing/2014/main" id="{83F901AC-E5FF-4E45-91C5-AFDEEAF0F244}"/>
              </a:ext>
            </a:extLst>
          </p:cNvPr>
          <p:cNvSpPr/>
          <p:nvPr/>
        </p:nvSpPr>
        <p:spPr>
          <a:xfrm>
            <a:off x="5497790" y="3003757"/>
            <a:ext cx="1440000" cy="360000"/>
          </a:xfrm>
          <a:prstGeom prst="roundRect">
            <a:avLst>
              <a:gd name="adj" fmla="val 5126"/>
            </a:avLst>
          </a:prstGeom>
          <a:solidFill>
            <a:srgbClr val="FF9300">
              <a:alpha val="30000"/>
            </a:srgbClr>
          </a:solidFill>
          <a:ln w="6350" cap="flat" cmpd="sng" algn="ctr">
            <a:gradFill>
              <a:gsLst>
                <a:gs pos="0">
                  <a:srgbClr val="EE770B">
                    <a:lumMod val="60000"/>
                    <a:lumOff val="40000"/>
                  </a:srgbClr>
                </a:gs>
                <a:gs pos="100000">
                  <a:srgbClr val="EE770B">
                    <a:lumMod val="60000"/>
                    <a:lumOff val="4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lIns="27000" tIns="0" rIns="27000" bIns="0" anchor="ctr"/>
          <a:lstStyle/>
          <a:p>
            <a:pPr algn="ctr" defTabSz="541020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90204" pitchFamily="34" charset="0"/>
              </a:rPr>
              <a:t>Event Alarm Convergence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" name="Rectangle 5">
            <a:extLst>
              <a:ext uri="{FF2B5EF4-FFF2-40B4-BE49-F238E27FC236}">
                <a16:creationId xmlns:a16="http://schemas.microsoft.com/office/drawing/2014/main" id="{AA1571A3-E90F-0842-BF42-20875C0DFF8C}"/>
              </a:ext>
            </a:extLst>
          </p:cNvPr>
          <p:cNvSpPr/>
          <p:nvPr/>
        </p:nvSpPr>
        <p:spPr>
          <a:xfrm>
            <a:off x="6300192" y="3479882"/>
            <a:ext cx="1440000" cy="360000"/>
          </a:xfrm>
          <a:prstGeom prst="roundRect">
            <a:avLst>
              <a:gd name="adj" fmla="val 5126"/>
            </a:avLst>
          </a:prstGeom>
          <a:solidFill>
            <a:srgbClr val="FF9300">
              <a:alpha val="30000"/>
            </a:srgbClr>
          </a:solidFill>
          <a:ln w="6350" cap="flat" cmpd="sng" algn="ctr">
            <a:gradFill>
              <a:gsLst>
                <a:gs pos="0">
                  <a:srgbClr val="EE770B">
                    <a:lumMod val="60000"/>
                    <a:lumOff val="40000"/>
                  </a:srgbClr>
                </a:gs>
                <a:gs pos="100000">
                  <a:srgbClr val="EE770B">
                    <a:lumMod val="60000"/>
                    <a:lumOff val="4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lIns="27000" tIns="0" rIns="27000" bIns="0" anchor="ctr"/>
          <a:lstStyle/>
          <a:p>
            <a:pPr algn="ctr" defTabSz="541020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Self-healing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object 151">
            <a:extLst>
              <a:ext uri="{FF2B5EF4-FFF2-40B4-BE49-F238E27FC236}">
                <a16:creationId xmlns:a16="http://schemas.microsoft.com/office/drawing/2014/main" id="{5A90DEAA-51C2-4B6E-97C9-28E37169C246}"/>
              </a:ext>
            </a:extLst>
          </p:cNvPr>
          <p:cNvSpPr/>
          <p:nvPr/>
        </p:nvSpPr>
        <p:spPr>
          <a:xfrm>
            <a:off x="3298479" y="2282389"/>
            <a:ext cx="1618429" cy="1036956"/>
          </a:xfrm>
          <a:prstGeom prst="roundRect">
            <a:avLst/>
          </a:prstGeom>
          <a:solidFill>
            <a:schemeClr val="accent4">
              <a:lumMod val="75000"/>
              <a:alpha val="0"/>
            </a:schemeClr>
          </a:solidFill>
          <a:ln w="9525" cap="flat" cmpd="sng" algn="ctr">
            <a:solidFill>
              <a:schemeClr val="accent4">
                <a:lumMod val="20000"/>
                <a:lumOff val="80000"/>
              </a:schemeClr>
            </a:solidFill>
            <a:prstDash val="dash"/>
            <a:miter lim="800000"/>
          </a:ln>
          <a:effectLst/>
        </p:spPr>
        <p:txBody>
          <a:bodyPr vert="horz" wrap="square" lIns="0" tIns="0" rIns="0" bIns="0" numCol="1" rtlCol="0" anchor="ctr" anchorCtr="0" compatLnSpc="0">
            <a:noAutofit/>
          </a:bodyPr>
          <a:lstStyle/>
          <a:p>
            <a:pPr algn="ctr" defTabSz="722016"/>
            <a:endParaRPr sz="533" kern="0" dirty="0">
              <a:solidFill>
                <a:srgbClr val="FFFFFF"/>
              </a:solidFill>
              <a:latin typeface="Times New Roman" panose="02020603050405020304" pitchFamily="18" charset="0"/>
              <a:ea typeface="思源黑体 CN" panose="020B0200000000000000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114" name="组 74">
            <a:extLst>
              <a:ext uri="{FF2B5EF4-FFF2-40B4-BE49-F238E27FC236}">
                <a16:creationId xmlns:a16="http://schemas.microsoft.com/office/drawing/2014/main" id="{4E02A8A6-D024-4B99-92CA-B250F23C41E6}"/>
              </a:ext>
            </a:extLst>
          </p:cNvPr>
          <p:cNvGrpSpPr/>
          <p:nvPr/>
        </p:nvGrpSpPr>
        <p:grpSpPr>
          <a:xfrm>
            <a:off x="3356433" y="2097094"/>
            <a:ext cx="1473148" cy="1207477"/>
            <a:chOff x="1089088" y="1807856"/>
            <a:chExt cx="1656922" cy="1368306"/>
          </a:xfrm>
        </p:grpSpPr>
        <p:sp>
          <p:nvSpPr>
            <p:cNvPr id="115" name="椭圆 183">
              <a:extLst>
                <a:ext uri="{FF2B5EF4-FFF2-40B4-BE49-F238E27FC236}">
                  <a16:creationId xmlns:a16="http://schemas.microsoft.com/office/drawing/2014/main" id="{B7718CC7-409F-4364-BE82-235A13FAAAAE}"/>
                </a:ext>
              </a:extLst>
            </p:cNvPr>
            <p:cNvSpPr/>
            <p:nvPr/>
          </p:nvSpPr>
          <p:spPr>
            <a:xfrm>
              <a:off x="1128592" y="2359971"/>
              <a:ext cx="324000" cy="324000"/>
            </a:xfrm>
            <a:prstGeom prst="ellipse">
              <a:avLst/>
            </a:prstGeom>
            <a:solidFill>
              <a:srgbClr val="FF9300">
                <a:alpha val="30000"/>
              </a:srgbClr>
            </a:solidFill>
            <a:ln w="6350" cap="flat" cmpd="sng" algn="ctr">
              <a:gradFill>
                <a:gsLst>
                  <a:gs pos="0">
                    <a:srgbClr val="EE770B">
                      <a:lumMod val="60000"/>
                      <a:lumOff val="40000"/>
                    </a:srgbClr>
                  </a:gs>
                  <a:gs pos="100000">
                    <a:srgbClr val="EE770B">
                      <a:lumMod val="60000"/>
                      <a:lumOff val="40000"/>
                    </a:srgb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 defTabSz="541042"/>
              <a:endParaRPr lang="zh-CN" altLang="en-US" sz="1050" b="1" ker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84">
              <a:extLst>
                <a:ext uri="{FF2B5EF4-FFF2-40B4-BE49-F238E27FC236}">
                  <a16:creationId xmlns:a16="http://schemas.microsoft.com/office/drawing/2014/main" id="{60291941-2772-4D4F-BE48-64DFF51285F7}"/>
                </a:ext>
              </a:extLst>
            </p:cNvPr>
            <p:cNvSpPr txBox="1"/>
            <p:nvPr/>
          </p:nvSpPr>
          <p:spPr>
            <a:xfrm>
              <a:off x="1370003" y="1807856"/>
              <a:ext cx="1136237" cy="244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541020"/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Alarm Convergence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85">
              <a:extLst>
                <a:ext uri="{FF2B5EF4-FFF2-40B4-BE49-F238E27FC236}">
                  <a16:creationId xmlns:a16="http://schemas.microsoft.com/office/drawing/2014/main" id="{356A8648-C9C5-4B67-ADE3-F29B441302CE}"/>
                </a:ext>
              </a:extLst>
            </p:cNvPr>
            <p:cNvSpPr txBox="1"/>
            <p:nvPr/>
          </p:nvSpPr>
          <p:spPr>
            <a:xfrm>
              <a:off x="1089088" y="2427723"/>
              <a:ext cx="445696" cy="209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alarm1</a:t>
              </a:r>
              <a:endParaRPr kumimoji="1" lang="zh-CN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椭圆 186">
              <a:extLst>
                <a:ext uri="{FF2B5EF4-FFF2-40B4-BE49-F238E27FC236}">
                  <a16:creationId xmlns:a16="http://schemas.microsoft.com/office/drawing/2014/main" id="{066F62D9-ECBB-4DB3-B565-CE3662B8AF64}"/>
                </a:ext>
              </a:extLst>
            </p:cNvPr>
            <p:cNvSpPr/>
            <p:nvPr/>
          </p:nvSpPr>
          <p:spPr>
            <a:xfrm>
              <a:off x="1917602" y="2188276"/>
              <a:ext cx="324000" cy="324000"/>
            </a:xfrm>
            <a:prstGeom prst="ellipse">
              <a:avLst/>
            </a:prstGeom>
            <a:solidFill>
              <a:srgbClr val="0058A7">
                <a:lumMod val="60000"/>
                <a:lumOff val="40000"/>
                <a:alpha val="20000"/>
              </a:srgbClr>
            </a:solidFill>
            <a:ln w="6350" cap="flat" cmpd="sng" algn="ctr">
              <a:solidFill>
                <a:srgbClr val="0058A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defTabSz="541042"/>
              <a:endParaRPr lang="zh-CN" altLang="en-US" sz="1050" b="1" ker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文本框 187">
              <a:extLst>
                <a:ext uri="{FF2B5EF4-FFF2-40B4-BE49-F238E27FC236}">
                  <a16:creationId xmlns:a16="http://schemas.microsoft.com/office/drawing/2014/main" id="{7CE5C2CF-0188-45CF-B529-B9901F3BDC24}"/>
                </a:ext>
              </a:extLst>
            </p:cNvPr>
            <p:cNvSpPr txBox="1"/>
            <p:nvPr/>
          </p:nvSpPr>
          <p:spPr>
            <a:xfrm>
              <a:off x="1883214" y="2252249"/>
              <a:ext cx="445696" cy="209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alarm2</a:t>
              </a:r>
              <a:endParaRPr kumimoji="1" lang="zh-CN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椭圆 188">
              <a:extLst>
                <a:ext uri="{FF2B5EF4-FFF2-40B4-BE49-F238E27FC236}">
                  <a16:creationId xmlns:a16="http://schemas.microsoft.com/office/drawing/2014/main" id="{4DED1067-2180-40A9-9601-20C247C62181}"/>
                </a:ext>
              </a:extLst>
            </p:cNvPr>
            <p:cNvSpPr/>
            <p:nvPr/>
          </p:nvSpPr>
          <p:spPr>
            <a:xfrm>
              <a:off x="2346275" y="2688187"/>
              <a:ext cx="324000" cy="324000"/>
            </a:xfrm>
            <a:prstGeom prst="ellipse">
              <a:avLst/>
            </a:prstGeom>
            <a:solidFill>
              <a:srgbClr val="0058A7">
                <a:lumMod val="60000"/>
                <a:lumOff val="40000"/>
                <a:alpha val="20000"/>
              </a:srgbClr>
            </a:solidFill>
            <a:ln w="6350" cap="flat" cmpd="sng" algn="ctr">
              <a:solidFill>
                <a:srgbClr val="0058A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defTabSz="541042"/>
              <a:endParaRPr lang="zh-CN" altLang="en-US" sz="1050" b="1" ker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文本框 189">
              <a:extLst>
                <a:ext uri="{FF2B5EF4-FFF2-40B4-BE49-F238E27FC236}">
                  <a16:creationId xmlns:a16="http://schemas.microsoft.com/office/drawing/2014/main" id="{F543E03E-7F0E-42CA-A9CA-1B4FBB66A44A}"/>
                </a:ext>
              </a:extLst>
            </p:cNvPr>
            <p:cNvSpPr txBox="1"/>
            <p:nvPr/>
          </p:nvSpPr>
          <p:spPr>
            <a:xfrm>
              <a:off x="2300314" y="2752160"/>
              <a:ext cx="445696" cy="209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alarm4</a:t>
              </a:r>
              <a:endParaRPr kumimoji="1" lang="zh-CN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椭圆 190">
              <a:extLst>
                <a:ext uri="{FF2B5EF4-FFF2-40B4-BE49-F238E27FC236}">
                  <a16:creationId xmlns:a16="http://schemas.microsoft.com/office/drawing/2014/main" id="{3A250129-D2B7-4013-9F6C-EC967C538B01}"/>
                </a:ext>
              </a:extLst>
            </p:cNvPr>
            <p:cNvSpPr/>
            <p:nvPr/>
          </p:nvSpPr>
          <p:spPr>
            <a:xfrm>
              <a:off x="1711595" y="2852162"/>
              <a:ext cx="324000" cy="324000"/>
            </a:xfrm>
            <a:prstGeom prst="ellipse">
              <a:avLst/>
            </a:prstGeom>
            <a:solidFill>
              <a:srgbClr val="00FA00">
                <a:alpha val="30000"/>
              </a:srgbClr>
            </a:solidFill>
            <a:ln w="6350" cap="flat" cmpd="sng" algn="ctr">
              <a:solidFill>
                <a:srgbClr val="59B546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defTabSz="541042"/>
              <a:endParaRPr lang="zh-CN" altLang="en-US" sz="1050" ker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文本框 191">
              <a:extLst>
                <a:ext uri="{FF2B5EF4-FFF2-40B4-BE49-F238E27FC236}">
                  <a16:creationId xmlns:a16="http://schemas.microsoft.com/office/drawing/2014/main" id="{7E20E9AA-B718-4F5D-B9C0-73B5EB7F556D}"/>
                </a:ext>
              </a:extLst>
            </p:cNvPr>
            <p:cNvSpPr txBox="1"/>
            <p:nvPr/>
          </p:nvSpPr>
          <p:spPr>
            <a:xfrm>
              <a:off x="1666621" y="2913685"/>
              <a:ext cx="445695" cy="209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alarm3</a:t>
              </a:r>
              <a:endParaRPr kumimoji="1" lang="zh-CN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4" name="直线箭头连接符 192">
              <a:extLst>
                <a:ext uri="{FF2B5EF4-FFF2-40B4-BE49-F238E27FC236}">
                  <a16:creationId xmlns:a16="http://schemas.microsoft.com/office/drawing/2014/main" id="{8F322D96-38FF-4234-B462-7E68CC857C9D}"/>
                </a:ext>
              </a:extLst>
            </p:cNvPr>
            <p:cNvCxnSpPr>
              <a:stCxn id="117" idx="3"/>
              <a:endCxn id="119" idx="1"/>
            </p:cNvCxnSpPr>
            <p:nvPr/>
          </p:nvCxnSpPr>
          <p:spPr>
            <a:xfrm flipV="1">
              <a:off x="1534784" y="2356881"/>
              <a:ext cx="348431" cy="17547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箭头连接符 193">
              <a:extLst>
                <a:ext uri="{FF2B5EF4-FFF2-40B4-BE49-F238E27FC236}">
                  <a16:creationId xmlns:a16="http://schemas.microsoft.com/office/drawing/2014/main" id="{E1E6E903-55C0-4270-95EA-CCA38A1A62BE}"/>
                </a:ext>
              </a:extLst>
            </p:cNvPr>
            <p:cNvCxnSpPr>
              <a:cxnSpLocks/>
              <a:stCxn id="123" idx="3"/>
              <a:endCxn id="121" idx="1"/>
            </p:cNvCxnSpPr>
            <p:nvPr/>
          </p:nvCxnSpPr>
          <p:spPr>
            <a:xfrm flipV="1">
              <a:off x="2112316" y="2856792"/>
              <a:ext cx="187997" cy="16152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94">
              <a:extLst>
                <a:ext uri="{FF2B5EF4-FFF2-40B4-BE49-F238E27FC236}">
                  <a16:creationId xmlns:a16="http://schemas.microsoft.com/office/drawing/2014/main" id="{2667EAA7-CB28-4EAE-BDA9-2F84D3A9ABF9}"/>
                </a:ext>
              </a:extLst>
            </p:cNvPr>
            <p:cNvCxnSpPr>
              <a:endCxn id="123" idx="1"/>
            </p:cNvCxnSpPr>
            <p:nvPr/>
          </p:nvCxnSpPr>
          <p:spPr>
            <a:xfrm>
              <a:off x="1539791" y="2559147"/>
              <a:ext cx="126830" cy="459169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95">
              <a:extLst>
                <a:ext uri="{FF2B5EF4-FFF2-40B4-BE49-F238E27FC236}">
                  <a16:creationId xmlns:a16="http://schemas.microsoft.com/office/drawing/2014/main" id="{C422433D-8A86-47E5-9A48-42BECBDA56EB}"/>
                </a:ext>
              </a:extLst>
            </p:cNvPr>
            <p:cNvSpPr txBox="1"/>
            <p:nvPr/>
          </p:nvSpPr>
          <p:spPr>
            <a:xfrm rot="19532503">
              <a:off x="1455423" y="2295519"/>
              <a:ext cx="398818" cy="209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cause</a:t>
              </a:r>
              <a:endParaRPr kumimoji="1" lang="zh-CN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文本框 196">
              <a:extLst>
                <a:ext uri="{FF2B5EF4-FFF2-40B4-BE49-F238E27FC236}">
                  <a16:creationId xmlns:a16="http://schemas.microsoft.com/office/drawing/2014/main" id="{D2C17067-848D-4FE3-8BB1-C2D2302688D3}"/>
                </a:ext>
              </a:extLst>
            </p:cNvPr>
            <p:cNvSpPr txBox="1"/>
            <p:nvPr/>
          </p:nvSpPr>
          <p:spPr>
            <a:xfrm rot="1029947">
              <a:off x="1919878" y="2742741"/>
              <a:ext cx="398818" cy="209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cause</a:t>
              </a:r>
              <a:endParaRPr kumimoji="1" lang="zh-CN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文本框 197">
              <a:extLst>
                <a:ext uri="{FF2B5EF4-FFF2-40B4-BE49-F238E27FC236}">
                  <a16:creationId xmlns:a16="http://schemas.microsoft.com/office/drawing/2014/main" id="{E5BDB9D2-26C1-4B7C-B577-95D87BE6E5E1}"/>
                </a:ext>
              </a:extLst>
            </p:cNvPr>
            <p:cNvSpPr txBox="1"/>
            <p:nvPr/>
          </p:nvSpPr>
          <p:spPr>
            <a:xfrm rot="4464944">
              <a:off x="1294668" y="2774359"/>
              <a:ext cx="401813" cy="207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cause</a:t>
              </a:r>
              <a:endParaRPr kumimoji="1" lang="zh-CN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0" name="直线箭头连接符 198">
              <a:extLst>
                <a:ext uri="{FF2B5EF4-FFF2-40B4-BE49-F238E27FC236}">
                  <a16:creationId xmlns:a16="http://schemas.microsoft.com/office/drawing/2014/main" id="{16D654B0-6258-45D4-BE9E-E7AF0ADDBBA4}"/>
                </a:ext>
              </a:extLst>
            </p:cNvPr>
            <p:cNvCxnSpPr>
              <a:stCxn id="120" idx="0"/>
            </p:cNvCxnSpPr>
            <p:nvPr/>
          </p:nvCxnSpPr>
          <p:spPr>
            <a:xfrm flipH="1" flipV="1">
              <a:off x="2220844" y="2393368"/>
              <a:ext cx="287431" cy="294819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文本框 199">
              <a:extLst>
                <a:ext uri="{FF2B5EF4-FFF2-40B4-BE49-F238E27FC236}">
                  <a16:creationId xmlns:a16="http://schemas.microsoft.com/office/drawing/2014/main" id="{5AA81F96-DA14-4152-85C9-C94C5A002127}"/>
                </a:ext>
              </a:extLst>
            </p:cNvPr>
            <p:cNvSpPr txBox="1"/>
            <p:nvPr/>
          </p:nvSpPr>
          <p:spPr>
            <a:xfrm rot="2641775">
              <a:off x="2257632" y="2415354"/>
              <a:ext cx="398818" cy="209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cause</a:t>
              </a:r>
              <a:endParaRPr kumimoji="1" lang="zh-CN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52" name="图片 51">
            <a:extLst>
              <a:ext uri="{FF2B5EF4-FFF2-40B4-BE49-F238E27FC236}">
                <a16:creationId xmlns:a16="http://schemas.microsoft.com/office/drawing/2014/main" id="{5E60EDC5-4F99-B84F-8D1E-6579811F1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43" y="630260"/>
            <a:ext cx="825500" cy="177800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AB33C34E-4DBA-214A-896E-97A1B83E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0" y="72000"/>
            <a:ext cx="5724000" cy="576000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Graph will be constructed by log detection and potential root cause analysis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00FB825D-98C0-D941-91E8-EB96AD021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813"/>
            <a:ext cx="3275856" cy="548319"/>
          </a:xfrm>
          <a:prstGeom prst="rect">
            <a:avLst/>
          </a:prstGeom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1550E2A5-DD9E-F344-9C9D-68436DC3F551}"/>
              </a:ext>
            </a:extLst>
          </p:cNvPr>
          <p:cNvSpPr/>
          <p:nvPr/>
        </p:nvSpPr>
        <p:spPr>
          <a:xfrm>
            <a:off x="174000" y="115347"/>
            <a:ext cx="2491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ITU AI/ML in 5G Global Challenge</a:t>
            </a:r>
          </a:p>
        </p:txBody>
      </p:sp>
    </p:spTree>
    <p:extLst>
      <p:ext uri="{BB962C8B-B14F-4D97-AF65-F5344CB8AC3E}">
        <p14:creationId xmlns:p14="http://schemas.microsoft.com/office/powerpoint/2010/main" val="302068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ADF90149-0F86-42F4-A884-6FD7D08E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228" y="2011839"/>
            <a:ext cx="4535544" cy="1512168"/>
          </a:xfrm>
        </p:spPr>
        <p:txBody>
          <a:bodyPr anchor="ctr"/>
          <a:lstStyle/>
          <a:p>
            <a:pPr algn="ctr"/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Thank you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76CA5D0-92FA-5343-A0E6-DF0BC80B138D}"/>
              </a:ext>
            </a:extLst>
          </p:cNvPr>
          <p:cNvSpPr/>
          <p:nvPr/>
        </p:nvSpPr>
        <p:spPr>
          <a:xfrm>
            <a:off x="174000" y="115347"/>
            <a:ext cx="2491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ITU AI/ML in 5G Global Challenge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AFA581A-82AD-5347-99AD-12CE31F9DC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577" y="76524"/>
            <a:ext cx="2346790" cy="10926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31DEF6E-8691-5D46-9F8C-BCB7E9F558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67228"/>
            <a:ext cx="1043891" cy="11038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D83A7EB-F629-F14D-8249-CE75F591B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1849" y="76525"/>
            <a:ext cx="1905287" cy="10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8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圆角矩形标注 138">
            <a:extLst>
              <a:ext uri="{FF2B5EF4-FFF2-40B4-BE49-F238E27FC236}">
                <a16:creationId xmlns:a16="http://schemas.microsoft.com/office/drawing/2014/main" id="{A42D6C7C-8428-3048-946E-00CB36E5EE8D}"/>
              </a:ext>
            </a:extLst>
          </p:cNvPr>
          <p:cNvSpPr/>
          <p:nvPr/>
        </p:nvSpPr>
        <p:spPr bwMode="auto">
          <a:xfrm>
            <a:off x="4355976" y="2041928"/>
            <a:ext cx="4608512" cy="2376263"/>
          </a:xfrm>
          <a:prstGeom prst="roundRect">
            <a:avLst>
              <a:gd name="adj" fmla="val 3285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9525">
            <a:noFill/>
            <a:prstDash val="dash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标注 138"/>
          <p:cNvSpPr/>
          <p:nvPr/>
        </p:nvSpPr>
        <p:spPr bwMode="auto">
          <a:xfrm>
            <a:off x="539552" y="2041928"/>
            <a:ext cx="3456384" cy="2376263"/>
          </a:xfrm>
          <a:prstGeom prst="roundRect">
            <a:avLst>
              <a:gd name="adj" fmla="val 3285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</p:spPr>
        <p:txBody>
          <a:bodyPr/>
          <a:lstStyle/>
          <a:p>
            <a:fld id="{FB07B671-1C97-406F-9CC6-C711624DAA13}" type="slidenum">
              <a:rPr lang="en-US" altLang="zh-CN" smtClean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2</a:t>
            </a:fld>
            <a:endParaRPr lang="en-US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419872" y="72000"/>
            <a:ext cx="5724128" cy="576000"/>
          </a:xfrm>
        </p:spPr>
        <p:txBody>
          <a:bodyPr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Logs are valuable for network maintenance with existing challenges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90204" pitchFamily="34" charset="0"/>
            </a:endParaRPr>
          </a:p>
        </p:txBody>
      </p:sp>
      <p:sp>
        <p:nvSpPr>
          <p:cNvPr id="7" name="内容占位符 3"/>
          <p:cNvSpPr>
            <a:spLocks noGrp="1"/>
          </p:cNvSpPr>
          <p:nvPr>
            <p:ph sz="quarter" idx="17"/>
          </p:nvPr>
        </p:nvSpPr>
        <p:spPr>
          <a:xfrm>
            <a:off x="395291" y="1059582"/>
            <a:ext cx="8353423" cy="79208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 chunks of data was generated by Network Equipment and these information can be used to detect existing faults to improve the network maintenance.</a:t>
            </a:r>
          </a:p>
        </p:txBody>
      </p:sp>
      <p:sp>
        <p:nvSpPr>
          <p:cNvPr id="10" name="Rectangle 5"/>
          <p:cNvSpPr/>
          <p:nvPr/>
        </p:nvSpPr>
        <p:spPr>
          <a:xfrm>
            <a:off x="683568" y="2617992"/>
            <a:ext cx="1512168" cy="360000"/>
          </a:xfrm>
          <a:prstGeom prst="roundRect">
            <a:avLst>
              <a:gd name="adj" fmla="val 5126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 sz="11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Anomaly Detection</a:t>
            </a:r>
            <a:endParaRPr lang="zh-CN" altLang="en-US" sz="11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683568" y="3139554"/>
            <a:ext cx="1512168" cy="360000"/>
          </a:xfrm>
          <a:prstGeom prst="roundRect">
            <a:avLst>
              <a:gd name="adj" fmla="val 5126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 sz="11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Root Cause Analysis</a:t>
            </a:r>
            <a:endParaRPr lang="zh-CN" altLang="en-US" sz="11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5"/>
          <p:cNvSpPr/>
          <p:nvPr/>
        </p:nvSpPr>
        <p:spPr>
          <a:xfrm>
            <a:off x="2339752" y="3139554"/>
            <a:ext cx="1512000" cy="360000"/>
          </a:xfrm>
          <a:prstGeom prst="roundRect">
            <a:avLst>
              <a:gd name="adj" fmla="val 5126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 sz="11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Fault Location</a:t>
            </a:r>
            <a:endParaRPr lang="zh-CN" altLang="en-US" sz="11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5"/>
          <p:cNvSpPr/>
          <p:nvPr/>
        </p:nvSpPr>
        <p:spPr>
          <a:xfrm>
            <a:off x="683568" y="3661117"/>
            <a:ext cx="1512168" cy="360000"/>
          </a:xfrm>
          <a:prstGeom prst="roundRect">
            <a:avLst>
              <a:gd name="adj" fmla="val 5126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 sz="11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System Evaluation</a:t>
            </a:r>
            <a:endParaRPr lang="zh-CN" altLang="en-US" sz="11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2339752" y="3661117"/>
            <a:ext cx="1512000" cy="360000"/>
          </a:xfrm>
          <a:prstGeom prst="roundRect">
            <a:avLst>
              <a:gd name="adj" fmla="val 5126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 sz="11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Fault Warning</a:t>
            </a:r>
            <a:endParaRPr lang="zh-CN" altLang="en-US" sz="11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5"/>
          <p:cNvSpPr/>
          <p:nvPr/>
        </p:nvSpPr>
        <p:spPr>
          <a:xfrm>
            <a:off x="2339752" y="2617992"/>
            <a:ext cx="1512000" cy="360000"/>
          </a:xfrm>
          <a:prstGeom prst="roundRect">
            <a:avLst>
              <a:gd name="adj" fmla="val 5126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 sz="11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90204" pitchFamily="34" charset="0"/>
              </a:rPr>
              <a:t>Event Alarm Convergence</a:t>
            </a:r>
            <a:endParaRPr lang="zh-CN" altLang="en-US" sz="11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81375" y="2113936"/>
            <a:ext cx="1572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Application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979712" y="401667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8A42D7-FACE-D24F-9670-0FCF1E79A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99" y="691524"/>
            <a:ext cx="825500" cy="1778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7675199-2918-F546-B0F7-3D30D06A7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13"/>
            <a:ext cx="3275856" cy="54831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59AD3C6-9F38-5B4D-9984-1CB731E7202D}"/>
              </a:ext>
            </a:extLst>
          </p:cNvPr>
          <p:cNvSpPr/>
          <p:nvPr/>
        </p:nvSpPr>
        <p:spPr>
          <a:xfrm>
            <a:off x="174000" y="115347"/>
            <a:ext cx="2491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ITU AI/ML in 5G Global Challenge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5C001097-2219-7A46-B87D-65F679FFC8CF}"/>
              </a:ext>
            </a:extLst>
          </p:cNvPr>
          <p:cNvSpPr txBox="1"/>
          <p:nvPr/>
        </p:nvSpPr>
        <p:spPr>
          <a:xfrm>
            <a:off x="4355976" y="2211710"/>
            <a:ext cx="4536504" cy="2160240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685165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400"/>
              </a:spcAft>
              <a:buClrTx/>
              <a:buSzPct val="60000"/>
              <a:buFont typeface="Wingdings" panose="05000000000000000000" pitchFamily="2" charset="2"/>
              <a:buNone/>
              <a:defRPr lang="zh-CN" altLang="en-US" sz="1600" kern="1200">
                <a:solidFill>
                  <a:schemeClr val="tx1"/>
                </a:solidFill>
                <a:latin typeface="+mn-ea"/>
                <a:ea typeface="+mn-ea"/>
                <a:cs typeface="Arial" panose="020B0604020202090204" pitchFamily="34" charset="0"/>
              </a:defRPr>
            </a:lvl1pPr>
            <a:lvl2pPr marL="360045" indent="-171450" algn="l" defTabSz="685165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400"/>
              </a:spcAft>
              <a:buClrTx/>
              <a:buSzPct val="100000"/>
              <a:buFont typeface="Arial" panose="020B0604020202090204" pitchFamily="34" charset="0"/>
              <a:buChar char="•"/>
              <a:defRPr lang="zh-CN" altLang="en-US" sz="1400" kern="1200">
                <a:solidFill>
                  <a:schemeClr val="tx1"/>
                </a:solidFill>
                <a:latin typeface="+mn-ea"/>
                <a:ea typeface="+mn-ea"/>
                <a:cs typeface="Arial" panose="020B0604020202090204" pitchFamily="34" charset="0"/>
              </a:defRPr>
            </a:lvl2pPr>
            <a:lvl3pPr marL="539750" indent="-171450" algn="l" defTabSz="685165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400"/>
              </a:spcAft>
              <a:buClrTx/>
              <a:buSzPct val="100000"/>
              <a:buFont typeface="Arial" panose="020B0604020202090204" pitchFamily="34" charset="0"/>
              <a:buChar char="•"/>
              <a:defRPr lang="zh-CN" altLang="en-US" sz="1200" kern="1200">
                <a:solidFill>
                  <a:schemeClr val="tx1"/>
                </a:solidFill>
                <a:latin typeface="+mn-ea"/>
                <a:ea typeface="+mn-ea"/>
                <a:cs typeface="Arial" panose="020B0604020202090204" pitchFamily="34" charset="0"/>
              </a:defRPr>
            </a:lvl3pPr>
            <a:lvl4pPr marL="720090" indent="-144145" algn="l" defTabSz="685165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400"/>
              </a:spcAft>
              <a:buClrTx/>
              <a:buSzPct val="100000"/>
              <a:buFont typeface="Arial" panose="020B0604020202090204" pitchFamily="34" charset="0"/>
              <a:buChar char="•"/>
              <a:defRPr lang="zh-CN" altLang="en-US" sz="1100" kern="1200">
                <a:solidFill>
                  <a:schemeClr val="tx1"/>
                </a:solidFill>
                <a:latin typeface="+mn-ea"/>
                <a:ea typeface="+mn-ea"/>
                <a:cs typeface="Arial" panose="020B0604020202090204" pitchFamily="34" charset="0"/>
              </a:defRPr>
            </a:lvl4pPr>
            <a:lvl5pPr marL="899795" marR="0" indent="-136525" algn="l" defTabSz="685165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400"/>
              </a:spcAft>
              <a:buClrTx/>
              <a:buSzPct val="100000"/>
              <a:buFont typeface="Arial" panose="020B0604020202090204" pitchFamily="34" charset="0"/>
              <a:buChar char="•"/>
              <a:defRPr lang="en-US" altLang="zh-CN" sz="1000" kern="1200">
                <a:solidFill>
                  <a:schemeClr val="tx1"/>
                </a:solidFill>
                <a:latin typeface="+mn-ea"/>
                <a:ea typeface="+mn-ea"/>
                <a:cs typeface="Arial" panose="020B0604020202090204" pitchFamily="34" charset="0"/>
              </a:defRPr>
            </a:lvl5pPr>
            <a:lvl6pPr marL="1043940" indent="-122555" algn="l" defTabSz="685165" rtl="0" eaLnBrk="1" latinLnBrk="0" hangingPunct="1">
              <a:lnSpc>
                <a:spcPct val="170000"/>
              </a:lnSpc>
              <a:spcBef>
                <a:spcPts val="0"/>
              </a:spcBef>
              <a:buSzPct val="100000"/>
              <a:buFont typeface="Arial" panose="020B060402020209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280" indent="-114935" algn="l" defTabSz="685165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9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Increasingly vast amount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1GB/H+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types (Exchanger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Router, etc.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 data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/ No-Label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Tradeoff between effect and efficiency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圆角矩形 97">
            <a:extLst>
              <a:ext uri="{FF2B5EF4-FFF2-40B4-BE49-F238E27FC236}">
                <a16:creationId xmlns:a16="http://schemas.microsoft.com/office/drawing/2014/main" id="{8A90BD7F-44B4-7F4A-B8E3-C49F67D54C7C}"/>
              </a:ext>
            </a:extLst>
          </p:cNvPr>
          <p:cNvSpPr/>
          <p:nvPr/>
        </p:nvSpPr>
        <p:spPr>
          <a:xfrm>
            <a:off x="395536" y="1635646"/>
            <a:ext cx="8424936" cy="3137767"/>
          </a:xfrm>
          <a:prstGeom prst="roundRect">
            <a:avLst>
              <a:gd name="adj" fmla="val 2511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9525"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en-US" altLang="zh-CN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00" name="圆角矩形 99">
            <a:extLst>
              <a:ext uri="{FF2B5EF4-FFF2-40B4-BE49-F238E27FC236}">
                <a16:creationId xmlns:a16="http://schemas.microsoft.com/office/drawing/2014/main" id="{57F1CE0E-B4FF-9844-8604-A657F5B695D7}"/>
              </a:ext>
            </a:extLst>
          </p:cNvPr>
          <p:cNvSpPr/>
          <p:nvPr/>
        </p:nvSpPr>
        <p:spPr>
          <a:xfrm>
            <a:off x="827584" y="2355726"/>
            <a:ext cx="1728192" cy="2304256"/>
          </a:xfrm>
          <a:prstGeom prst="roundRect">
            <a:avLst>
              <a:gd name="adj" fmla="val 2511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9525"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en-US" altLang="zh-CN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01" name="圆角矩形 100">
            <a:extLst>
              <a:ext uri="{FF2B5EF4-FFF2-40B4-BE49-F238E27FC236}">
                <a16:creationId xmlns:a16="http://schemas.microsoft.com/office/drawing/2014/main" id="{E772A07A-846D-9047-A91B-4ACF42BD5551}"/>
              </a:ext>
            </a:extLst>
          </p:cNvPr>
          <p:cNvSpPr/>
          <p:nvPr/>
        </p:nvSpPr>
        <p:spPr>
          <a:xfrm>
            <a:off x="2765715" y="2355726"/>
            <a:ext cx="1728192" cy="2304256"/>
          </a:xfrm>
          <a:prstGeom prst="roundRect">
            <a:avLst>
              <a:gd name="adj" fmla="val 2511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9525"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en-US" altLang="zh-CN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7688C40E-2C15-1741-A6BF-AFFA6F2C6764}"/>
              </a:ext>
            </a:extLst>
          </p:cNvPr>
          <p:cNvSpPr/>
          <p:nvPr/>
        </p:nvSpPr>
        <p:spPr>
          <a:xfrm>
            <a:off x="4683967" y="2355726"/>
            <a:ext cx="1728192" cy="2304256"/>
          </a:xfrm>
          <a:prstGeom prst="roundRect">
            <a:avLst>
              <a:gd name="adj" fmla="val 2511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9525"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en-US" altLang="zh-CN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03" name="圆角矩形 102">
            <a:extLst>
              <a:ext uri="{FF2B5EF4-FFF2-40B4-BE49-F238E27FC236}">
                <a16:creationId xmlns:a16="http://schemas.microsoft.com/office/drawing/2014/main" id="{AD571343-FC49-AB4E-90EB-4BC9F933DBD8}"/>
              </a:ext>
            </a:extLst>
          </p:cNvPr>
          <p:cNvSpPr/>
          <p:nvPr/>
        </p:nvSpPr>
        <p:spPr>
          <a:xfrm>
            <a:off x="6622098" y="2355726"/>
            <a:ext cx="1728192" cy="2304256"/>
          </a:xfrm>
          <a:prstGeom prst="roundRect">
            <a:avLst>
              <a:gd name="adj" fmla="val 2511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9525"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en-US" altLang="zh-CN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0" name="圆角矩形标注 138"/>
          <p:cNvSpPr/>
          <p:nvPr/>
        </p:nvSpPr>
        <p:spPr bwMode="auto">
          <a:xfrm>
            <a:off x="895169" y="2412082"/>
            <a:ext cx="1620000" cy="1546298"/>
          </a:xfrm>
          <a:prstGeom prst="roundRect">
            <a:avLst>
              <a:gd name="adj" fmla="val 2350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>
            <a:solidFill>
              <a:schemeClr val="accent1">
                <a:lumMod val="60000"/>
                <a:lumOff val="40000"/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</p:spPr>
        <p:txBody>
          <a:bodyPr/>
          <a:lstStyle/>
          <a:p>
            <a:fld id="{FB07B671-1C97-406F-9CC6-C711624DAA13}" type="slidenum">
              <a:rPr lang="en-US" altLang="zh-CN" smtClean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3</a:t>
            </a:fld>
            <a:endParaRPr lang="en-US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420000" y="72000"/>
            <a:ext cx="5724000" cy="576000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Solution: NLP &amp; Abnormal Detection </a:t>
            </a:r>
          </a:p>
        </p:txBody>
      </p:sp>
      <p:sp>
        <p:nvSpPr>
          <p:cNvPr id="18" name="内容占位符 3"/>
          <p:cNvSpPr>
            <a:spLocks noGrp="1"/>
          </p:cNvSpPr>
          <p:nvPr>
            <p:ph sz="quarter" idx="17"/>
          </p:nvPr>
        </p:nvSpPr>
        <p:spPr>
          <a:xfrm>
            <a:off x="395288" y="987574"/>
            <a:ext cx="8353423" cy="821151"/>
          </a:xfrm>
        </p:spPr>
        <p:txBody>
          <a:bodyPr>
            <a:norm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Abnormal Detection based on Logs was composed by NLP and abnormal detection.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895169" y="1798140"/>
            <a:ext cx="1620000" cy="421912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6350" cap="flat" cmpd="sng" algn="ctr">
            <a:solidFill>
              <a:schemeClr val="accent2">
                <a:alpha val="64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27000" rIns="0" bIns="196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289309"/>
            <a:r>
              <a:rPr lang="en-US" altLang="zh-CN" sz="1500" dirty="0">
                <a:solidFill>
                  <a:srgbClr val="FFFF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Log Collection</a:t>
            </a:r>
            <a:endParaRPr lang="zh-CN" altLang="en-US" sz="1500" dirty="0">
              <a:solidFill>
                <a:srgbClr val="FFFFFF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810886" y="1802606"/>
            <a:ext cx="1620000" cy="421912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6350" cap="flat" cmpd="sng" algn="ctr">
            <a:solidFill>
              <a:schemeClr val="accent2">
                <a:alpha val="64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27000" rIns="0" bIns="196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289309"/>
            <a:r>
              <a:rPr lang="en-US" altLang="zh-CN" sz="1500" dirty="0">
                <a:solidFill>
                  <a:srgbClr val="FFFF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Log Parsing</a:t>
            </a:r>
            <a:endParaRPr lang="zh-CN" altLang="en-US" sz="1500" dirty="0">
              <a:solidFill>
                <a:srgbClr val="FFFFFF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726603" y="1801452"/>
            <a:ext cx="1620000" cy="421912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6350" cap="flat" cmpd="sng" algn="ctr">
            <a:solidFill>
              <a:schemeClr val="accent2">
                <a:alpha val="64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27000" rIns="0" bIns="196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289309"/>
            <a:r>
              <a:rPr lang="en-US" altLang="zh-CN" sz="1500" dirty="0">
                <a:solidFill>
                  <a:srgbClr val="FFFF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Feature </a:t>
            </a:r>
          </a:p>
          <a:p>
            <a:pPr algn="ctr" defTabSz="289309"/>
            <a:r>
              <a:rPr lang="en-US" altLang="zh-CN" sz="1500" dirty="0">
                <a:solidFill>
                  <a:srgbClr val="FFFF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Extraction</a:t>
            </a:r>
            <a:endParaRPr lang="zh-CN" altLang="en-US" sz="1500" dirty="0">
              <a:solidFill>
                <a:srgbClr val="FFFFFF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642320" y="1798140"/>
            <a:ext cx="1620000" cy="421912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6350" cap="flat" cmpd="sng" algn="ctr">
            <a:solidFill>
              <a:schemeClr val="accent2">
                <a:alpha val="64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27000" rIns="0" bIns="196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289309"/>
            <a:r>
              <a:rPr lang="en-US" altLang="zh-CN" sz="1500" dirty="0">
                <a:solidFill>
                  <a:srgbClr val="FFFF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Anomaly</a:t>
            </a:r>
          </a:p>
          <a:p>
            <a:pPr algn="ctr" defTabSz="289309"/>
            <a:r>
              <a:rPr lang="en-US" altLang="zh-CN" sz="1500" dirty="0">
                <a:solidFill>
                  <a:srgbClr val="FFFF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Detection</a:t>
            </a:r>
            <a:endParaRPr lang="zh-CN" altLang="en-US" sz="1500" dirty="0">
              <a:solidFill>
                <a:srgbClr val="FFFFFF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704" y="2478942"/>
            <a:ext cx="1432930" cy="1383476"/>
          </a:xfrm>
          <a:prstGeom prst="rect">
            <a:avLst/>
          </a:prstGeom>
        </p:spPr>
      </p:pic>
      <p:sp>
        <p:nvSpPr>
          <p:cNvPr id="21" name="圆角矩形标注 138"/>
          <p:cNvSpPr/>
          <p:nvPr/>
        </p:nvSpPr>
        <p:spPr bwMode="auto">
          <a:xfrm>
            <a:off x="2810886" y="2416256"/>
            <a:ext cx="1620000" cy="1546298"/>
          </a:xfrm>
          <a:prstGeom prst="roundRect">
            <a:avLst>
              <a:gd name="adj" fmla="val 1105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>
            <a:solidFill>
              <a:schemeClr val="accent1">
                <a:lumMod val="60000"/>
                <a:lumOff val="40000"/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标注 138"/>
          <p:cNvSpPr/>
          <p:nvPr/>
        </p:nvSpPr>
        <p:spPr bwMode="auto">
          <a:xfrm>
            <a:off x="4726603" y="2412082"/>
            <a:ext cx="1620000" cy="1546298"/>
          </a:xfrm>
          <a:prstGeom prst="roundRect">
            <a:avLst>
              <a:gd name="adj" fmla="val 1728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>
            <a:solidFill>
              <a:schemeClr val="accent1">
                <a:lumMod val="60000"/>
                <a:lumOff val="40000"/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圆角矩形标注 138"/>
          <p:cNvSpPr/>
          <p:nvPr/>
        </p:nvSpPr>
        <p:spPr bwMode="auto">
          <a:xfrm>
            <a:off x="6648008" y="2412082"/>
            <a:ext cx="1620000" cy="1546298"/>
          </a:xfrm>
          <a:prstGeom prst="roundRect">
            <a:avLst>
              <a:gd name="adj" fmla="val 1728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>
            <a:solidFill>
              <a:schemeClr val="accent1">
                <a:lumMod val="60000"/>
                <a:lumOff val="40000"/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601" y="2478942"/>
            <a:ext cx="1480376" cy="140743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719" y="2512432"/>
            <a:ext cx="1447769" cy="1345598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7491" y="2511607"/>
            <a:ext cx="1461034" cy="1347249"/>
          </a:xfrm>
          <a:prstGeom prst="rect">
            <a:avLst/>
          </a:prstGeom>
        </p:spPr>
      </p:pic>
      <p:cxnSp>
        <p:nvCxnSpPr>
          <p:cNvPr id="28" name="直线箭头连接符 27"/>
          <p:cNvCxnSpPr/>
          <p:nvPr/>
        </p:nvCxnSpPr>
        <p:spPr>
          <a:xfrm flipV="1">
            <a:off x="467544" y="2009096"/>
            <a:ext cx="427625" cy="506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2515169" y="2009096"/>
            <a:ext cx="295717" cy="446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 flipV="1">
            <a:off x="4430886" y="2009096"/>
            <a:ext cx="295717" cy="115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 flipV="1">
            <a:off x="6346603" y="2009096"/>
            <a:ext cx="295717" cy="331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>
            <a:off x="8262320" y="2009096"/>
            <a:ext cx="34212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6804248" y="4011910"/>
            <a:ext cx="1324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Arial" panose="020B0604020202090204" pitchFamily="34" charset="0"/>
                <a:cs typeface="Times New Roman" panose="02020603050405020304" pitchFamily="18" charset="0"/>
              </a:rPr>
              <a:t>Normal</a:t>
            </a:r>
            <a:r>
              <a:rPr lang="en-US" altLang="zh-CN" sz="1200" dirty="0">
                <a:latin typeface="Times New Roman" panose="02020603050405020304" pitchFamily="18" charset="0"/>
                <a:ea typeface="Arial" panose="020B0604020202090204" pitchFamily="34" charset="0"/>
                <a:cs typeface="Times New Roman" panose="02020603050405020304" pitchFamily="18" charset="0"/>
              </a:rPr>
              <a:t>/A</a:t>
            </a:r>
            <a:r>
              <a:rPr lang="zh-CN" altLang="en-US" sz="1200" dirty="0">
                <a:latin typeface="Times New Roman" panose="02020603050405020304" pitchFamily="18" charset="0"/>
                <a:ea typeface="Arial" panose="020B0604020202090204" pitchFamily="34" charset="0"/>
                <a:cs typeface="Times New Roman" panose="02020603050405020304" pitchFamily="18" charset="0"/>
              </a:rPr>
              <a:t>bnormal</a:t>
            </a:r>
          </a:p>
        </p:txBody>
      </p:sp>
      <p:sp>
        <p:nvSpPr>
          <p:cNvPr id="46" name="矩形 45"/>
          <p:cNvSpPr/>
          <p:nvPr/>
        </p:nvSpPr>
        <p:spPr>
          <a:xfrm>
            <a:off x="2810886" y="4016701"/>
            <a:ext cx="16143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Arial" panose="020B0604020202090204" pitchFamily="34" charset="0"/>
                <a:cs typeface="Times New Roman" panose="02020603050405020304" pitchFamily="18" charset="0"/>
              </a:rPr>
              <a:t>Templates/Keywords/Phrase…</a:t>
            </a:r>
            <a:endParaRPr lang="zh-CN" altLang="en-US" sz="1200" dirty="0">
              <a:latin typeface="Times New Roman" panose="02020603050405020304" pitchFamily="18" charset="0"/>
              <a:ea typeface="Arial" panose="020B060402020209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706795" y="4021423"/>
            <a:ext cx="1737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Arial" panose="020B0604020202090204" pitchFamily="34" charset="0"/>
                <a:cs typeface="Times New Roman" panose="02020603050405020304" pitchFamily="18" charset="0"/>
              </a:rPr>
              <a:t>Sequence feature/ Template aggregation/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ea typeface="Arial" panose="020B0604020202090204" pitchFamily="34" charset="0"/>
                <a:cs typeface="Times New Roman" panose="02020603050405020304" pitchFamily="18" charset="0"/>
              </a:rPr>
              <a:t>…</a:t>
            </a:r>
            <a:endParaRPr lang="zh-CN" altLang="en-US" sz="1200" dirty="0">
              <a:latin typeface="Times New Roman" panose="02020603050405020304" pitchFamily="18" charset="0"/>
              <a:ea typeface="Arial" panose="020B060402020209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00858" y="4010899"/>
            <a:ext cx="17989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Arial" panose="020B0604020202090204" pitchFamily="34" charset="0"/>
                <a:cs typeface="Times New Roman" panose="02020603050405020304" pitchFamily="18" charset="0"/>
              </a:rPr>
              <a:t>Batch logs/Streaming logs/Offline log/…</a:t>
            </a:r>
            <a:endParaRPr lang="zh-CN" altLang="en-US" sz="1200" dirty="0">
              <a:latin typeface="Times New Roman" panose="02020603050405020304" pitchFamily="18" charset="0"/>
              <a:ea typeface="Arial" panose="020B060402020209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A9E8B9-7B0E-1041-8AE0-85A75082D0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843" y="630260"/>
            <a:ext cx="825500" cy="17780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86B70447-449F-634D-A606-8DF7BC9910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2813"/>
            <a:ext cx="3275856" cy="548319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0E42B6C8-73AD-A74E-916C-416681C2C233}"/>
              </a:ext>
            </a:extLst>
          </p:cNvPr>
          <p:cNvSpPr/>
          <p:nvPr/>
        </p:nvSpPr>
        <p:spPr>
          <a:xfrm>
            <a:off x="174000" y="115347"/>
            <a:ext cx="2491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ITU AI/ML in 5G Global Challenge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圆角矩形 79">
            <a:extLst>
              <a:ext uri="{FF2B5EF4-FFF2-40B4-BE49-F238E27FC236}">
                <a16:creationId xmlns:a16="http://schemas.microsoft.com/office/drawing/2014/main" id="{30B33748-9860-7E46-9451-E5AF9015577B}"/>
              </a:ext>
            </a:extLst>
          </p:cNvPr>
          <p:cNvSpPr/>
          <p:nvPr/>
        </p:nvSpPr>
        <p:spPr>
          <a:xfrm>
            <a:off x="5076056" y="1635646"/>
            <a:ext cx="3528392" cy="3024336"/>
          </a:xfrm>
          <a:prstGeom prst="roundRect">
            <a:avLst>
              <a:gd name="adj" fmla="val 2511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>
            <a:solidFill>
              <a:schemeClr val="accent1">
                <a:lumMod val="60000"/>
                <a:lumOff val="40000"/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en-US" altLang="zh-CN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9" name="圆角矩形 78">
            <a:extLst>
              <a:ext uri="{FF2B5EF4-FFF2-40B4-BE49-F238E27FC236}">
                <a16:creationId xmlns:a16="http://schemas.microsoft.com/office/drawing/2014/main" id="{A446EA26-BF22-4F4A-AB7A-480B985EE83D}"/>
              </a:ext>
            </a:extLst>
          </p:cNvPr>
          <p:cNvSpPr/>
          <p:nvPr/>
        </p:nvSpPr>
        <p:spPr>
          <a:xfrm>
            <a:off x="395536" y="1563638"/>
            <a:ext cx="4320480" cy="3168352"/>
          </a:xfrm>
          <a:prstGeom prst="roundRect">
            <a:avLst>
              <a:gd name="adj" fmla="val 2511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9525"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en-US" altLang="zh-CN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</p:spPr>
        <p:txBody>
          <a:bodyPr/>
          <a:lstStyle/>
          <a:p>
            <a:fld id="{FB07B671-1C97-406F-9CC6-C711624DAA13}" type="slidenum">
              <a:rPr lang="en-US" altLang="zh-CN" smtClean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4</a:t>
            </a:fld>
            <a:endParaRPr lang="en-US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420000" y="72000"/>
            <a:ext cx="5724000" cy="576000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90204" pitchFamily="34" charset="0"/>
              </a:rPr>
              <a:t>Key-word Dictionary Construction is the most important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9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779661"/>
            <a:ext cx="1033961" cy="13418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5536" y="1659161"/>
            <a:ext cx="424871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altLang="zh-CN" sz="9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RISTO V, PIHELGAS M. </a:t>
            </a:r>
            <a:r>
              <a:rPr lang="en-US" altLang="zh-CN" sz="900" dirty="0" err="1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LogCluster</a:t>
            </a:r>
            <a:r>
              <a:rPr lang="en-US" altLang="zh-CN" sz="9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— a data clustering and pattern mining algorithm for event logs[C]// Conference on Net-work and Service Management (CNSM). 2015: 1-7. 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900" dirty="0"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altLang="zh-CN" sz="9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HEPJ, ZHUJM, HESL, </a:t>
            </a:r>
            <a:r>
              <a:rPr lang="en-US" altLang="zh-CN" sz="900" dirty="0" err="1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etal</a:t>
            </a:r>
            <a:r>
              <a:rPr lang="en-US" altLang="zh-CN" sz="9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. Towards automated log parsing for large-scale log data analysis[J]. IEEE Transactions on Dependable and Secure Computing, 2018, 15(6): 931-944. 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900" dirty="0"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altLang="zh-CN" sz="9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STUDIAWAN H, SOHEL F, PAYNE C. Automatic event log ab- </a:t>
            </a:r>
            <a:r>
              <a:rPr lang="en-US" altLang="zh-CN" sz="900" dirty="0" err="1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straction</a:t>
            </a:r>
            <a:r>
              <a:rPr lang="en-US" altLang="zh-CN" sz="9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to support forensic investigation[C]// ACSW 2020. 2020: 1-9. 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900" dirty="0"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altLang="zh-CN" sz="9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STUDIAWAN H, PAYNE C, SOHEL F. Automatic graph-based clustering for security logs[C]// Advanced Information Networking and Applications(AINA). 2019: 914-926. 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900" dirty="0"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altLang="zh-CN" sz="9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DAI H, LI H, CHEN C S, et al. </a:t>
            </a:r>
            <a:r>
              <a:rPr lang="en-US" altLang="zh-CN" sz="900" dirty="0" err="1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Logram</a:t>
            </a:r>
            <a:r>
              <a:rPr lang="en-US" altLang="zh-CN" sz="9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: efficient log parsing using n-gram dictionaries[R]. 2020. 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900" dirty="0"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altLang="zh-CN" sz="9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DU M, LI F F. Spell: online streaming parsing of large unstructured system logs[J]. IEEE Transactions on Knowledge and Data </a:t>
            </a:r>
            <a:r>
              <a:rPr lang="en-US" altLang="zh-CN" sz="900" dirty="0" err="1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Engi</a:t>
            </a:r>
            <a:r>
              <a:rPr lang="en-US" altLang="zh-CN" sz="9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- </a:t>
            </a:r>
            <a:r>
              <a:rPr lang="en-US" altLang="zh-CN" sz="900" dirty="0" err="1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neering</a:t>
            </a:r>
            <a:r>
              <a:rPr lang="en-US" altLang="zh-CN" sz="9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, 2019, 31(11): 2213-2227. 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22" y="1773375"/>
            <a:ext cx="987039" cy="134692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625" y="1773376"/>
            <a:ext cx="1033961" cy="134697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2" y="3216467"/>
            <a:ext cx="1038434" cy="133516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2320" y="3209254"/>
            <a:ext cx="1045345" cy="134218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2200" y="3219821"/>
            <a:ext cx="966660" cy="133206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6A825-9C62-41EE-A16A-332BDB3B0FD4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there are plenty of AI algorithms such as Deep Learning involved in log anomaly detection, all methods without key words performs not good enough.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AF3C9EF-FC87-A843-A10A-B96E9BC003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528" y="686952"/>
            <a:ext cx="825500" cy="1778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0BF5024-5DDC-AB47-BFF8-66AD1D65BB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2813"/>
            <a:ext cx="3275856" cy="548319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FF22C820-2540-3045-8843-8617D023D8F1}"/>
              </a:ext>
            </a:extLst>
          </p:cNvPr>
          <p:cNvSpPr/>
          <p:nvPr/>
        </p:nvSpPr>
        <p:spPr>
          <a:xfrm>
            <a:off x="174000" y="115347"/>
            <a:ext cx="2491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ITU AI/ML in 5G Global Challenge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圆角矩形 238">
            <a:extLst>
              <a:ext uri="{FF2B5EF4-FFF2-40B4-BE49-F238E27FC236}">
                <a16:creationId xmlns:a16="http://schemas.microsoft.com/office/drawing/2014/main" id="{8C6E0EE0-B7B5-4943-B19C-3C5A68E5E59A}"/>
              </a:ext>
            </a:extLst>
          </p:cNvPr>
          <p:cNvSpPr/>
          <p:nvPr/>
        </p:nvSpPr>
        <p:spPr>
          <a:xfrm>
            <a:off x="179512" y="843558"/>
            <a:ext cx="8856984" cy="4032448"/>
          </a:xfrm>
          <a:prstGeom prst="roundRect">
            <a:avLst>
              <a:gd name="adj" fmla="val 2511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9525"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en-US" altLang="zh-CN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</p:spPr>
        <p:txBody>
          <a:bodyPr/>
          <a:lstStyle/>
          <a:p>
            <a:fld id="{FB07B671-1C97-406F-9CC6-C711624DAA13}" type="slidenum">
              <a:rPr lang="en-US" altLang="zh-CN" smtClean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5</a:t>
            </a:fld>
            <a:endParaRPr lang="en-US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420000" y="72000"/>
            <a:ext cx="5724000" cy="576000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Industry-level Solution is empowered by iteration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90204" pitchFamily="3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747713" y="915566"/>
            <a:ext cx="1670127" cy="648072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6350" cap="flat" cmpd="sng" algn="ctr">
            <a:solidFill>
              <a:schemeClr val="accent2">
                <a:alpha val="64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27000" rIns="0" bIns="196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289309"/>
            <a:r>
              <a:rPr lang="en-US" altLang="zh-CN" sz="1300" dirty="0">
                <a:solidFill>
                  <a:srgbClr val="FFFF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Log Key Information </a:t>
            </a:r>
          </a:p>
          <a:p>
            <a:pPr algn="ctr" defTabSz="289309"/>
            <a:r>
              <a:rPr lang="en-US" altLang="zh-CN" sz="1300" dirty="0">
                <a:solidFill>
                  <a:srgbClr val="FFFF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Extraction</a:t>
            </a:r>
            <a:endParaRPr lang="zh-CN" altLang="en-US" sz="1300" dirty="0">
              <a:solidFill>
                <a:srgbClr val="FFFFFF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257849" y="915566"/>
            <a:ext cx="1670127" cy="648072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6350" cap="flat" cmpd="sng" algn="ctr">
            <a:solidFill>
              <a:schemeClr val="accent2">
                <a:alpha val="64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27000" rIns="0" bIns="196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289309"/>
            <a:r>
              <a:rPr lang="en-US" altLang="zh-CN" sz="1300" dirty="0">
                <a:solidFill>
                  <a:srgbClr val="FFFF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Knowledge </a:t>
            </a:r>
          </a:p>
          <a:p>
            <a:pPr algn="ctr" defTabSz="289309"/>
            <a:r>
              <a:rPr lang="en-US" altLang="zh-CN" sz="1300" dirty="0">
                <a:solidFill>
                  <a:srgbClr val="FFFF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Dictionary</a:t>
            </a:r>
            <a:endParaRPr lang="zh-CN" altLang="en-US" sz="1300" dirty="0">
              <a:solidFill>
                <a:srgbClr val="FFFFFF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37577" y="915566"/>
            <a:ext cx="1670127" cy="648072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6350" cap="flat" cmpd="sng" algn="ctr">
            <a:solidFill>
              <a:schemeClr val="accent2">
                <a:alpha val="64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27000" rIns="0" bIns="196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289309"/>
            <a:r>
              <a:rPr lang="en-US" altLang="zh-CN" sz="1300" dirty="0">
                <a:solidFill>
                  <a:srgbClr val="FFFF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Log Template</a:t>
            </a:r>
          </a:p>
          <a:p>
            <a:pPr algn="ctr" defTabSz="289309"/>
            <a:r>
              <a:rPr lang="en-US" altLang="zh-CN" sz="1300" dirty="0">
                <a:solidFill>
                  <a:srgbClr val="FFFF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Extraction </a:t>
            </a:r>
            <a:endParaRPr lang="zh-CN" altLang="en-US" sz="1300" dirty="0">
              <a:solidFill>
                <a:srgbClr val="FFFFFF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502150" y="915566"/>
            <a:ext cx="1670127" cy="648072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6350" cap="flat" cmpd="sng" algn="ctr">
            <a:solidFill>
              <a:schemeClr val="accent2">
                <a:alpha val="64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27000" rIns="0" bIns="196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289309"/>
            <a:r>
              <a:rPr lang="en-US" altLang="zh-CN" sz="1300" dirty="0">
                <a:solidFill>
                  <a:srgbClr val="FFFF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Abnormal</a:t>
            </a:r>
          </a:p>
          <a:p>
            <a:pPr algn="ctr" defTabSz="289309"/>
            <a:r>
              <a:rPr lang="en-US" altLang="zh-CN" sz="1300" dirty="0">
                <a:solidFill>
                  <a:srgbClr val="FFFF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Detection</a:t>
            </a:r>
            <a:endParaRPr lang="zh-CN" altLang="en-US" sz="1300" dirty="0">
              <a:solidFill>
                <a:srgbClr val="FFFFFF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30" name="TextBox 75"/>
          <p:cNvSpPr txBox="1"/>
          <p:nvPr/>
        </p:nvSpPr>
        <p:spPr bwMode="auto">
          <a:xfrm>
            <a:off x="237576" y="1923679"/>
            <a:ext cx="1670128" cy="936104"/>
          </a:xfrm>
          <a:prstGeom prst="roundRect">
            <a:avLst>
              <a:gd name="adj" fmla="val 5664"/>
            </a:avLst>
          </a:prstGeom>
          <a:solidFill>
            <a:schemeClr val="accent3">
              <a:alpha val="10000"/>
            </a:schemeClr>
          </a:solidFill>
          <a:ln w="63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6236" rIns="0" bIns="26236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914355">
              <a:defRPr sz="8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360363" indent="-174625" algn="l">
              <a:buSzPct val="60000"/>
              <a:buFont typeface="Wingdings" pitchFamily="2" charset="2"/>
              <a:buChar char="l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Parsing </a:t>
            </a:r>
          </a:p>
          <a:p>
            <a:pPr marL="360363" indent="-174625" algn="l">
              <a:buSzPct val="60000"/>
              <a:buFont typeface="Wingdings" pitchFamily="2" charset="2"/>
              <a:buChar char="l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Template </a:t>
            </a:r>
          </a:p>
          <a:p>
            <a:pPr marL="185738" algn="l">
              <a:buSzPct val="60000"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76"/>
          <p:cNvSpPr txBox="1"/>
          <p:nvPr/>
        </p:nvSpPr>
        <p:spPr bwMode="auto">
          <a:xfrm>
            <a:off x="3746451" y="1923679"/>
            <a:ext cx="1670127" cy="936104"/>
          </a:xfrm>
          <a:prstGeom prst="roundRect">
            <a:avLst>
              <a:gd name="adj" fmla="val 4441"/>
            </a:avLst>
          </a:prstGeom>
          <a:solidFill>
            <a:schemeClr val="accent3">
              <a:alpha val="10000"/>
            </a:schemeClr>
          </a:solidFill>
          <a:ln w="63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6236" rIns="0" bIns="26236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60363" indent="-174625" defTabSz="914355">
              <a:buSzPct val="60000"/>
              <a:buFont typeface="Wingdings" pitchFamily="2" charset="2"/>
              <a:buChar char="l"/>
              <a:defRPr sz="12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Key </a:t>
            </a:r>
          </a:p>
          <a:p>
            <a:pPr marL="185738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Words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77"/>
          <p:cNvSpPr txBox="1"/>
          <p:nvPr/>
        </p:nvSpPr>
        <p:spPr bwMode="auto">
          <a:xfrm>
            <a:off x="5502149" y="1923679"/>
            <a:ext cx="1670128" cy="936104"/>
          </a:xfrm>
          <a:prstGeom prst="roundRect">
            <a:avLst>
              <a:gd name="adj" fmla="val 5664"/>
            </a:avLst>
          </a:prstGeom>
          <a:solidFill>
            <a:schemeClr val="accent3">
              <a:alpha val="10000"/>
            </a:schemeClr>
          </a:solidFill>
          <a:ln w="63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6236" rIns="0" bIns="26236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60363" indent="-174625" defTabSz="914355">
              <a:buSzPct val="60000"/>
              <a:buFont typeface="Wingdings" pitchFamily="2" charset="2"/>
              <a:buChar char="l"/>
              <a:defRPr sz="12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Match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Key-Word Match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Detection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78"/>
          <p:cNvSpPr txBox="1"/>
          <p:nvPr/>
        </p:nvSpPr>
        <p:spPr bwMode="auto">
          <a:xfrm>
            <a:off x="7257849" y="1923861"/>
            <a:ext cx="1670127" cy="936104"/>
          </a:xfrm>
          <a:prstGeom prst="roundRect">
            <a:avLst>
              <a:gd name="adj" fmla="val 5664"/>
            </a:avLst>
          </a:prstGeom>
          <a:solidFill>
            <a:schemeClr val="accent3">
              <a:alpha val="10000"/>
            </a:schemeClr>
          </a:solidFill>
          <a:ln w="63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6236" rIns="0" bIns="26236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60363" indent="-174625" defTabSz="914355">
              <a:buSzPct val="60000"/>
              <a:buFont typeface="Wingdings" pitchFamily="2" charset="2"/>
              <a:buChar char="l"/>
              <a:defRPr sz="12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Words </a:t>
            </a:r>
          </a:p>
          <a:p>
            <a:pPr marL="185738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Aggregation</a:t>
            </a:r>
          </a:p>
        </p:txBody>
      </p:sp>
      <p:sp>
        <p:nvSpPr>
          <p:cNvPr id="35" name="TextBox 80"/>
          <p:cNvSpPr txBox="1"/>
          <p:nvPr/>
        </p:nvSpPr>
        <p:spPr bwMode="auto">
          <a:xfrm>
            <a:off x="237575" y="3147266"/>
            <a:ext cx="1670129" cy="1368334"/>
          </a:xfrm>
          <a:prstGeom prst="roundRect">
            <a:avLst>
              <a:gd name="adj" fmla="val 2936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algn="ctr">
              <a:defRPr sz="900" kern="0">
                <a:ea typeface="微软雅黑" panose="020B0503020204020204" pitchFamily="34" charset="-122"/>
              </a:defRPr>
            </a:lvl1pPr>
          </a:lstStyle>
          <a:p>
            <a:pPr marL="358775" indent="-176213" algn="l">
              <a:buSzPct val="60000"/>
              <a:buFont typeface="Wingdings" pitchFamily="2" charset="2"/>
              <a:buChar char="l"/>
            </a:pPr>
            <a:r>
              <a:rPr lang="en-US" altLang="zh-CN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SimHash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</a:p>
          <a:p>
            <a:pPr marL="358775" indent="-176213" algn="l">
              <a:buSzPct val="60000"/>
              <a:buFont typeface="Wingdings" pitchFamily="2" charset="2"/>
              <a:buChar char="l"/>
            </a:pP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Spell (LCS)</a:t>
            </a:r>
          </a:p>
          <a:p>
            <a:pPr marL="358775" indent="-214313" algn="l">
              <a:buSzPct val="60000"/>
              <a:buFont typeface="Wingdings" pitchFamily="2" charset="2"/>
              <a:buChar char="l"/>
            </a:pP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Drain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81"/>
          <p:cNvSpPr txBox="1"/>
          <p:nvPr/>
        </p:nvSpPr>
        <p:spPr bwMode="auto">
          <a:xfrm>
            <a:off x="3743566" y="3147266"/>
            <a:ext cx="1668435" cy="1368334"/>
          </a:xfrm>
          <a:prstGeom prst="roundRect">
            <a:avLst>
              <a:gd name="adj" fmla="val 2936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358775" indent="-176213">
              <a:buSzPct val="60000"/>
              <a:buFont typeface="Wingdings" pitchFamily="2" charset="2"/>
              <a:buChar char="l"/>
              <a:defRPr sz="1300" kern="0"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Set-based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Stats-based: TF-IDF</a:t>
            </a:r>
          </a:p>
        </p:txBody>
      </p:sp>
      <p:sp>
        <p:nvSpPr>
          <p:cNvPr id="37" name="TextBox 82"/>
          <p:cNvSpPr txBox="1"/>
          <p:nvPr/>
        </p:nvSpPr>
        <p:spPr bwMode="auto">
          <a:xfrm>
            <a:off x="5494686" y="3147266"/>
            <a:ext cx="1677591" cy="1368334"/>
          </a:xfrm>
          <a:prstGeom prst="roundRect">
            <a:avLst>
              <a:gd name="adj" fmla="val 1105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358775" indent="-176213">
              <a:buSzPct val="60000"/>
              <a:buFont typeface="Wingdings" pitchFamily="2" charset="2"/>
              <a:buChar char="l"/>
              <a:defRPr sz="1300" kern="0"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Aggregation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Voting</a:t>
            </a:r>
          </a:p>
        </p:txBody>
      </p:sp>
      <p:sp>
        <p:nvSpPr>
          <p:cNvPr id="38" name="TextBox 83"/>
          <p:cNvSpPr txBox="1"/>
          <p:nvPr/>
        </p:nvSpPr>
        <p:spPr bwMode="auto">
          <a:xfrm>
            <a:off x="7257849" y="3147266"/>
            <a:ext cx="1670127" cy="1368334"/>
          </a:xfrm>
          <a:prstGeom prst="roundRect">
            <a:avLst>
              <a:gd name="adj" fmla="val 2936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358775" indent="-176213">
              <a:buSzPct val="60000"/>
              <a:buFont typeface="Wingdings" pitchFamily="2" charset="2"/>
              <a:buChar char="l"/>
              <a:defRPr sz="1300" kern="0"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Dictionary-based</a:t>
            </a:r>
          </a:p>
        </p:txBody>
      </p:sp>
      <p:sp>
        <p:nvSpPr>
          <p:cNvPr id="40" name="下箭头 39"/>
          <p:cNvSpPr/>
          <p:nvPr/>
        </p:nvSpPr>
        <p:spPr>
          <a:xfrm>
            <a:off x="932552" y="1635646"/>
            <a:ext cx="292043" cy="288032"/>
          </a:xfrm>
          <a:prstGeom prst="downArrow">
            <a:avLst/>
          </a:prstGeom>
          <a:solidFill>
            <a:srgbClr val="3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4442458" y="1635646"/>
            <a:ext cx="292043" cy="288032"/>
          </a:xfrm>
          <a:prstGeom prst="downArrow">
            <a:avLst/>
          </a:prstGeom>
          <a:solidFill>
            <a:srgbClr val="3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下箭头 41"/>
          <p:cNvSpPr/>
          <p:nvPr/>
        </p:nvSpPr>
        <p:spPr>
          <a:xfrm>
            <a:off x="6197411" y="1635646"/>
            <a:ext cx="292043" cy="288032"/>
          </a:xfrm>
          <a:prstGeom prst="downArrow">
            <a:avLst/>
          </a:prstGeom>
          <a:solidFill>
            <a:srgbClr val="3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下箭头 42"/>
          <p:cNvSpPr/>
          <p:nvPr/>
        </p:nvSpPr>
        <p:spPr>
          <a:xfrm>
            <a:off x="7952365" y="1635646"/>
            <a:ext cx="292043" cy="288032"/>
          </a:xfrm>
          <a:prstGeom prst="downArrow">
            <a:avLst/>
          </a:prstGeom>
          <a:solidFill>
            <a:srgbClr val="3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下箭头 43"/>
          <p:cNvSpPr/>
          <p:nvPr/>
        </p:nvSpPr>
        <p:spPr>
          <a:xfrm>
            <a:off x="7952365" y="2876882"/>
            <a:ext cx="292043" cy="258853"/>
          </a:xfrm>
          <a:prstGeom prst="downArrow">
            <a:avLst/>
          </a:prstGeom>
          <a:solidFill>
            <a:srgbClr val="3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下箭头 44"/>
          <p:cNvSpPr/>
          <p:nvPr/>
        </p:nvSpPr>
        <p:spPr>
          <a:xfrm>
            <a:off x="6197411" y="2876882"/>
            <a:ext cx="292043" cy="258853"/>
          </a:xfrm>
          <a:prstGeom prst="downArrow">
            <a:avLst/>
          </a:prstGeom>
          <a:solidFill>
            <a:srgbClr val="3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下箭头 45"/>
          <p:cNvSpPr/>
          <p:nvPr/>
        </p:nvSpPr>
        <p:spPr>
          <a:xfrm>
            <a:off x="4442458" y="2876882"/>
            <a:ext cx="292043" cy="258853"/>
          </a:xfrm>
          <a:prstGeom prst="downArrow">
            <a:avLst/>
          </a:prstGeom>
          <a:solidFill>
            <a:srgbClr val="3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下箭头 46"/>
          <p:cNvSpPr/>
          <p:nvPr/>
        </p:nvSpPr>
        <p:spPr>
          <a:xfrm>
            <a:off x="932552" y="2876882"/>
            <a:ext cx="292043" cy="258853"/>
          </a:xfrm>
          <a:prstGeom prst="downArrow">
            <a:avLst/>
          </a:prstGeom>
          <a:solidFill>
            <a:srgbClr val="3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37575" y="4562093"/>
            <a:ext cx="1667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Milestone 1</a:t>
            </a:r>
            <a:endParaRPr lang="zh-CN" altLang="en-US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744396" y="4562093"/>
            <a:ext cx="1667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Milestone 3</a:t>
            </a:r>
            <a:endParaRPr lang="zh-CN" altLang="en-US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497784" y="4562093"/>
            <a:ext cx="1667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Milestone 4</a:t>
            </a:r>
            <a:endParaRPr lang="zh-CN" altLang="en-US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251188" y="4562093"/>
            <a:ext cx="1667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Milestone 5</a:t>
            </a:r>
            <a:endParaRPr lang="zh-CN" altLang="en-US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1992645" y="915566"/>
            <a:ext cx="1670127" cy="648072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6350" cap="flat" cmpd="sng" algn="ctr">
            <a:solidFill>
              <a:schemeClr val="accent2">
                <a:alpha val="64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27000" rIns="0" bIns="196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289309"/>
            <a:r>
              <a:rPr lang="en-US" altLang="zh-CN" sz="1300" dirty="0">
                <a:solidFill>
                  <a:srgbClr val="FFFF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Abnormal Candidate</a:t>
            </a:r>
          </a:p>
          <a:p>
            <a:pPr algn="ctr" defTabSz="289309"/>
            <a:r>
              <a:rPr lang="en-US" altLang="zh-CN" sz="1300" dirty="0">
                <a:solidFill>
                  <a:srgbClr val="FFFF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Detection</a:t>
            </a:r>
            <a:endParaRPr lang="zh-CN" altLang="en-US" sz="1300" dirty="0">
              <a:solidFill>
                <a:srgbClr val="FFFFFF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55" name="TextBox 74"/>
          <p:cNvSpPr txBox="1"/>
          <p:nvPr/>
        </p:nvSpPr>
        <p:spPr bwMode="auto">
          <a:xfrm>
            <a:off x="1993275" y="1923679"/>
            <a:ext cx="1667605" cy="936104"/>
          </a:xfrm>
          <a:prstGeom prst="roundRect">
            <a:avLst>
              <a:gd name="adj" fmla="val 6887"/>
            </a:avLst>
          </a:prstGeom>
          <a:solidFill>
            <a:schemeClr val="accent3">
              <a:alpha val="10000"/>
            </a:schemeClr>
          </a:solidFill>
          <a:ln w="63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6236" rIns="0" bIns="26236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60363" indent="-174625" defTabSz="914355">
              <a:buSzPct val="60000"/>
              <a:buFont typeface="Wingdings" pitchFamily="2" charset="2"/>
              <a:buChar char="l"/>
              <a:defRPr sz="12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Detection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Detection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79"/>
          <p:cNvSpPr txBox="1"/>
          <p:nvPr/>
        </p:nvSpPr>
        <p:spPr bwMode="auto">
          <a:xfrm>
            <a:off x="1991833" y="3147266"/>
            <a:ext cx="1667604" cy="1368334"/>
          </a:xfrm>
          <a:prstGeom prst="roundRect">
            <a:avLst>
              <a:gd name="adj" fmla="val 2936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358775" indent="-176213">
              <a:buSzPct val="60000"/>
              <a:buFont typeface="Wingdings" pitchFamily="2" charset="2"/>
              <a:buChar char="l"/>
              <a:defRPr sz="1300" kern="0"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Match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DeepLog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/LSTM</a:t>
            </a:r>
          </a:p>
        </p:txBody>
      </p:sp>
      <p:sp>
        <p:nvSpPr>
          <p:cNvPr id="57" name="下箭头 56"/>
          <p:cNvSpPr/>
          <p:nvPr/>
        </p:nvSpPr>
        <p:spPr>
          <a:xfrm>
            <a:off x="2687505" y="1635646"/>
            <a:ext cx="292043" cy="288032"/>
          </a:xfrm>
          <a:prstGeom prst="downArrow">
            <a:avLst/>
          </a:prstGeom>
          <a:solidFill>
            <a:srgbClr val="3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下箭头 57"/>
          <p:cNvSpPr/>
          <p:nvPr/>
        </p:nvSpPr>
        <p:spPr>
          <a:xfrm>
            <a:off x="2687505" y="2876882"/>
            <a:ext cx="292043" cy="258853"/>
          </a:xfrm>
          <a:prstGeom prst="downArrow">
            <a:avLst/>
          </a:prstGeom>
          <a:solidFill>
            <a:srgbClr val="3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990978" y="4562093"/>
            <a:ext cx="1667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Milestone 2</a:t>
            </a:r>
            <a:endParaRPr lang="zh-CN" altLang="en-US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4C8C2278-FE64-7E4F-A4E2-F942DFEC4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43" y="630260"/>
            <a:ext cx="825500" cy="1778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1BD1E6E8-8D3D-A34C-91B7-21836FA46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813"/>
            <a:ext cx="3275856" cy="548319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E749F02F-E551-0446-9716-FB5DB70FE4C4}"/>
              </a:ext>
            </a:extLst>
          </p:cNvPr>
          <p:cNvSpPr/>
          <p:nvPr/>
        </p:nvSpPr>
        <p:spPr>
          <a:xfrm>
            <a:off x="174000" y="115347"/>
            <a:ext cx="2491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ITU AI/ML in 5G Global Challenge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圆角矩形 177">
            <a:extLst>
              <a:ext uri="{FF2B5EF4-FFF2-40B4-BE49-F238E27FC236}">
                <a16:creationId xmlns:a16="http://schemas.microsoft.com/office/drawing/2014/main" id="{470F0BF4-B83E-3D4E-930D-8125FB251555}"/>
              </a:ext>
            </a:extLst>
          </p:cNvPr>
          <p:cNvSpPr/>
          <p:nvPr/>
        </p:nvSpPr>
        <p:spPr>
          <a:xfrm>
            <a:off x="450260" y="1017310"/>
            <a:ext cx="8226196" cy="3714680"/>
          </a:xfrm>
          <a:prstGeom prst="roundRect">
            <a:avLst>
              <a:gd name="adj" fmla="val 1068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9525"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en-US" altLang="zh-CN" sz="60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  <a:sym typeface="Arial" panose="020B0604020202020204" pitchFamily="3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755576" y="2199673"/>
            <a:ext cx="2663815" cy="1252983"/>
          </a:xfrm>
          <a:prstGeom prst="roundRect">
            <a:avLst>
              <a:gd name="adj" fmla="val 3661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>
            <a:solidFill>
              <a:schemeClr val="accent1">
                <a:lumMod val="60000"/>
                <a:lumOff val="40000"/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60817" y="3718498"/>
            <a:ext cx="2663815" cy="518745"/>
          </a:xfrm>
          <a:prstGeom prst="roundRect">
            <a:avLst>
              <a:gd name="adj" fmla="val 4450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>
            <a:solidFill>
              <a:schemeClr val="accent1">
                <a:lumMod val="60000"/>
                <a:lumOff val="40000"/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菱形 29"/>
          <p:cNvSpPr/>
          <p:nvPr/>
        </p:nvSpPr>
        <p:spPr>
          <a:xfrm>
            <a:off x="3574511" y="2341113"/>
            <a:ext cx="1440000" cy="360000"/>
          </a:xfrm>
          <a:prstGeom prst="diamond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algn="ctr"/>
            <a:endParaRPr lang="zh-CN" altLang="en-US" sz="900" ker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菱形 29"/>
          <p:cNvSpPr/>
          <p:nvPr/>
        </p:nvSpPr>
        <p:spPr>
          <a:xfrm>
            <a:off x="3574511" y="2931154"/>
            <a:ext cx="1440000" cy="360000"/>
          </a:xfrm>
          <a:prstGeom prst="diamond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algn="ctr"/>
            <a:endParaRPr lang="zh-CN" altLang="en-US" sz="900" ker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菱形 29"/>
          <p:cNvSpPr/>
          <p:nvPr/>
        </p:nvSpPr>
        <p:spPr>
          <a:xfrm>
            <a:off x="3593014" y="3820402"/>
            <a:ext cx="1437188" cy="360000"/>
          </a:xfrm>
          <a:prstGeom prst="diamond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algn="ctr"/>
            <a:endParaRPr lang="zh-CN" altLang="en-US" sz="900" ker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</p:spPr>
        <p:txBody>
          <a:bodyPr/>
          <a:lstStyle/>
          <a:p>
            <a:fld id="{FB07B671-1C97-406F-9CC6-C711624DAA13}" type="slidenum">
              <a:rPr lang="en-US" altLang="zh-CN" smtClean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6</a:t>
            </a:fld>
            <a:endParaRPr lang="en-US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" name="矩形 19"/>
          <p:cNvSpPr/>
          <p:nvPr/>
        </p:nvSpPr>
        <p:spPr>
          <a:xfrm>
            <a:off x="907831" y="2350386"/>
            <a:ext cx="1260000" cy="360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 sz="9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Log Template Parse</a:t>
            </a:r>
            <a:endParaRPr lang="zh-CN" altLang="en-US" sz="9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19"/>
          <p:cNvSpPr/>
          <p:nvPr/>
        </p:nvSpPr>
        <p:spPr>
          <a:xfrm>
            <a:off x="902590" y="2935686"/>
            <a:ext cx="1260000" cy="360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 sz="9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Series Detection</a:t>
            </a:r>
            <a:endParaRPr lang="zh-CN" altLang="en-US" sz="9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19"/>
          <p:cNvSpPr/>
          <p:nvPr/>
        </p:nvSpPr>
        <p:spPr>
          <a:xfrm>
            <a:off x="910696" y="3806231"/>
            <a:ext cx="1260000" cy="360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 sz="9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Log Key Words Extraction</a:t>
            </a:r>
            <a:endParaRPr lang="zh-CN" altLang="en-US" sz="9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椭圆 25"/>
          <p:cNvSpPr/>
          <p:nvPr/>
        </p:nvSpPr>
        <p:spPr>
          <a:xfrm>
            <a:off x="2361370" y="2340431"/>
            <a:ext cx="900000" cy="3600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endParaRPr kumimoji="1"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5"/>
          <p:cNvSpPr/>
          <p:nvPr/>
        </p:nvSpPr>
        <p:spPr>
          <a:xfrm>
            <a:off x="2356129" y="2935686"/>
            <a:ext cx="900000" cy="3600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Window</a:t>
            </a:r>
            <a:endParaRPr kumimoji="1"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5"/>
          <p:cNvSpPr/>
          <p:nvPr/>
        </p:nvSpPr>
        <p:spPr>
          <a:xfrm>
            <a:off x="2361369" y="3801231"/>
            <a:ext cx="927887" cy="397054"/>
          </a:xfrm>
          <a:prstGeom prst="ellipse">
            <a:avLst/>
          </a:prstGeom>
          <a:solidFill>
            <a:schemeClr val="tx2">
              <a:lumMod val="50000"/>
            </a:schemeClr>
          </a:solid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Synonym Filter</a:t>
            </a:r>
            <a:endParaRPr kumimoji="1"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19"/>
          <p:cNvSpPr/>
          <p:nvPr/>
        </p:nvSpPr>
        <p:spPr>
          <a:xfrm>
            <a:off x="3684841" y="2340431"/>
            <a:ext cx="1260000" cy="36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Template Match</a:t>
            </a:r>
            <a:endParaRPr lang="zh-CN" altLang="en-US" sz="9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矩形 19"/>
          <p:cNvSpPr/>
          <p:nvPr/>
        </p:nvSpPr>
        <p:spPr>
          <a:xfrm>
            <a:off x="3671452" y="2935686"/>
            <a:ext cx="1260000" cy="360000"/>
          </a:xfrm>
          <a:prstGeom prst="rect">
            <a:avLst/>
          </a:prstGeom>
          <a:noFill/>
          <a:ln w="6350" cap="sq" cmpd="sng" algn="ctr">
            <a:noFill/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 sz="9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Prediction Match</a:t>
            </a:r>
            <a:endParaRPr lang="zh-CN" altLang="en-US" sz="9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矩形 19"/>
          <p:cNvSpPr/>
          <p:nvPr/>
        </p:nvSpPr>
        <p:spPr>
          <a:xfrm>
            <a:off x="3649939" y="3814881"/>
            <a:ext cx="1260000" cy="360000"/>
          </a:xfrm>
          <a:prstGeom prst="rect">
            <a:avLst/>
          </a:prstGeom>
          <a:noFill/>
          <a:ln w="6350" cap="sq" cmpd="sng" algn="ctr">
            <a:noFill/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 sz="9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Key-Word Match</a:t>
            </a:r>
            <a:endParaRPr lang="zh-CN" altLang="en-US" sz="9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椭圆 25"/>
          <p:cNvSpPr/>
          <p:nvPr/>
        </p:nvSpPr>
        <p:spPr>
          <a:xfrm>
            <a:off x="5376011" y="2340431"/>
            <a:ext cx="929159" cy="3600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</a:t>
            </a:r>
            <a:endParaRPr kumimoji="1"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椭圆 25"/>
          <p:cNvSpPr/>
          <p:nvPr/>
        </p:nvSpPr>
        <p:spPr>
          <a:xfrm>
            <a:off x="5376011" y="2932697"/>
            <a:ext cx="928909" cy="3600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</a:t>
            </a:r>
            <a:endParaRPr kumimoji="1"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25"/>
          <p:cNvSpPr/>
          <p:nvPr/>
        </p:nvSpPr>
        <p:spPr>
          <a:xfrm>
            <a:off x="5367722" y="3806231"/>
            <a:ext cx="959540" cy="3600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</a:t>
            </a:r>
            <a:endParaRPr kumimoji="1"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椭圆 25"/>
          <p:cNvSpPr/>
          <p:nvPr/>
        </p:nvSpPr>
        <p:spPr>
          <a:xfrm>
            <a:off x="7668344" y="2928112"/>
            <a:ext cx="900000" cy="3600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Abnormal Logs</a:t>
            </a:r>
            <a:endParaRPr kumimoji="1"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线箭头连接符 5"/>
          <p:cNvCxnSpPr>
            <a:cxnSpLocks/>
            <a:stCxn id="177" idx="2"/>
          </p:cNvCxnSpPr>
          <p:nvPr/>
        </p:nvCxnSpPr>
        <p:spPr>
          <a:xfrm>
            <a:off x="2082903" y="1912122"/>
            <a:ext cx="0" cy="27802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cxnSpLocks/>
            <a:endCxn id="21" idx="2"/>
          </p:cNvCxnSpPr>
          <p:nvPr/>
        </p:nvCxnSpPr>
        <p:spPr>
          <a:xfrm flipV="1">
            <a:off x="2167831" y="2520431"/>
            <a:ext cx="193539" cy="9955"/>
          </a:xfrm>
          <a:prstGeom prst="straightConnector1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cxnSpLocks/>
            <a:endCxn id="22" idx="2"/>
          </p:cNvCxnSpPr>
          <p:nvPr/>
        </p:nvCxnSpPr>
        <p:spPr>
          <a:xfrm>
            <a:off x="2162590" y="3115686"/>
            <a:ext cx="193539" cy="0"/>
          </a:xfrm>
          <a:prstGeom prst="straightConnector1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cxnSpLocks/>
            <a:endCxn id="25" idx="2"/>
          </p:cNvCxnSpPr>
          <p:nvPr/>
        </p:nvCxnSpPr>
        <p:spPr>
          <a:xfrm>
            <a:off x="2170696" y="3986231"/>
            <a:ext cx="190673" cy="13527"/>
          </a:xfrm>
          <a:prstGeom prst="straightConnector1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cxnSpLocks/>
            <a:stCxn id="21" idx="6"/>
            <a:endCxn id="51" idx="1"/>
          </p:cNvCxnSpPr>
          <p:nvPr/>
        </p:nvCxnSpPr>
        <p:spPr>
          <a:xfrm>
            <a:off x="3261370" y="2520431"/>
            <a:ext cx="313141" cy="682"/>
          </a:xfrm>
          <a:prstGeom prst="straightConnector1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cxnSpLocks/>
            <a:stCxn id="22" idx="6"/>
            <a:endCxn id="52" idx="1"/>
          </p:cNvCxnSpPr>
          <p:nvPr/>
        </p:nvCxnSpPr>
        <p:spPr>
          <a:xfrm flipV="1">
            <a:off x="3256129" y="3111154"/>
            <a:ext cx="318382" cy="4532"/>
          </a:xfrm>
          <a:prstGeom prst="straightConnector1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cxnSpLocks/>
            <a:stCxn id="25" idx="6"/>
            <a:endCxn id="53" idx="1"/>
          </p:cNvCxnSpPr>
          <p:nvPr/>
        </p:nvCxnSpPr>
        <p:spPr>
          <a:xfrm>
            <a:off x="3289256" y="3999758"/>
            <a:ext cx="303758" cy="644"/>
          </a:xfrm>
          <a:prstGeom prst="straightConnector1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cxnSpLocks/>
            <a:stCxn id="51" idx="3"/>
            <a:endCxn id="40" idx="2"/>
          </p:cNvCxnSpPr>
          <p:nvPr/>
        </p:nvCxnSpPr>
        <p:spPr>
          <a:xfrm flipV="1">
            <a:off x="5014511" y="2520431"/>
            <a:ext cx="361500" cy="682"/>
          </a:xfrm>
          <a:prstGeom prst="straightConnector1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/>
          <p:cNvCxnSpPr>
            <a:cxnSpLocks/>
            <a:stCxn id="52" idx="3"/>
            <a:endCxn id="41" idx="2"/>
          </p:cNvCxnSpPr>
          <p:nvPr/>
        </p:nvCxnSpPr>
        <p:spPr>
          <a:xfrm>
            <a:off x="5014511" y="3111154"/>
            <a:ext cx="361500" cy="1543"/>
          </a:xfrm>
          <a:prstGeom prst="straightConnector1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>
            <a:cxnSpLocks/>
            <a:stCxn id="53" idx="3"/>
            <a:endCxn id="43" idx="2"/>
          </p:cNvCxnSpPr>
          <p:nvPr/>
        </p:nvCxnSpPr>
        <p:spPr>
          <a:xfrm flipV="1">
            <a:off x="5030202" y="3986231"/>
            <a:ext cx="337520" cy="14171"/>
          </a:xfrm>
          <a:prstGeom prst="straightConnector1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/>
          <p:cNvCxnSpPr>
            <a:stCxn id="51" idx="2"/>
            <a:endCxn id="32" idx="0"/>
          </p:cNvCxnSpPr>
          <p:nvPr/>
        </p:nvCxnSpPr>
        <p:spPr>
          <a:xfrm>
            <a:off x="4294511" y="2701113"/>
            <a:ext cx="6941" cy="23457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>
            <a:cxnSpLocks/>
            <a:stCxn id="52" idx="2"/>
            <a:endCxn id="53" idx="0"/>
          </p:cNvCxnSpPr>
          <p:nvPr/>
        </p:nvCxnSpPr>
        <p:spPr>
          <a:xfrm>
            <a:off x="4294511" y="3291154"/>
            <a:ext cx="17097" cy="52924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cxnSpLocks/>
            <a:stCxn id="43" idx="6"/>
            <a:endCxn id="49" idx="4"/>
          </p:cNvCxnSpPr>
          <p:nvPr/>
        </p:nvCxnSpPr>
        <p:spPr>
          <a:xfrm flipV="1">
            <a:off x="6327262" y="3288112"/>
            <a:ext cx="1791082" cy="698119"/>
          </a:xfrm>
          <a:prstGeom prst="bentConnector2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>
            <a:cxnSpLocks/>
            <a:stCxn id="49" idx="0"/>
            <a:endCxn id="106" idx="2"/>
          </p:cNvCxnSpPr>
          <p:nvPr/>
        </p:nvCxnSpPr>
        <p:spPr>
          <a:xfrm flipV="1">
            <a:off x="8118344" y="1831264"/>
            <a:ext cx="0" cy="1096848"/>
          </a:xfrm>
          <a:prstGeom prst="straightConnector1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7776744" y="152348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肘形连接符 109"/>
          <p:cNvCxnSpPr>
            <a:cxnSpLocks/>
            <a:stCxn id="108" idx="0"/>
            <a:endCxn id="50" idx="1"/>
          </p:cNvCxnSpPr>
          <p:nvPr/>
        </p:nvCxnSpPr>
        <p:spPr>
          <a:xfrm rot="16200000" flipH="1" flipV="1">
            <a:off x="2422299" y="554319"/>
            <a:ext cx="1762070" cy="5085034"/>
          </a:xfrm>
          <a:prstGeom prst="bentConnector4">
            <a:avLst>
              <a:gd name="adj1" fmla="val -12973"/>
              <a:gd name="adj2" fmla="val 104496"/>
            </a:avLst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/>
          <p:cNvCxnSpPr>
            <a:cxnSpLocks/>
            <a:stCxn id="13" idx="2"/>
            <a:endCxn id="31" idx="0"/>
          </p:cNvCxnSpPr>
          <p:nvPr/>
        </p:nvCxnSpPr>
        <p:spPr>
          <a:xfrm>
            <a:off x="4311608" y="1893276"/>
            <a:ext cx="3233" cy="44715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1115616" y="1572947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1319202" y="196162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Logs</a:t>
            </a:r>
            <a:endParaRPr kumimoji="1"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3555739" y="195317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Logs</a:t>
            </a:r>
            <a:endParaRPr kumimoji="1"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4050797" y="2638378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4050797" y="3607712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5028286" y="2320895"/>
            <a:ext cx="2680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kumimoji="1"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5011699" y="2897352"/>
            <a:ext cx="2680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5044693" y="3780534"/>
            <a:ext cx="2680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kumimoji="1"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000D123C-AD0F-1845-B15B-8B04DD692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1108" y="1461476"/>
            <a:ext cx="381000" cy="431800"/>
          </a:xfrm>
          <a:prstGeom prst="rect">
            <a:avLst/>
          </a:prstGeom>
        </p:spPr>
      </p:pic>
      <p:pic>
        <p:nvPicPr>
          <p:cNvPr id="177" name="图形 176">
            <a:extLst>
              <a:ext uri="{FF2B5EF4-FFF2-40B4-BE49-F238E27FC236}">
                <a16:creationId xmlns:a16="http://schemas.microsoft.com/office/drawing/2014/main" id="{463FE655-A3AF-654C-A083-9443CB79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2403" y="1480322"/>
            <a:ext cx="381000" cy="431800"/>
          </a:xfrm>
          <a:prstGeom prst="rect">
            <a:avLst/>
          </a:prstGeom>
        </p:spPr>
      </p:pic>
      <p:sp>
        <p:nvSpPr>
          <p:cNvPr id="108" name="圆角矩形 49">
            <a:extLst>
              <a:ext uri="{FF2B5EF4-FFF2-40B4-BE49-F238E27FC236}">
                <a16:creationId xmlns:a16="http://schemas.microsoft.com/office/drawing/2014/main" id="{E125FE54-67AD-48CD-B646-671D5C3787DA}"/>
              </a:ext>
            </a:extLst>
          </p:cNvPr>
          <p:cNvSpPr/>
          <p:nvPr/>
        </p:nvSpPr>
        <p:spPr>
          <a:xfrm>
            <a:off x="5316862" y="2215801"/>
            <a:ext cx="1057978" cy="1142186"/>
          </a:xfrm>
          <a:prstGeom prst="roundRect">
            <a:avLst>
              <a:gd name="adj" fmla="val 4450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>
            <a:solidFill>
              <a:schemeClr val="accent1">
                <a:lumMod val="60000"/>
                <a:lumOff val="40000"/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30" name="肘形连接符 93">
            <a:extLst>
              <a:ext uri="{FF2B5EF4-FFF2-40B4-BE49-F238E27FC236}">
                <a16:creationId xmlns:a16="http://schemas.microsoft.com/office/drawing/2014/main" id="{11F7B5AF-3FB1-474F-8AD4-7AA9DD25A1FE}"/>
              </a:ext>
            </a:extLst>
          </p:cNvPr>
          <p:cNvCxnSpPr>
            <a:cxnSpLocks/>
            <a:stCxn id="108" idx="2"/>
            <a:endCxn id="53" idx="0"/>
          </p:cNvCxnSpPr>
          <p:nvPr/>
        </p:nvCxnSpPr>
        <p:spPr>
          <a:xfrm rot="5400000">
            <a:off x="4847523" y="2822073"/>
            <a:ext cx="462415" cy="1534243"/>
          </a:xfrm>
          <a:prstGeom prst="bentConnector3">
            <a:avLst>
              <a:gd name="adj1" fmla="val 50000"/>
            </a:avLst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片 53">
            <a:extLst>
              <a:ext uri="{FF2B5EF4-FFF2-40B4-BE49-F238E27FC236}">
                <a16:creationId xmlns:a16="http://schemas.microsoft.com/office/drawing/2014/main" id="{F3706F48-4761-DD4E-BC7A-C5FF326CD3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26" y="693594"/>
            <a:ext cx="825500" cy="17780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420000" y="72000"/>
            <a:ext cx="5724000" cy="576000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Pre-Detection is used to update key word dictionary for detection fixing</a:t>
            </a: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946CD2BF-7D6F-314D-86B0-CEA464D6E7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2813"/>
            <a:ext cx="3275856" cy="548319"/>
          </a:xfrm>
          <a:prstGeom prst="rect">
            <a:avLst/>
          </a:prstGeom>
        </p:spPr>
      </p:pic>
      <p:sp>
        <p:nvSpPr>
          <p:cNvPr id="59" name="矩形 58">
            <a:extLst>
              <a:ext uri="{FF2B5EF4-FFF2-40B4-BE49-F238E27FC236}">
                <a16:creationId xmlns:a16="http://schemas.microsoft.com/office/drawing/2014/main" id="{BD5A2218-1FBF-ED4D-AC4B-EC61CBF476EE}"/>
              </a:ext>
            </a:extLst>
          </p:cNvPr>
          <p:cNvSpPr/>
          <p:nvPr/>
        </p:nvSpPr>
        <p:spPr>
          <a:xfrm>
            <a:off x="174000" y="115347"/>
            <a:ext cx="2491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ITU AI/ML in 5G Global Challenge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圆角矩形标注 138">
            <a:extLst>
              <a:ext uri="{FF2B5EF4-FFF2-40B4-BE49-F238E27FC236}">
                <a16:creationId xmlns:a16="http://schemas.microsoft.com/office/drawing/2014/main" id="{EF83E766-6F10-2B4F-80C1-519AD8676169}"/>
              </a:ext>
            </a:extLst>
          </p:cNvPr>
          <p:cNvSpPr/>
          <p:nvPr/>
        </p:nvSpPr>
        <p:spPr bwMode="auto">
          <a:xfrm>
            <a:off x="4697894" y="843558"/>
            <a:ext cx="3834545" cy="4032448"/>
          </a:xfrm>
          <a:prstGeom prst="roundRect">
            <a:avLst>
              <a:gd name="adj" fmla="val 1883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9525"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0" name="圆角矩形标注 138"/>
          <p:cNvSpPr/>
          <p:nvPr/>
        </p:nvSpPr>
        <p:spPr bwMode="auto">
          <a:xfrm>
            <a:off x="4788024" y="1181585"/>
            <a:ext cx="3656379" cy="3641626"/>
          </a:xfrm>
          <a:prstGeom prst="roundRect">
            <a:avLst>
              <a:gd name="adj" fmla="val 2512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9525"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5" name="圆角矩形标注 138"/>
          <p:cNvSpPr/>
          <p:nvPr/>
        </p:nvSpPr>
        <p:spPr bwMode="auto">
          <a:xfrm>
            <a:off x="6480640" y="2026670"/>
            <a:ext cx="1859271" cy="1314728"/>
          </a:xfrm>
          <a:prstGeom prst="roundRect">
            <a:avLst>
              <a:gd name="adj" fmla="val 2757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>
            <a:solidFill>
              <a:schemeClr val="accent1">
                <a:lumMod val="60000"/>
                <a:lumOff val="40000"/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6" name="圆角矩形标注 138"/>
          <p:cNvSpPr/>
          <p:nvPr/>
        </p:nvSpPr>
        <p:spPr bwMode="auto">
          <a:xfrm>
            <a:off x="6480640" y="3437834"/>
            <a:ext cx="1859271" cy="1296035"/>
          </a:xfrm>
          <a:prstGeom prst="roundRect">
            <a:avLst>
              <a:gd name="adj" fmla="val 3299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>
            <a:solidFill>
              <a:schemeClr val="accent1">
                <a:lumMod val="60000"/>
                <a:lumOff val="40000"/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6" name="圆角矩形标注 138">
            <a:extLst>
              <a:ext uri="{FF2B5EF4-FFF2-40B4-BE49-F238E27FC236}">
                <a16:creationId xmlns:a16="http://schemas.microsoft.com/office/drawing/2014/main" id="{454FF999-5595-7A4D-891F-3E4D5678A15D}"/>
              </a:ext>
            </a:extLst>
          </p:cNvPr>
          <p:cNvSpPr/>
          <p:nvPr/>
        </p:nvSpPr>
        <p:spPr bwMode="auto">
          <a:xfrm>
            <a:off x="539552" y="843558"/>
            <a:ext cx="3600400" cy="4032448"/>
          </a:xfrm>
          <a:prstGeom prst="roundRect">
            <a:avLst>
              <a:gd name="adj" fmla="val 1883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9525"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9" name="圆角矩形标注 138"/>
          <p:cNvSpPr/>
          <p:nvPr/>
        </p:nvSpPr>
        <p:spPr bwMode="auto">
          <a:xfrm>
            <a:off x="607349" y="1181585"/>
            <a:ext cx="3460595" cy="3641626"/>
          </a:xfrm>
          <a:prstGeom prst="roundRect">
            <a:avLst>
              <a:gd name="adj" fmla="val 1883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9525"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标注 138"/>
          <p:cNvSpPr/>
          <p:nvPr/>
        </p:nvSpPr>
        <p:spPr bwMode="auto">
          <a:xfrm>
            <a:off x="685968" y="1836030"/>
            <a:ext cx="1859271" cy="1095760"/>
          </a:xfrm>
          <a:prstGeom prst="roundRect">
            <a:avLst>
              <a:gd name="adj" fmla="val 3335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>
            <a:solidFill>
              <a:schemeClr val="accent1">
                <a:lumMod val="60000"/>
                <a:lumOff val="40000"/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标注 138"/>
          <p:cNvSpPr/>
          <p:nvPr/>
        </p:nvSpPr>
        <p:spPr bwMode="auto">
          <a:xfrm>
            <a:off x="700960" y="3166425"/>
            <a:ext cx="1859271" cy="773477"/>
          </a:xfrm>
          <a:prstGeom prst="roundRect">
            <a:avLst>
              <a:gd name="adj" fmla="val 5475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>
            <a:solidFill>
              <a:schemeClr val="accent1">
                <a:lumMod val="60000"/>
                <a:lumOff val="40000"/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圆角矩形标注 138"/>
          <p:cNvSpPr/>
          <p:nvPr/>
        </p:nvSpPr>
        <p:spPr bwMode="auto">
          <a:xfrm>
            <a:off x="700744" y="4083918"/>
            <a:ext cx="1859271" cy="414838"/>
          </a:xfrm>
          <a:prstGeom prst="roundRect">
            <a:avLst>
              <a:gd name="adj" fmla="val 7537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>
            <a:solidFill>
              <a:schemeClr val="accent1">
                <a:lumMod val="60000"/>
                <a:lumOff val="40000"/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</p:spPr>
        <p:txBody>
          <a:bodyPr/>
          <a:lstStyle/>
          <a:p>
            <a:fld id="{FB07B671-1C97-406F-9CC6-C711624DAA13}" type="slidenum">
              <a:rPr lang="en-US" altLang="zh-CN" smtClean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7</a:t>
            </a:fld>
            <a:endParaRPr lang="en-US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99792" y="1488306"/>
            <a:ext cx="1296144" cy="230832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algn="ctr">
              <a:defRPr sz="900" kern="0">
                <a:ea typeface="微软雅黑" panose="020B0503020204020204" pitchFamily="34" charset="-122"/>
              </a:defRPr>
            </a:lvl1pPr>
          </a:lstStyle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72" y="1871108"/>
            <a:ext cx="1722063" cy="10256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80" y="3201238"/>
            <a:ext cx="1790685" cy="70055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647" y="4133320"/>
            <a:ext cx="1757465" cy="31603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699792" y="2355726"/>
            <a:ext cx="1296000" cy="230832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algn="ctr">
              <a:defRPr sz="900" kern="0"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Filter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699792" y="3003798"/>
            <a:ext cx="1296000" cy="230832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algn="ctr">
              <a:defRPr sz="900" kern="0"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Wildcard Replace 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699792" y="3579862"/>
            <a:ext cx="1296000" cy="230832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algn="ctr">
              <a:defRPr sz="900" kern="0">
                <a:ea typeface="微软雅黑" panose="020B0503020204020204" pitchFamily="34" charset="-122"/>
              </a:defRPr>
            </a:lvl1pPr>
          </a:lstStyle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Simhash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Aggregation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699792" y="4155926"/>
            <a:ext cx="1296000" cy="230832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algn="ctr">
              <a:defRPr sz="900" kern="0"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</p:txBody>
      </p:sp>
      <p:cxnSp>
        <p:nvCxnSpPr>
          <p:cNvPr id="31" name="直线箭头连接符 30"/>
          <p:cNvCxnSpPr>
            <a:cxnSpLocks/>
          </p:cNvCxnSpPr>
          <p:nvPr/>
        </p:nvCxnSpPr>
        <p:spPr>
          <a:xfrm>
            <a:off x="3347864" y="1292027"/>
            <a:ext cx="0" cy="199603"/>
          </a:xfrm>
          <a:prstGeom prst="straightConnector1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cxnSpLocks/>
          </p:cNvCxnSpPr>
          <p:nvPr/>
        </p:nvCxnSpPr>
        <p:spPr>
          <a:xfrm>
            <a:off x="3347864" y="1721473"/>
            <a:ext cx="0" cy="634253"/>
          </a:xfrm>
          <a:prstGeom prst="straightConnector1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cxnSpLocks/>
            <a:endCxn id="27" idx="0"/>
          </p:cNvCxnSpPr>
          <p:nvPr/>
        </p:nvCxnSpPr>
        <p:spPr>
          <a:xfrm flipH="1">
            <a:off x="3347792" y="2591495"/>
            <a:ext cx="5778" cy="412303"/>
          </a:xfrm>
          <a:prstGeom prst="straightConnector1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932039" y="1472917"/>
            <a:ext cx="1440000" cy="24622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algn="ctr">
              <a:defRPr sz="1000" kern="0"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4932039" y="2361822"/>
            <a:ext cx="1440161" cy="713984"/>
          </a:xfrm>
          <a:prstGeom prst="roundRect">
            <a:avLst>
              <a:gd name="adj" fmla="val 4927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algn="ctr">
              <a:defRPr sz="1000" kern="0"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4932039" y="3986648"/>
            <a:ext cx="1440000" cy="400110"/>
          </a:xfrm>
          <a:prstGeom prst="roundRect">
            <a:avLst>
              <a:gd name="adj" fmla="val 5240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algn="ctr">
              <a:defRPr sz="1000" kern="0"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 Candidate</a:t>
            </a:r>
          </a:p>
        </p:txBody>
      </p:sp>
      <p:cxnSp>
        <p:nvCxnSpPr>
          <p:cNvPr id="70" name="直线箭头连接符 69"/>
          <p:cNvCxnSpPr>
            <a:cxnSpLocks/>
          </p:cNvCxnSpPr>
          <p:nvPr/>
        </p:nvCxnSpPr>
        <p:spPr>
          <a:xfrm flipH="1">
            <a:off x="5652121" y="3075806"/>
            <a:ext cx="1" cy="864096"/>
          </a:xfrm>
          <a:prstGeom prst="straightConnector1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标注 138"/>
          <p:cNvSpPr/>
          <p:nvPr/>
        </p:nvSpPr>
        <p:spPr bwMode="auto">
          <a:xfrm>
            <a:off x="6480640" y="1275606"/>
            <a:ext cx="1859271" cy="654628"/>
          </a:xfrm>
          <a:prstGeom prst="roundRect">
            <a:avLst>
              <a:gd name="adj" fmla="val 4904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>
            <a:solidFill>
              <a:schemeClr val="accent1">
                <a:lumMod val="60000"/>
                <a:lumOff val="40000"/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954382" y="843558"/>
            <a:ext cx="2530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Frequency-based Template Extraction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222573" y="843558"/>
            <a:ext cx="2545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Anomaly Detection by LSTM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D50A559F-0F3F-B847-882E-E4C25941B684}"/>
              </a:ext>
            </a:extLst>
          </p:cNvPr>
          <p:cNvCxnSpPr>
            <a:cxnSpLocks/>
          </p:cNvCxnSpPr>
          <p:nvPr/>
        </p:nvCxnSpPr>
        <p:spPr>
          <a:xfrm>
            <a:off x="3347864" y="3239567"/>
            <a:ext cx="0" cy="299065"/>
          </a:xfrm>
          <a:prstGeom prst="straightConnector1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9F740D7F-F647-904F-B24E-4D20085F0F2C}"/>
              </a:ext>
            </a:extLst>
          </p:cNvPr>
          <p:cNvCxnSpPr>
            <a:cxnSpLocks/>
          </p:cNvCxnSpPr>
          <p:nvPr/>
        </p:nvCxnSpPr>
        <p:spPr>
          <a:xfrm flipH="1">
            <a:off x="3347792" y="3867894"/>
            <a:ext cx="72" cy="269035"/>
          </a:xfrm>
          <a:prstGeom prst="straightConnector1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>
            <a:extLst>
              <a:ext uri="{FF2B5EF4-FFF2-40B4-BE49-F238E27FC236}">
                <a16:creationId xmlns:a16="http://schemas.microsoft.com/office/drawing/2014/main" id="{C79E2131-BD3C-8042-8574-5645D97F59D5}"/>
              </a:ext>
            </a:extLst>
          </p:cNvPr>
          <p:cNvCxnSpPr>
            <a:cxnSpLocks/>
          </p:cNvCxnSpPr>
          <p:nvPr/>
        </p:nvCxnSpPr>
        <p:spPr>
          <a:xfrm>
            <a:off x="3347864" y="4443958"/>
            <a:ext cx="0" cy="198757"/>
          </a:xfrm>
          <a:prstGeom prst="straightConnector1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ACA31D86-443A-0A4E-B6A5-792CA0B6C068}"/>
              </a:ext>
            </a:extLst>
          </p:cNvPr>
          <p:cNvCxnSpPr>
            <a:cxnSpLocks/>
          </p:cNvCxnSpPr>
          <p:nvPr/>
        </p:nvCxnSpPr>
        <p:spPr>
          <a:xfrm>
            <a:off x="5652039" y="1707654"/>
            <a:ext cx="0" cy="648072"/>
          </a:xfrm>
          <a:prstGeom prst="straightConnector1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线箭头连接符 132">
            <a:extLst>
              <a:ext uri="{FF2B5EF4-FFF2-40B4-BE49-F238E27FC236}">
                <a16:creationId xmlns:a16="http://schemas.microsoft.com/office/drawing/2014/main" id="{3F1BB897-C46D-7E4B-A923-4469BA8E8170}"/>
              </a:ext>
            </a:extLst>
          </p:cNvPr>
          <p:cNvCxnSpPr>
            <a:cxnSpLocks/>
          </p:cNvCxnSpPr>
          <p:nvPr/>
        </p:nvCxnSpPr>
        <p:spPr>
          <a:xfrm>
            <a:off x="5652039" y="1275606"/>
            <a:ext cx="0" cy="205232"/>
          </a:xfrm>
          <a:prstGeom prst="straightConnector1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图形 133">
            <a:extLst>
              <a:ext uri="{FF2B5EF4-FFF2-40B4-BE49-F238E27FC236}">
                <a16:creationId xmlns:a16="http://schemas.microsoft.com/office/drawing/2014/main" id="{2E3022BB-7378-3647-866A-B0D0747BC8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4248" y="1419622"/>
            <a:ext cx="317682" cy="360040"/>
          </a:xfrm>
          <a:prstGeom prst="rect">
            <a:avLst/>
          </a:prstGeom>
        </p:spPr>
      </p:pic>
      <p:pic>
        <p:nvPicPr>
          <p:cNvPr id="135" name="图形 134">
            <a:extLst>
              <a:ext uri="{FF2B5EF4-FFF2-40B4-BE49-F238E27FC236}">
                <a16:creationId xmlns:a16="http://schemas.microsoft.com/office/drawing/2014/main" id="{09570E11-30AE-4C47-9CC8-190069881A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68344" y="1419622"/>
            <a:ext cx="317682" cy="360040"/>
          </a:xfrm>
          <a:prstGeom prst="rect">
            <a:avLst/>
          </a:prstGeom>
        </p:spPr>
      </p:pic>
      <p:cxnSp>
        <p:nvCxnSpPr>
          <p:cNvPr id="203" name="直线箭头连接符 202">
            <a:extLst>
              <a:ext uri="{FF2B5EF4-FFF2-40B4-BE49-F238E27FC236}">
                <a16:creationId xmlns:a16="http://schemas.microsoft.com/office/drawing/2014/main" id="{3BD2A923-72E9-0F45-B3C8-D8D367EA58B0}"/>
              </a:ext>
            </a:extLst>
          </p:cNvPr>
          <p:cNvCxnSpPr>
            <a:cxnSpLocks/>
          </p:cNvCxnSpPr>
          <p:nvPr/>
        </p:nvCxnSpPr>
        <p:spPr>
          <a:xfrm>
            <a:off x="5671964" y="4443958"/>
            <a:ext cx="0" cy="198757"/>
          </a:xfrm>
          <a:prstGeom prst="straightConnector1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1971638328396_.pic_hd">
            <a:extLst>
              <a:ext uri="{FF2B5EF4-FFF2-40B4-BE49-F238E27FC236}">
                <a16:creationId xmlns:a16="http://schemas.microsoft.com/office/drawing/2014/main" id="{9B196AA3-BF03-4067-A4DB-F130D6AB1E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6509206" y="2268261"/>
            <a:ext cx="1807210" cy="81851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657B1E7-4E92-4D15-973F-6CBB3A873F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6062" y="3617430"/>
            <a:ext cx="1753870" cy="923925"/>
          </a:xfrm>
          <a:prstGeom prst="rect">
            <a:avLst/>
          </a:prstGeom>
        </p:spPr>
      </p:pic>
      <p:sp>
        <p:nvSpPr>
          <p:cNvPr id="43" name="Text Box 14">
            <a:extLst>
              <a:ext uri="{FF2B5EF4-FFF2-40B4-BE49-F238E27FC236}">
                <a16:creationId xmlns:a16="http://schemas.microsoft.com/office/drawing/2014/main" id="{F2CE8F52-3FD2-418D-A921-8F7B43676AB9}"/>
              </a:ext>
            </a:extLst>
          </p:cNvPr>
          <p:cNvSpPr txBox="1"/>
          <p:nvPr/>
        </p:nvSpPr>
        <p:spPr>
          <a:xfrm>
            <a:off x="6556114" y="1741188"/>
            <a:ext cx="888020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Key</a:t>
            </a:r>
          </a:p>
        </p:txBody>
      </p:sp>
      <p:sp>
        <p:nvSpPr>
          <p:cNvPr id="44" name="Text Box 16">
            <a:extLst>
              <a:ext uri="{FF2B5EF4-FFF2-40B4-BE49-F238E27FC236}">
                <a16:creationId xmlns:a16="http://schemas.microsoft.com/office/drawing/2014/main" id="{B741D6AD-18F9-4181-8BD7-B614286F488F}"/>
              </a:ext>
            </a:extLst>
          </p:cNvPr>
          <p:cNvSpPr txBox="1"/>
          <p:nvPr/>
        </p:nvSpPr>
        <p:spPr>
          <a:xfrm>
            <a:off x="7236300" y="1747951"/>
            <a:ext cx="1221732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Variable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5EDCB26E-2A25-CB44-A314-A3BA6C9C4E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843" y="630260"/>
            <a:ext cx="825500" cy="17780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420000" y="72000"/>
            <a:ext cx="5724000" cy="576000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90204" pitchFamily="34" charset="0"/>
              </a:rPr>
              <a:t>Fast template extraction is utilized to make pre-detection based on LSTM much more efficient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90204" pitchFamily="34" charset="0"/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6A6BB7B9-2EF5-C342-A53E-7B22D2348C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12813"/>
            <a:ext cx="3275856" cy="548319"/>
          </a:xfrm>
          <a:prstGeom prst="rect">
            <a:avLst/>
          </a:prstGeom>
        </p:spPr>
      </p:pic>
      <p:sp>
        <p:nvSpPr>
          <p:cNvPr id="47" name="矩形 46">
            <a:extLst>
              <a:ext uri="{FF2B5EF4-FFF2-40B4-BE49-F238E27FC236}">
                <a16:creationId xmlns:a16="http://schemas.microsoft.com/office/drawing/2014/main" id="{4A9123E9-5DCF-FD47-9E3A-B5DD108F7316}"/>
              </a:ext>
            </a:extLst>
          </p:cNvPr>
          <p:cNvSpPr/>
          <p:nvPr/>
        </p:nvSpPr>
        <p:spPr>
          <a:xfrm>
            <a:off x="174000" y="115347"/>
            <a:ext cx="2491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ITU AI/ML in 5G Global Challenge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23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</p:spPr>
        <p:txBody>
          <a:bodyPr/>
          <a:lstStyle/>
          <a:p>
            <a:fld id="{FB07B671-1C97-406F-9CC6-C711624DAA13}" type="slidenum">
              <a:rPr lang="en-US" altLang="zh-CN" smtClean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8</a:t>
            </a:fld>
            <a:endParaRPr lang="en-US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D027F2C0-206D-0043-8C21-DB61876C6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43" y="630260"/>
            <a:ext cx="825500" cy="17780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420000" y="72000"/>
            <a:ext cx="5724000" cy="576000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detection with key-words filter generates the final anomaly 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90204" pitchFamily="34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708C91A8-4073-EF4F-9EFD-454DA9D94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13"/>
            <a:ext cx="3275856" cy="548319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6BEEB264-8401-4441-80AE-A47191FB67B7}"/>
              </a:ext>
            </a:extLst>
          </p:cNvPr>
          <p:cNvSpPr/>
          <p:nvPr/>
        </p:nvSpPr>
        <p:spPr>
          <a:xfrm>
            <a:off x="174000" y="115347"/>
            <a:ext cx="2491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ITU AI/ML in 5G Global Challenge</a:t>
            </a:r>
          </a:p>
        </p:txBody>
      </p:sp>
      <p:sp>
        <p:nvSpPr>
          <p:cNvPr id="37" name="圆角矩形标注 138">
            <a:extLst>
              <a:ext uri="{FF2B5EF4-FFF2-40B4-BE49-F238E27FC236}">
                <a16:creationId xmlns:a16="http://schemas.microsoft.com/office/drawing/2014/main" id="{767168DA-056B-4F4C-A286-DED40D257041}"/>
              </a:ext>
            </a:extLst>
          </p:cNvPr>
          <p:cNvSpPr/>
          <p:nvPr/>
        </p:nvSpPr>
        <p:spPr bwMode="auto">
          <a:xfrm>
            <a:off x="1619672" y="2738225"/>
            <a:ext cx="5719996" cy="1821724"/>
          </a:xfrm>
          <a:prstGeom prst="roundRect">
            <a:avLst>
              <a:gd name="adj" fmla="val 876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>
            <a:solidFill>
              <a:schemeClr val="accent1">
                <a:lumMod val="60000"/>
                <a:lumOff val="40000"/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圆角矩形标注 138">
            <a:extLst>
              <a:ext uri="{FF2B5EF4-FFF2-40B4-BE49-F238E27FC236}">
                <a16:creationId xmlns:a16="http://schemas.microsoft.com/office/drawing/2014/main" id="{1670C58D-F0A1-CC44-9F11-3EC59AD4B558}"/>
              </a:ext>
            </a:extLst>
          </p:cNvPr>
          <p:cNvSpPr/>
          <p:nvPr/>
        </p:nvSpPr>
        <p:spPr bwMode="auto">
          <a:xfrm>
            <a:off x="1619672" y="1107186"/>
            <a:ext cx="5719996" cy="1403005"/>
          </a:xfrm>
          <a:prstGeom prst="roundRect">
            <a:avLst>
              <a:gd name="adj" fmla="val 1289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>
            <a:solidFill>
              <a:schemeClr val="accent1">
                <a:lumMod val="60000"/>
                <a:lumOff val="40000"/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576A580E-8782-AE43-B63A-6B302F4DA690}"/>
              </a:ext>
            </a:extLst>
          </p:cNvPr>
          <p:cNvSpPr/>
          <p:nvPr/>
        </p:nvSpPr>
        <p:spPr>
          <a:xfrm>
            <a:off x="1835694" y="4171335"/>
            <a:ext cx="1512000" cy="29414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zh-CN" sz="105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Template-anomaly</a:t>
            </a:r>
            <a:endParaRPr lang="zh-CN" altLang="en-US" sz="105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8C60E13A-DCF9-244C-8801-ECEDB391C3C8}"/>
              </a:ext>
            </a:extLst>
          </p:cNvPr>
          <p:cNvSpPr/>
          <p:nvPr/>
        </p:nvSpPr>
        <p:spPr>
          <a:xfrm>
            <a:off x="3743907" y="4171335"/>
            <a:ext cx="1512000" cy="29414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zh-CN" sz="105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Series-anomaly</a:t>
            </a:r>
            <a:endParaRPr lang="zh-CN" altLang="en-US" sz="105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6598CF5E-0066-A74F-96CB-AB13C8A93E15}"/>
              </a:ext>
            </a:extLst>
          </p:cNvPr>
          <p:cNvSpPr/>
          <p:nvPr/>
        </p:nvSpPr>
        <p:spPr>
          <a:xfrm>
            <a:off x="5652120" y="4176591"/>
            <a:ext cx="1512000" cy="29414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zh-CN" sz="105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Key-word-anomaly</a:t>
            </a:r>
            <a:endParaRPr lang="zh-CN" altLang="en-US" sz="105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圆角矩形 42">
                <a:extLst>
                  <a:ext uri="{FF2B5EF4-FFF2-40B4-BE49-F238E27FC236}">
                    <a16:creationId xmlns:a16="http://schemas.microsoft.com/office/drawing/2014/main" id="{CAE22797-BE5E-A24C-A268-3DA81652706F}"/>
                  </a:ext>
                </a:extLst>
              </p:cNvPr>
              <p:cNvSpPr/>
              <p:nvPr/>
            </p:nvSpPr>
            <p:spPr>
              <a:xfrm>
                <a:off x="3743907" y="2729178"/>
                <a:ext cx="1512000" cy="29414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  <a:alpha val="10000"/>
                </a:schemeClr>
              </a:solidFill>
              <a:ln w="6350" cap="sq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05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Key Word Weights </a:t>
                </a:r>
                <a14:m>
                  <m:oMath xmlns:m="http://schemas.openxmlformats.org/officeDocument/2006/math">
                    <m:r>
                      <a:rPr lang="zh-CN" altLang="en-US" sz="105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𝜔</m:t>
                    </m:r>
                  </m:oMath>
                </a14:m>
                <a:endParaRPr lang="zh-CN" altLang="en-US" sz="105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3" name="圆角矩形 42">
                <a:extLst>
                  <a:ext uri="{FF2B5EF4-FFF2-40B4-BE49-F238E27FC236}">
                    <a16:creationId xmlns:a16="http://schemas.microsoft.com/office/drawing/2014/main" id="{CAE22797-BE5E-A24C-A268-3DA816527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07" y="2729178"/>
                <a:ext cx="1512000" cy="29414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6350" cap="sq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圆角矩形 43">
            <a:extLst>
              <a:ext uri="{FF2B5EF4-FFF2-40B4-BE49-F238E27FC236}">
                <a16:creationId xmlns:a16="http://schemas.microsoft.com/office/drawing/2014/main" id="{BBCDA800-0445-7940-9D71-3207DF499E79}"/>
              </a:ext>
            </a:extLst>
          </p:cNvPr>
          <p:cNvSpPr/>
          <p:nvPr/>
        </p:nvSpPr>
        <p:spPr>
          <a:xfrm>
            <a:off x="1836898" y="1546377"/>
            <a:ext cx="1510796" cy="29414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zh-CN" sz="105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Synonym Weight</a:t>
            </a:r>
            <a:endParaRPr lang="en-US" altLang="zh-CN" sz="105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10F353BC-BDAF-A44D-87C2-4FE948E7CC59}"/>
              </a:ext>
            </a:extLst>
          </p:cNvPr>
          <p:cNvSpPr/>
          <p:nvPr/>
        </p:nvSpPr>
        <p:spPr>
          <a:xfrm>
            <a:off x="3743907" y="1531862"/>
            <a:ext cx="1512000" cy="29414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zh-CN" sz="105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Customized TF-IDF</a:t>
            </a:r>
            <a:endParaRPr lang="zh-CN" altLang="en-US" sz="105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3D97A7AC-9669-074A-84EC-B41219C62938}"/>
              </a:ext>
            </a:extLst>
          </p:cNvPr>
          <p:cNvSpPr/>
          <p:nvPr/>
        </p:nvSpPr>
        <p:spPr>
          <a:xfrm>
            <a:off x="5652120" y="1531861"/>
            <a:ext cx="1512000" cy="29414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zh-CN" sz="105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Difference</a:t>
            </a:r>
            <a:endParaRPr lang="zh-CN" altLang="en-US" sz="105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0EDB949-298E-FE49-8AB6-FEDAE2533E78}"/>
                  </a:ext>
                </a:extLst>
              </p:cNvPr>
              <p:cNvSpPr/>
              <p:nvPr/>
            </p:nvSpPr>
            <p:spPr>
              <a:xfrm>
                <a:off x="2437602" y="3858598"/>
                <a:ext cx="3457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𝑇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0EDB949-298E-FE49-8AB6-FEDAE2533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602" y="3858598"/>
                <a:ext cx="34573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4CB7F68-FA43-2843-A8C3-3DBDE37C523B}"/>
                  </a:ext>
                </a:extLst>
              </p:cNvPr>
              <p:cNvSpPr/>
              <p:nvPr/>
            </p:nvSpPr>
            <p:spPr>
              <a:xfrm>
                <a:off x="4287573" y="3858598"/>
                <a:ext cx="3324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𝑆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4CB7F68-FA43-2843-A8C3-3DBDE37C5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573" y="3858598"/>
                <a:ext cx="33246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A9BE6E96-0D8E-A04C-8C6E-901C09D30363}"/>
                  </a:ext>
                </a:extLst>
              </p:cNvPr>
              <p:cNvSpPr/>
              <p:nvPr/>
            </p:nvSpPr>
            <p:spPr>
              <a:xfrm>
                <a:off x="6015850" y="3845501"/>
                <a:ext cx="36484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𝐾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A9BE6E96-0D8E-A04C-8C6E-901C09D30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50" y="3845501"/>
                <a:ext cx="36484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>
            <a:extLst>
              <a:ext uri="{FF2B5EF4-FFF2-40B4-BE49-F238E27FC236}">
                <a16:creationId xmlns:a16="http://schemas.microsoft.com/office/drawing/2014/main" id="{63F1B125-F2AB-1C47-B9F6-FF17D31E4818}"/>
              </a:ext>
            </a:extLst>
          </p:cNvPr>
          <p:cNvSpPr txBox="1"/>
          <p:nvPr/>
        </p:nvSpPr>
        <p:spPr>
          <a:xfrm>
            <a:off x="1668857" y="1187257"/>
            <a:ext cx="1733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Word Dictionary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01BD4FC-F702-C94A-8360-7E99C1190611}"/>
              </a:ext>
            </a:extLst>
          </p:cNvPr>
          <p:cNvSpPr txBox="1"/>
          <p:nvPr/>
        </p:nvSpPr>
        <p:spPr>
          <a:xfrm>
            <a:off x="1668857" y="2760464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49D3AE0-6267-A644-81B6-BC151EA61D93}"/>
                  </a:ext>
                </a:extLst>
              </p:cNvPr>
              <p:cNvSpPr/>
              <p:nvPr/>
            </p:nvSpPr>
            <p:spPr>
              <a:xfrm>
                <a:off x="3072769" y="3266205"/>
                <a:ext cx="285039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𝒕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1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1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b="1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sz="1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s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1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1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b="1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sz="1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k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1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1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b="1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sz="1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49D3AE0-6267-A644-81B6-BC151EA61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769" y="3266205"/>
                <a:ext cx="2850396" cy="307777"/>
              </a:xfrm>
              <a:prstGeom prst="rect">
                <a:avLst/>
              </a:prstGeom>
              <a:blipFill>
                <a:blip r:embed="rId8"/>
                <a:stretch>
                  <a:fillRect t="-104000" b="-16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C4B847E0-ADDF-1A4F-BA2A-986232DDD478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783338" y="3596481"/>
            <a:ext cx="1716654" cy="416006"/>
          </a:xfrm>
          <a:prstGeom prst="straightConnector1">
            <a:avLst/>
          </a:prstGeom>
          <a:ln>
            <a:solidFill>
              <a:srgbClr val="35A2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7996F920-786C-7E4C-ACE4-592347DC04BC}"/>
              </a:ext>
            </a:extLst>
          </p:cNvPr>
          <p:cNvCxnSpPr>
            <a:cxnSpLocks/>
          </p:cNvCxnSpPr>
          <p:nvPr/>
        </p:nvCxnSpPr>
        <p:spPr>
          <a:xfrm flipV="1">
            <a:off x="4499907" y="3507854"/>
            <a:ext cx="0" cy="412303"/>
          </a:xfrm>
          <a:prstGeom prst="straightConnector1">
            <a:avLst/>
          </a:prstGeom>
          <a:ln>
            <a:solidFill>
              <a:srgbClr val="35A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335120A5-84E8-4140-8175-E2AF9655C5D2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4497968" y="3596480"/>
            <a:ext cx="1517882" cy="402910"/>
          </a:xfrm>
          <a:prstGeom prst="straightConnector1">
            <a:avLst/>
          </a:prstGeom>
          <a:ln>
            <a:solidFill>
              <a:srgbClr val="35A2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963514A3-25B3-0940-BF4F-D9F85807B78F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2691185" y="1861094"/>
            <a:ext cx="1808722" cy="868084"/>
          </a:xfrm>
          <a:prstGeom prst="straightConnector1">
            <a:avLst/>
          </a:prstGeom>
          <a:ln>
            <a:solidFill>
              <a:srgbClr val="35A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461B1660-4B02-B247-A5B0-2F0FC34B90F3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499907" y="1835054"/>
            <a:ext cx="0" cy="894124"/>
          </a:xfrm>
          <a:prstGeom prst="straightConnector1">
            <a:avLst/>
          </a:prstGeom>
          <a:ln>
            <a:solidFill>
              <a:srgbClr val="35A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CD43AA34-849A-E848-A3B9-53A67AF4C49F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499907" y="1816959"/>
            <a:ext cx="1804924" cy="912219"/>
          </a:xfrm>
          <a:prstGeom prst="straightConnector1">
            <a:avLst/>
          </a:prstGeom>
          <a:ln>
            <a:solidFill>
              <a:srgbClr val="35A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93">
            <a:extLst>
              <a:ext uri="{FF2B5EF4-FFF2-40B4-BE49-F238E27FC236}">
                <a16:creationId xmlns:a16="http://schemas.microsoft.com/office/drawing/2014/main" id="{65DC9887-933C-194B-A38A-330CA7298F88}"/>
              </a:ext>
            </a:extLst>
          </p:cNvPr>
          <p:cNvCxnSpPr>
            <a:cxnSpLocks/>
            <a:stCxn id="43" idx="3"/>
            <a:endCxn id="41" idx="0"/>
          </p:cNvCxnSpPr>
          <p:nvPr/>
        </p:nvCxnSpPr>
        <p:spPr>
          <a:xfrm>
            <a:off x="5255907" y="2876251"/>
            <a:ext cx="1152213" cy="1300340"/>
          </a:xfrm>
          <a:prstGeom prst="bentConnector2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44">
            <a:extLst>
              <a:ext uri="{FF2B5EF4-FFF2-40B4-BE49-F238E27FC236}">
                <a16:creationId xmlns:a16="http://schemas.microsoft.com/office/drawing/2014/main" id="{A372D5E6-FB02-A74E-BC39-B3710A5F15B9}"/>
              </a:ext>
            </a:extLst>
          </p:cNvPr>
          <p:cNvCxnSpPr>
            <a:cxnSpLocks/>
            <a:stCxn id="43" idx="2"/>
            <a:endCxn id="54" idx="0"/>
          </p:cNvCxnSpPr>
          <p:nvPr/>
        </p:nvCxnSpPr>
        <p:spPr>
          <a:xfrm flipH="1">
            <a:off x="4497967" y="3023323"/>
            <a:ext cx="1940" cy="242882"/>
          </a:xfrm>
          <a:prstGeom prst="straightConnector1">
            <a:avLst/>
          </a:prstGeom>
          <a:ln>
            <a:solidFill>
              <a:srgbClr val="35A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圆角矩形 75">
            <a:extLst>
              <a:ext uri="{FF2B5EF4-FFF2-40B4-BE49-F238E27FC236}">
                <a16:creationId xmlns:a16="http://schemas.microsoft.com/office/drawing/2014/main" id="{386A0B82-D717-0E49-ABDA-743E8D1AD8EE}"/>
              </a:ext>
            </a:extLst>
          </p:cNvPr>
          <p:cNvSpPr/>
          <p:nvPr/>
        </p:nvSpPr>
        <p:spPr>
          <a:xfrm>
            <a:off x="467544" y="1347614"/>
            <a:ext cx="8280920" cy="3096344"/>
          </a:xfrm>
          <a:prstGeom prst="roundRect">
            <a:avLst>
              <a:gd name="adj" fmla="val 2511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9525"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en-US" altLang="zh-CN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7" name="圆角矩形标注 138"/>
          <p:cNvSpPr/>
          <p:nvPr/>
        </p:nvSpPr>
        <p:spPr bwMode="auto">
          <a:xfrm>
            <a:off x="611560" y="1491630"/>
            <a:ext cx="3797202" cy="2696856"/>
          </a:xfrm>
          <a:prstGeom prst="roundRect">
            <a:avLst>
              <a:gd name="adj" fmla="val 2481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>
            <a:solidFill>
              <a:schemeClr val="accent1">
                <a:lumMod val="60000"/>
                <a:lumOff val="40000"/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</p:spPr>
        <p:txBody>
          <a:bodyPr/>
          <a:lstStyle/>
          <a:p>
            <a:fld id="{FB07B671-1C97-406F-9CC6-C711624DAA13}" type="slidenum">
              <a:rPr lang="en-US" altLang="zh-CN" smtClean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9</a:t>
            </a:fld>
            <a:endParaRPr lang="en-US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420000" y="72000"/>
            <a:ext cx="5724000" cy="576000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100 out of 100 score in competition dataset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90204" pitchFamily="34" charset="0"/>
            </a:endParaRPr>
          </a:p>
        </p:txBody>
      </p:sp>
      <p:sp>
        <p:nvSpPr>
          <p:cNvPr id="13" name="内容占位符 3"/>
          <p:cNvSpPr>
            <a:spLocks noGrp="1"/>
          </p:cNvSpPr>
          <p:nvPr>
            <p:ph sz="quarter" idx="17"/>
          </p:nvPr>
        </p:nvSpPr>
        <p:spPr>
          <a:xfrm>
            <a:off x="285038" y="861911"/>
            <a:ext cx="8319410" cy="302237"/>
          </a:xfrm>
        </p:spPr>
        <p:txBody>
          <a:bodyPr>
            <a:norm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P=100%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R=100%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F1=1.00</a:t>
            </a:r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 at China Unicom 5G+AI Network Application Special Competition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8999" y="1524191"/>
            <a:ext cx="3823030" cy="172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efficient template extraction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Increasingly accumulated knowledge dictionary and potential knowledge graph construction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 tradeoff of time consumption and performance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 fast detection with dictionary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1EA3E4D-C0D4-9046-9AD9-2F8AC6816C25}"/>
              </a:ext>
            </a:extLst>
          </p:cNvPr>
          <p:cNvGrpSpPr/>
          <p:nvPr/>
        </p:nvGrpSpPr>
        <p:grpSpPr>
          <a:xfrm>
            <a:off x="4572000" y="1524191"/>
            <a:ext cx="4032448" cy="2696857"/>
            <a:chOff x="4572000" y="1347614"/>
            <a:chExt cx="4032448" cy="2696857"/>
          </a:xfrm>
        </p:grpSpPr>
        <p:sp>
          <p:nvSpPr>
            <p:cNvPr id="19" name="圆角矩形标注 138"/>
            <p:cNvSpPr/>
            <p:nvPr/>
          </p:nvSpPr>
          <p:spPr bwMode="auto">
            <a:xfrm>
              <a:off x="4572000" y="1347614"/>
              <a:ext cx="4032448" cy="2696857"/>
            </a:xfrm>
            <a:prstGeom prst="roundRect">
              <a:avLst>
                <a:gd name="adj" fmla="val 2481"/>
              </a:avLst>
            </a:prstGeom>
            <a:solidFill>
              <a:schemeClr val="accent1">
                <a:lumMod val="60000"/>
                <a:lumOff val="40000"/>
                <a:alpha val="10000"/>
              </a:schemeClr>
            </a:solidFill>
            <a:ln w="6350">
              <a:solidFill>
                <a:schemeClr val="accent1">
                  <a:lumMod val="60000"/>
                  <a:lumOff val="40000"/>
                  <a:alpha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" bIns="46800" rtlCol="0" anchor="t"/>
            <a:lstStyle/>
            <a:p>
              <a:pPr algn="ctr" defTabSz="513861"/>
              <a:endParaRPr lang="zh-CN" altLang="en-US" sz="600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6016" y="1631963"/>
              <a:ext cx="3808460" cy="2347386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4579992" y="1563638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27E6820-5681-564E-91DC-8EA8C49D1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43" y="630260"/>
            <a:ext cx="825500" cy="1778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4486453-0ED4-2640-9B82-74EA57E3C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813"/>
            <a:ext cx="3275856" cy="5483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AEA6C55-6D72-0E46-946E-8BC0537AF8E3}"/>
              </a:ext>
            </a:extLst>
          </p:cNvPr>
          <p:cNvSpPr/>
          <p:nvPr/>
        </p:nvSpPr>
        <p:spPr>
          <a:xfrm>
            <a:off x="174000" y="115347"/>
            <a:ext cx="2491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ITU AI/ML in 5G Global Challenge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母版格式.V.0309">
  <a:themeElements>
    <a:clrScheme name="自定义 1-">
      <a:dk1>
        <a:srgbClr val="000000"/>
      </a:dk1>
      <a:lt1>
        <a:srgbClr val="FFFFFF"/>
      </a:lt1>
      <a:dk2>
        <a:srgbClr val="44546A"/>
      </a:dk2>
      <a:lt2>
        <a:srgbClr val="DBEFFE"/>
      </a:lt2>
      <a:accent1>
        <a:srgbClr val="025DA9"/>
      </a:accent1>
      <a:accent2>
        <a:srgbClr val="F47C39"/>
      </a:accent2>
      <a:accent3>
        <a:srgbClr val="6EBF56"/>
      </a:accent3>
      <a:accent4>
        <a:srgbClr val="CDCDCC"/>
      </a:accent4>
      <a:accent5>
        <a:srgbClr val="3674B0"/>
      </a:accent5>
      <a:accent6>
        <a:srgbClr val="41A3D6"/>
      </a:accent6>
      <a:hlink>
        <a:srgbClr val="289BF1"/>
      </a:hlink>
      <a:folHlink>
        <a:srgbClr val="B1AFAF"/>
      </a:folHlink>
    </a:clrScheme>
    <a:fontScheme name="hlxkwii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833</Words>
  <Application>Microsoft Macintosh PowerPoint</Application>
  <PresentationFormat>全屏显示(16:9)</PresentationFormat>
  <Paragraphs>202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等线</vt:lpstr>
      <vt:lpstr>思源黑体 CN</vt:lpstr>
      <vt:lpstr>宋体</vt:lpstr>
      <vt:lpstr>Microsoft YaHei</vt:lpstr>
      <vt:lpstr>Microsoft YaHei</vt:lpstr>
      <vt:lpstr>Microsoft YaHei UI</vt:lpstr>
      <vt:lpstr>Open Sans</vt:lpstr>
      <vt:lpstr>Roboto</vt:lpstr>
      <vt:lpstr>Arial</vt:lpstr>
      <vt:lpstr>Calibri</vt:lpstr>
      <vt:lpstr>Cambria Math</vt:lpstr>
      <vt:lpstr>Times New Roman</vt:lpstr>
      <vt:lpstr>Wingdings</vt:lpstr>
      <vt:lpstr>母版格式.V.0309</vt:lpstr>
      <vt:lpstr>Network anomaly detection based on logs</vt:lpstr>
      <vt:lpstr>Logs are valuable for network maintenance with existing challenges</vt:lpstr>
      <vt:lpstr>Ensemble Solution: NLP &amp; Abnormal Detection </vt:lpstr>
      <vt:lpstr>Key-word Dictionary Construction is the most important</vt:lpstr>
      <vt:lpstr> Industry-level Solution is empowered by iteration</vt:lpstr>
      <vt:lpstr>Pre-Detection is used to update key word dictionary for detection fixing</vt:lpstr>
      <vt:lpstr>Fast template extraction is utilized to make pre-detection based on LSTM much more efficient</vt:lpstr>
      <vt:lpstr>Weighted detection with key-words filter generates the final anomaly </vt:lpstr>
      <vt:lpstr>The only 100 out of 100 score in competition dataset</vt:lpstr>
      <vt:lpstr>Industrial Application is perfect</vt:lpstr>
      <vt:lpstr>Knowledge Graph will be constructed by log detection and potential root cause analysis</vt:lpstr>
      <vt:lpstr>Thank you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PPT规范及模版</dc:title>
  <dc:creator>Microsoft Office User</dc:creator>
  <cp:lastModifiedBy>songyong08@126.com</cp:lastModifiedBy>
  <cp:revision>1318</cp:revision>
  <cp:lastPrinted>2021-11-30T00:59:47Z</cp:lastPrinted>
  <dcterms:created xsi:type="dcterms:W3CDTF">2021-11-30T00:59:47Z</dcterms:created>
  <dcterms:modified xsi:type="dcterms:W3CDTF">2021-12-01T10:42:51Z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1033-3.1.6.6275</vt:lpwstr>
  </property>
</Properties>
</file>