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20"/>
  </p:notesMasterIdLst>
  <p:handoutMasterIdLst>
    <p:handoutMasterId r:id="rId21"/>
  </p:handoutMasterIdLst>
  <p:sldIdLst>
    <p:sldId id="320" r:id="rId6"/>
    <p:sldId id="323" r:id="rId7"/>
    <p:sldId id="325" r:id="rId8"/>
    <p:sldId id="346" r:id="rId9"/>
    <p:sldId id="347" r:id="rId10"/>
    <p:sldId id="349" r:id="rId11"/>
    <p:sldId id="348" r:id="rId12"/>
    <p:sldId id="353" r:id="rId13"/>
    <p:sldId id="350" r:id="rId14"/>
    <p:sldId id="351" r:id="rId15"/>
    <p:sldId id="352" r:id="rId16"/>
    <p:sldId id="354" r:id="rId17"/>
    <p:sldId id="355" r:id="rId18"/>
    <p:sldId id="344"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10">
          <p15:clr>
            <a:srgbClr val="A4A3A4"/>
          </p15:clr>
        </p15:guide>
        <p15:guide id="2" orient="horz" pos="3066">
          <p15:clr>
            <a:srgbClr val="A4A3A4"/>
          </p15:clr>
        </p15:guide>
        <p15:guide id="3" orient="horz" pos="2910">
          <p15:clr>
            <a:srgbClr val="A4A3A4"/>
          </p15:clr>
        </p15:guide>
        <p15:guide id="4" orient="horz" pos="462">
          <p15:clr>
            <a:srgbClr val="A4A3A4"/>
          </p15:clr>
        </p15:guide>
        <p15:guide id="5" pos="304">
          <p15:clr>
            <a:srgbClr val="A4A3A4"/>
          </p15:clr>
        </p15:guide>
        <p15:guide id="6" pos="144">
          <p15:clr>
            <a:srgbClr val="A4A3A4"/>
          </p15:clr>
        </p15:guide>
        <p15:guide id="7" pos="5440">
          <p15:clr>
            <a:srgbClr val="A4A3A4"/>
          </p15:clr>
        </p15:guide>
        <p15:guide id="8" orient="horz" pos="2986">
          <p15:clr>
            <a:srgbClr val="A4A3A4"/>
          </p15:clr>
        </p15:guide>
        <p15:guide id="9" orient="horz" pos="382">
          <p15:clr>
            <a:srgbClr val="A4A3A4"/>
          </p15:clr>
        </p15:guide>
        <p15:guide id="10" orient="horz" pos="3038">
          <p15:clr>
            <a:srgbClr val="A4A3A4"/>
          </p15:clr>
        </p15:guide>
        <p15:guide id="11" pos="214">
          <p15:clr>
            <a:srgbClr val="A4A3A4"/>
          </p15:clr>
        </p15:guide>
        <p15:guide id="12" pos="554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dney Cronin" initials="RC" lastIdx="2" clrIdx="0"/>
  <p:cmAuthor id="2" name="Azra Diwan" initials="AD"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282"/>
    <a:srgbClr val="E00E0E"/>
    <a:srgbClr val="CC8A00"/>
    <a:srgbClr val="EF0E0E"/>
    <a:srgbClr val="BB0E0E"/>
    <a:srgbClr val="FFFFFF"/>
    <a:srgbClr val="F0AB00"/>
    <a:srgbClr val="804098"/>
    <a:srgbClr val="00A9E0"/>
    <a:srgbClr val="C309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44870F-7A1D-8B35-24AF-FAF622306DC4}" v="19" dt="2021-07-20T17:50:32.234"/>
    <p1510:client id="{4E0DD393-4360-5790-C7FB-101D0BDFCBCF}" v="8" dt="2021-11-29T19:53:45.123"/>
    <p1510:client id="{5351478C-131E-6810-1AA1-9EA504C1B35A}" v="6" dt="2021-07-20T14:18:27.527"/>
    <p1510:client id="{53686E68-1E3C-C5B9-9405-AC94AEBA932B}" v="350" dt="2021-07-20T18:58:25.808"/>
    <p1510:client id="{5B861642-41BA-5AC1-1581-F8815BEAF29E}" v="833" dt="2021-11-26T20:57:46.828"/>
    <p1510:client id="{62C22490-D678-3F97-A56A-7FAE26332B47}" v="3" dt="2021-11-28T03:38:08.317"/>
    <p1510:client id="{62F896EA-6960-F274-E241-809FD870DBDD}" v="32" dt="2021-07-20T20:12:17.977"/>
    <p1510:client id="{64068FCF-DAFA-243A-A7E7-CF88816022F6}" v="57" dt="2021-07-21T12:37:41.768"/>
    <p1510:client id="{82F0931F-8D64-6161-7363-64B7AD64A50F}" v="15" dt="2021-11-29T13:57:10.390"/>
    <p1510:client id="{9A21BA84-2834-EAEE-CB89-DFDE2CF97311}" v="15" dt="2021-07-20T20:55:56.395"/>
    <p1510:client id="{9DD8B89B-E306-6A73-D8B1-D23FD141F2EB}" v="114" dt="2021-11-29T13:15:47.441"/>
    <p1510:client id="{A69371C8-0707-4232-B5D2-7F94C3F8B461}" v="4" vWet="6" dt="2021-07-21T12:36:51.905"/>
    <p1510:client id="{C7082008-2173-03E6-1C36-4777801BC918}" v="57" dt="2021-11-28T14:43:26.570"/>
  </p1510:revLst>
</p1510:revInfo>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114" y="192"/>
      </p:cViewPr>
      <p:guideLst>
        <p:guide orient="horz" pos="3110"/>
        <p:guide orient="horz" pos="3066"/>
        <p:guide orient="horz" pos="2910"/>
        <p:guide orient="horz" pos="462"/>
        <p:guide pos="304"/>
        <p:guide pos="144"/>
        <p:guide pos="5440"/>
        <p:guide orient="horz" pos="2986"/>
        <p:guide orient="horz" pos="382"/>
        <p:guide orient="horz" pos="3038"/>
        <p:guide pos="214"/>
        <p:guide pos="5546"/>
      </p:guideLst>
    </p:cSldViewPr>
  </p:slideViewPr>
  <p:notesTextViewPr>
    <p:cViewPr>
      <p:scale>
        <a:sx n="1" d="1"/>
        <a:sy n="1" d="1"/>
      </p:scale>
      <p:origin x="0" y="0"/>
    </p:cViewPr>
  </p:notesTextViewPr>
  <p:notesViewPr>
    <p:cSldViewPr snapToGrid="0">
      <p:cViewPr>
        <p:scale>
          <a:sx n="1" d="2"/>
          <a:sy n="1" d="2"/>
        </p:scale>
        <p:origin x="4632" y="11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0CE4279-4E26-764B-AA39-21E2051DECAF}" type="datetimeFigureOut">
              <a:rPr lang="en-US" smtClean="0"/>
              <a:pPr/>
              <a:t>11/29/2021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0C0AB05-1618-B846-B581-383F0A5C96A8}" type="slidenum">
              <a:rPr lang="en-US" smtClean="0"/>
              <a:pPr/>
              <a:t>‹#›</a:t>
            </a:fld>
            <a:endParaRPr lang="en-US"/>
          </a:p>
        </p:txBody>
      </p:sp>
    </p:spTree>
    <p:extLst>
      <p:ext uri="{BB962C8B-B14F-4D97-AF65-F5344CB8AC3E}">
        <p14:creationId xmlns:p14="http://schemas.microsoft.com/office/powerpoint/2010/main" val="36445560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92149E-1E0E-9245-8235-BC6C5100948C}" type="datetimeFigureOut">
              <a:rPr lang="en-US" smtClean="0"/>
              <a:pPr/>
              <a:t>11/29/2021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B6E6FC-E1D8-D64D-AC99-FF885DCB3730}" type="slidenum">
              <a:rPr lang="en-US" smtClean="0"/>
              <a:pPr/>
              <a:t>‹#›</a:t>
            </a:fld>
            <a:endParaRPr lang="en-US"/>
          </a:p>
        </p:txBody>
      </p:sp>
    </p:spTree>
    <p:extLst>
      <p:ext uri="{BB962C8B-B14F-4D97-AF65-F5344CB8AC3E}">
        <p14:creationId xmlns:p14="http://schemas.microsoft.com/office/powerpoint/2010/main" val="199743569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file://localhost/Users/mj/%20%20Initiate%20Marketing%20Inc./Initiate%20WIP/Redline%20Communications/10-0320%20Redline%20PPT%20Design/redline_ppt_slide_logo.jpg" TargetMode="External"/><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file://localhost/Users/mj/%20%20Initiate%20Marketing%20Inc./Initiate%20WIP/Redline%20Communications/10-0320%20Redline%20PPT%20Design/redline_ppt_slide_logo.jpg" TargetMode="External"/><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49.jpeg"/><Relationship Id="rId3" Type="http://schemas.openxmlformats.org/officeDocument/2006/relationships/image" Target="../media/image44.png"/><Relationship Id="rId7" Type="http://schemas.openxmlformats.org/officeDocument/2006/relationships/image" Target="../media/image46.png"/><Relationship Id="rId12" Type="http://schemas.microsoft.com/office/2007/relationships/hdphoto" Target="../media/hdphoto5.wdp"/><Relationship Id="rId2" Type="http://schemas.openxmlformats.org/officeDocument/2006/relationships/image" Target="../media/image43.png"/><Relationship Id="rId1" Type="http://schemas.openxmlformats.org/officeDocument/2006/relationships/slideMaster" Target="../slideMasters/slideMaster1.xml"/><Relationship Id="rId6" Type="http://schemas.microsoft.com/office/2007/relationships/hdphoto" Target="../media/hdphoto2.wdp"/><Relationship Id="rId11" Type="http://schemas.openxmlformats.org/officeDocument/2006/relationships/image" Target="../media/image48.png"/><Relationship Id="rId5" Type="http://schemas.openxmlformats.org/officeDocument/2006/relationships/image" Target="../media/image45.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47.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Master" Target="../slideMasters/slideMaster1.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33.jpeg"/><Relationship Id="rId13" Type="http://schemas.openxmlformats.org/officeDocument/2006/relationships/image" Target="../media/image38.jpeg"/><Relationship Id="rId3" Type="http://schemas.openxmlformats.org/officeDocument/2006/relationships/image" Target="../media/image28.jpeg"/><Relationship Id="rId7" Type="http://schemas.openxmlformats.org/officeDocument/2006/relationships/image" Target="../media/image32.jpeg"/><Relationship Id="rId12" Type="http://schemas.openxmlformats.org/officeDocument/2006/relationships/image" Target="../media/image37.jpeg"/><Relationship Id="rId2" Type="http://schemas.openxmlformats.org/officeDocument/2006/relationships/image" Target="../media/image27.jpeg"/><Relationship Id="rId1" Type="http://schemas.openxmlformats.org/officeDocument/2006/relationships/slideMaster" Target="../slideMasters/slideMaster1.xml"/><Relationship Id="rId6" Type="http://schemas.openxmlformats.org/officeDocument/2006/relationships/image" Target="../media/image31.jpeg"/><Relationship Id="rId11" Type="http://schemas.openxmlformats.org/officeDocument/2006/relationships/image" Target="../media/image36.jpeg"/><Relationship Id="rId5" Type="http://schemas.openxmlformats.org/officeDocument/2006/relationships/image" Target="../media/image30.png"/><Relationship Id="rId10" Type="http://schemas.openxmlformats.org/officeDocument/2006/relationships/image" Target="../media/image35.jpeg"/><Relationship Id="rId4" Type="http://schemas.openxmlformats.org/officeDocument/2006/relationships/image" Target="../media/image29.jpeg"/><Relationship Id="rId9" Type="http://schemas.openxmlformats.org/officeDocument/2006/relationships/image" Target="../media/image34.jpeg"/><Relationship Id="rId14" Type="http://schemas.openxmlformats.org/officeDocument/2006/relationships/image" Target="../media/image39.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 Placeholder 99"/>
          <p:cNvSpPr>
            <a:spLocks noGrp="1"/>
          </p:cNvSpPr>
          <p:nvPr>
            <p:ph type="body" sz="quarter" idx="39" hasCustomPrompt="1"/>
          </p:nvPr>
        </p:nvSpPr>
        <p:spPr>
          <a:xfrm>
            <a:off x="0" y="4098601"/>
            <a:ext cx="5867400" cy="642048"/>
          </a:xfrm>
          <a:prstGeom prst="roundRect">
            <a:avLst>
              <a:gd name="adj" fmla="val 1463"/>
            </a:avLst>
          </a:prstGeom>
          <a:pattFill prst="trellis">
            <a:fgClr>
              <a:schemeClr val="bg1">
                <a:lumMod val="85000"/>
              </a:schemeClr>
            </a:fgClr>
            <a:bgClr>
              <a:prstClr val="white"/>
            </a:bgClr>
          </a:pattFill>
        </p:spPr>
        <p:txBody>
          <a:bodyPr lIns="274320" tIns="182880" rIns="365760" bIns="45720"/>
          <a:lstStyle>
            <a:lvl1pPr marL="0" indent="0">
              <a:buNone/>
              <a:defRPr sz="1400" b="0" i="0" cap="none" baseline="0">
                <a:solidFill>
                  <a:schemeClr val="tx1">
                    <a:lumMod val="75000"/>
                  </a:schemeClr>
                </a:solidFill>
              </a:defRPr>
            </a:lvl1pPr>
            <a:lvl2pPr marL="329184" indent="0">
              <a:buNone/>
              <a:defRPr sz="2400" b="0" i="0" cap="all">
                <a:solidFill>
                  <a:schemeClr val="bg1"/>
                </a:solidFill>
              </a:defRPr>
            </a:lvl2pPr>
            <a:lvl3pPr marL="640080" indent="0">
              <a:buNone/>
              <a:defRPr sz="2400" b="0" i="0" cap="all">
                <a:solidFill>
                  <a:schemeClr val="bg1"/>
                </a:solidFill>
              </a:defRPr>
            </a:lvl3pPr>
            <a:lvl4pPr marL="1005840" indent="0">
              <a:buNone/>
              <a:defRPr sz="2400" b="0" i="0" cap="all">
                <a:solidFill>
                  <a:schemeClr val="bg1"/>
                </a:solidFill>
              </a:defRPr>
            </a:lvl4pPr>
            <a:lvl5pPr marL="1417320" indent="0">
              <a:buNone/>
              <a:defRPr sz="2400" b="0" i="0" cap="all">
                <a:solidFill>
                  <a:schemeClr val="bg1"/>
                </a:solidFill>
              </a:defRPr>
            </a:lvl5pPr>
          </a:lstStyle>
          <a:p>
            <a:pPr lvl="0"/>
            <a:r>
              <a:rPr lang="en-CA"/>
              <a:t>Click to enter name, date and/or description</a:t>
            </a:r>
          </a:p>
        </p:txBody>
      </p:sp>
      <p:sp>
        <p:nvSpPr>
          <p:cNvPr id="4" name="Text Placeholder 99"/>
          <p:cNvSpPr>
            <a:spLocks noGrp="1"/>
          </p:cNvSpPr>
          <p:nvPr>
            <p:ph type="body" sz="quarter" idx="38" hasCustomPrompt="1"/>
          </p:nvPr>
        </p:nvSpPr>
        <p:spPr>
          <a:xfrm>
            <a:off x="0" y="3177851"/>
            <a:ext cx="5867400" cy="841699"/>
          </a:xfrm>
          <a:prstGeom prst="roundRect">
            <a:avLst>
              <a:gd name="adj" fmla="val 1463"/>
            </a:avLst>
          </a:prstGeom>
          <a:solidFill>
            <a:srgbClr val="E00E0E"/>
          </a:solidFill>
        </p:spPr>
        <p:txBody>
          <a:bodyPr lIns="457200" tIns="91440" rIns="274320" bIns="137160" anchor="ctr"/>
          <a:lstStyle>
            <a:lvl1pPr marL="0" indent="0">
              <a:buNone/>
              <a:defRPr sz="2400" b="0" i="0" cap="all" baseline="0">
                <a:ln>
                  <a:noFill/>
                </a:ln>
                <a:solidFill>
                  <a:schemeClr val="bg1"/>
                </a:solidFill>
              </a:defRPr>
            </a:lvl1pPr>
            <a:lvl2pPr marL="329184" indent="0">
              <a:buNone/>
              <a:defRPr sz="2400" b="0" i="0" cap="all">
                <a:solidFill>
                  <a:schemeClr val="bg1"/>
                </a:solidFill>
              </a:defRPr>
            </a:lvl2pPr>
            <a:lvl3pPr marL="640080" indent="0">
              <a:buNone/>
              <a:defRPr sz="2400" b="0" i="0" cap="all">
                <a:solidFill>
                  <a:schemeClr val="bg1"/>
                </a:solidFill>
              </a:defRPr>
            </a:lvl3pPr>
            <a:lvl4pPr marL="1005840" indent="0">
              <a:buNone/>
              <a:defRPr sz="2400" b="0" i="0" cap="all">
                <a:solidFill>
                  <a:schemeClr val="bg1"/>
                </a:solidFill>
              </a:defRPr>
            </a:lvl4pPr>
            <a:lvl5pPr marL="1417320" indent="0">
              <a:buNone/>
              <a:defRPr sz="2400" b="0" i="0" cap="all">
                <a:solidFill>
                  <a:schemeClr val="bg1"/>
                </a:solidFill>
              </a:defRPr>
            </a:lvl5pPr>
          </a:lstStyle>
          <a:p>
            <a:pPr lvl="0"/>
            <a:r>
              <a:rPr lang="en-CA"/>
              <a:t>Click to enter Title</a:t>
            </a:r>
          </a:p>
        </p:txBody>
      </p:sp>
      <p:grpSp>
        <p:nvGrpSpPr>
          <p:cNvPr id="6" name="Group 5"/>
          <p:cNvGrpSpPr/>
          <p:nvPr userDrawn="1"/>
        </p:nvGrpSpPr>
        <p:grpSpPr>
          <a:xfrm>
            <a:off x="7086600" y="4019550"/>
            <a:ext cx="1635539" cy="721099"/>
            <a:chOff x="4374000" y="6465600"/>
            <a:chExt cx="3380400" cy="1490400"/>
          </a:xfrm>
        </p:grpSpPr>
        <p:pic>
          <p:nvPicPr>
            <p:cNvPr id="7" name="redline_ppt_slide_logo.jpg" descr="/Users/mj/  Initiate Marketing Inc./Initiate WIP/Redline Communications/10-0320 Redline PPT Design/redline_ppt_slide_logo.jpg"/>
            <p:cNvPicPr>
              <a:picLocks noChangeAspect="1"/>
            </p:cNvPicPr>
            <p:nvPr userDrawn="1"/>
          </p:nvPicPr>
          <p:blipFill rotWithShape="1">
            <a:blip r:embed="rId2" r:link="rId3"/>
            <a:srcRect l="2374" t="9988" r="22434" b="42662"/>
            <a:stretch>
              <a:fillRect/>
            </a:stretch>
          </p:blipFill>
          <p:spPr>
            <a:xfrm>
              <a:off x="4374000" y="6465600"/>
              <a:ext cx="3380400" cy="1029600"/>
            </a:xfrm>
            <a:prstGeom prst="rect">
              <a:avLst/>
            </a:prstGeom>
          </p:spPr>
        </p:pic>
        <p:pic>
          <p:nvPicPr>
            <p:cNvPr id="8" name="redline_ppt_slide_logo.jpg" descr="/Users/mj/  Initiate Marketing Inc./Initiate WIP/Redline Communications/10-0320 Redline PPT Design/redline_ppt_slide_logo.jpg"/>
            <p:cNvPicPr>
              <a:picLocks noChangeAspect="1"/>
            </p:cNvPicPr>
            <p:nvPr userDrawn="1"/>
          </p:nvPicPr>
          <p:blipFill rotWithShape="1">
            <a:blip r:embed="rId2" r:link="rId3"/>
            <a:srcRect l="2375" t="55912" r="22435" b="21570"/>
            <a:stretch>
              <a:fillRect/>
            </a:stretch>
          </p:blipFill>
          <p:spPr>
            <a:xfrm>
              <a:off x="4374000" y="7466400"/>
              <a:ext cx="3380400" cy="489600"/>
            </a:xfrm>
            <a:prstGeom prst="rect">
              <a:avLst/>
            </a:prstGeom>
          </p:spPr>
        </p:pic>
      </p:grpSp>
      <p:pic>
        <p:nvPicPr>
          <p:cNvPr id="2" name="Picture 1" descr="Sales_Header.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3050177"/>
          </a:xfrm>
          <a:prstGeom prst="rect">
            <a:avLst/>
          </a:prstGeom>
        </p:spPr>
      </p:pic>
    </p:spTree>
    <p:extLst>
      <p:ext uri="{BB962C8B-B14F-4D97-AF65-F5344CB8AC3E}">
        <p14:creationId xmlns:p14="http://schemas.microsoft.com/office/powerpoint/2010/main" val="30928315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5">
                                            <p:bg/>
                                          </p:spTgt>
                                        </p:tgtEl>
                                        <p:attrNameLst>
                                          <p:attrName>style.visibility</p:attrName>
                                        </p:attrNameLst>
                                      </p:cBhvr>
                                      <p:to>
                                        <p:strVal val="visible"/>
                                      </p:to>
                                    </p:set>
                                    <p:animEffect transition="in" filter="wipe(right)">
                                      <p:cBhvr>
                                        <p:cTn id="14" dur="500"/>
                                        <p:tgtEl>
                                          <p:spTgt spid="5">
                                            <p:bg/>
                                          </p:spTgt>
                                        </p:tgtEl>
                                      </p:cBhvr>
                                    </p:animEffect>
                                  </p:childTnLst>
                                </p:cTn>
                              </p:par>
                            </p:childTnLst>
                          </p:cTn>
                        </p:par>
                        <p:par>
                          <p:cTn id="15" fill="hold">
                            <p:stCondLst>
                              <p:cond delay="1000"/>
                            </p:stCondLst>
                            <p:childTnLst>
                              <p:par>
                                <p:cTn id="16" presetID="22" presetClass="entr" presetSubtype="2" fill="hold" grpId="0" nodeType="after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right)">
                                      <p:cBhvr>
                                        <p:cTn id="1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tmplLst>
          <p:tmpl>
            <p:tnLst>
              <p:par>
                <p:cTn presetID="22" presetClass="entr" presetSubtype="2"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right)">
                      <p:cBhvr>
                        <p:cTn dur="500"/>
                        <p:tgtEl>
                          <p:spTgt spid="5"/>
                        </p:tgtEl>
                      </p:cBhvr>
                    </p:animEffect>
                  </p:childTnLst>
                </p:cTn>
              </p:par>
            </p:tnLst>
          </p:tmpl>
          <p:tmpl lvl="1">
            <p:tnLst>
              <p:par>
                <p:cTn presetID="22" presetClass="entr" presetSubtype="2"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right)">
                      <p:cBhvr>
                        <p:cTn dur="500"/>
                        <p:tgtEl>
                          <p:spTgt spid="5"/>
                        </p:tgtEl>
                      </p:cBhvr>
                    </p:animEffect>
                  </p:childTnLst>
                </p:cTn>
              </p:par>
            </p:tnLst>
          </p:tmpl>
        </p:tmplLst>
      </p:bldP>
      <p:bldP spid="4" grpId="0" build="p" animBg="1">
        <p:tmplLst>
          <p:tmpl>
            <p:tnLst>
              <p:par>
                <p:cTn presetID="22" presetClass="entr" presetSubtype="8"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7" name="Rectangle 6"/>
          <p:cNvSpPr/>
          <p:nvPr userDrawn="1"/>
        </p:nvSpPr>
        <p:spPr>
          <a:xfrm>
            <a:off x="0" y="0"/>
            <a:ext cx="2286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 Placeholder 5"/>
          <p:cNvSpPr>
            <a:spLocks noGrp="1"/>
          </p:cNvSpPr>
          <p:nvPr>
            <p:ph type="body" sz="quarter" idx="16" hasCustomPrompt="1"/>
          </p:nvPr>
        </p:nvSpPr>
        <p:spPr>
          <a:xfrm>
            <a:off x="1052289" y="2952750"/>
            <a:ext cx="7177314" cy="520700"/>
          </a:xfrm>
          <a:prstGeom prst="roundRect">
            <a:avLst>
              <a:gd name="adj" fmla="val 1463"/>
            </a:avLst>
          </a:prstGeom>
        </p:spPr>
        <p:txBody>
          <a:bodyPr/>
          <a:lstStyle>
            <a:lvl1pPr marL="128016" indent="-201168">
              <a:defRPr sz="1200" baseline="0"/>
            </a:lvl1pPr>
            <a:lvl2pPr marL="400050" indent="-90488">
              <a:spcBef>
                <a:spcPts val="528"/>
              </a:spcBef>
              <a:spcAft>
                <a:spcPts val="0"/>
              </a:spcAft>
              <a:tabLst/>
              <a:defRPr sz="1200" baseline="0"/>
            </a:lvl2pPr>
            <a:lvl3pPr>
              <a:defRPr sz="1100"/>
            </a:lvl3pPr>
            <a:lvl4pPr>
              <a:defRPr sz="1050"/>
            </a:lvl4pPr>
            <a:lvl5pPr>
              <a:defRPr sz="1000"/>
            </a:lvl5pPr>
          </a:lstStyle>
          <a:p>
            <a:pPr lvl="0"/>
            <a:r>
              <a:rPr lang="en-CA"/>
              <a:t>Click to enter text (click on bulleted list in your Ribbon to turn bullets on/off).</a:t>
            </a:r>
          </a:p>
          <a:p>
            <a:pPr lvl="1"/>
            <a:r>
              <a:rPr lang="en-CA"/>
              <a:t>Second level</a:t>
            </a:r>
          </a:p>
        </p:txBody>
      </p:sp>
      <p:sp>
        <p:nvSpPr>
          <p:cNvPr id="2" name="Rectangle 1"/>
          <p:cNvSpPr/>
          <p:nvPr userDrawn="1"/>
        </p:nvSpPr>
        <p:spPr>
          <a:xfrm>
            <a:off x="4" y="2074164"/>
            <a:ext cx="9147853" cy="742950"/>
          </a:xfrm>
          <a:prstGeom prst="rect">
            <a:avLst/>
          </a:prstGeom>
          <a:solidFill>
            <a:srgbClr val="E00E0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a:xfrm>
            <a:off x="1052289" y="2114551"/>
            <a:ext cx="7177313" cy="631614"/>
          </a:xfrm>
          <a:prstGeom prst="rect">
            <a:avLst/>
          </a:prstGeom>
        </p:spPr>
        <p:txBody>
          <a:bodyPr anchor="ctr"/>
          <a:lstStyle>
            <a:lvl1pPr>
              <a:defRPr baseline="0">
                <a:solidFill>
                  <a:schemeClr val="bg1"/>
                </a:solidFill>
              </a:defRPr>
            </a:lvl1pPr>
          </a:lstStyle>
          <a:p>
            <a:r>
              <a:rPr lang="en-CA"/>
              <a:t>Divider slide – click to enter text</a:t>
            </a:r>
            <a:endParaRPr lang="en-US"/>
          </a:p>
        </p:txBody>
      </p:sp>
    </p:spTree>
    <p:extLst>
      <p:ext uri="{BB962C8B-B14F-4D97-AF65-F5344CB8AC3E}">
        <p14:creationId xmlns:p14="http://schemas.microsoft.com/office/powerpoint/2010/main" val="2979016765"/>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Image Only">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a:xfrm>
            <a:off x="0" y="0"/>
            <a:ext cx="9144000" cy="5143500"/>
          </a:xfrm>
          <a:prstGeom prst="roundRect">
            <a:avLst>
              <a:gd name="adj" fmla="val 0"/>
            </a:avLst>
          </a:prstGeom>
        </p:spPr>
        <p:txBody>
          <a:bodyPr/>
          <a:lstStyle>
            <a:lvl1pPr>
              <a:defRPr baseline="0"/>
            </a:lvl1pPr>
          </a:lstStyle>
          <a:p>
            <a:r>
              <a:rPr lang="en-US"/>
              <a:t>Click to insert image </a:t>
            </a:r>
            <a:r>
              <a:rPr lang="mr-IN"/>
              <a:t>–</a:t>
            </a:r>
            <a:r>
              <a:rPr lang="en-US"/>
              <a:t> This slide is for one image that covers the whole slide.</a:t>
            </a:r>
          </a:p>
        </p:txBody>
      </p:sp>
    </p:spTree>
    <p:extLst>
      <p:ext uri="{BB962C8B-B14F-4D97-AF65-F5344CB8AC3E}">
        <p14:creationId xmlns:p14="http://schemas.microsoft.com/office/powerpoint/2010/main" val="2505890588"/>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Image with Title">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a:xfrm>
            <a:off x="0" y="0"/>
            <a:ext cx="9144000" cy="5143500"/>
          </a:xfrm>
          <a:prstGeom prst="roundRect">
            <a:avLst>
              <a:gd name="adj" fmla="val 0"/>
            </a:avLst>
          </a:prstGeom>
        </p:spPr>
        <p:txBody>
          <a:bodyPr/>
          <a:lstStyle>
            <a:lvl1pPr>
              <a:defRPr/>
            </a:lvl1pPr>
          </a:lstStyle>
          <a:p>
            <a:r>
              <a:rPr lang="en-US"/>
              <a:t>Click to insert image </a:t>
            </a:r>
            <a:r>
              <a:rPr lang="mr-IN"/>
              <a:t>–</a:t>
            </a:r>
            <a:r>
              <a:rPr lang="en-US"/>
              <a:t> This slide is for one image that covers the whole slide with a title. </a:t>
            </a:r>
          </a:p>
        </p:txBody>
      </p:sp>
      <p:sp>
        <p:nvSpPr>
          <p:cNvPr id="3" name="Title Placeholder 1"/>
          <p:cNvSpPr>
            <a:spLocks noGrp="1"/>
          </p:cNvSpPr>
          <p:nvPr>
            <p:ph type="title" hasCustomPrompt="1"/>
          </p:nvPr>
        </p:nvSpPr>
        <p:spPr>
          <a:xfrm>
            <a:off x="228600" y="233687"/>
            <a:ext cx="8534400" cy="348813"/>
          </a:xfrm>
          <a:prstGeom prst="rect">
            <a:avLst/>
          </a:prstGeom>
          <a:solidFill>
            <a:schemeClr val="bg1">
              <a:alpha val="40000"/>
            </a:schemeClr>
          </a:solidFill>
        </p:spPr>
        <p:txBody>
          <a:bodyPr vert="horz" lIns="182880" tIns="45720" rIns="182880" bIns="45720" rtlCol="0" anchor="ctr">
            <a:spAutoFit/>
          </a:bodyPr>
          <a:lstStyle>
            <a:lvl1pPr>
              <a:defRPr sz="2000"/>
            </a:lvl1pPr>
          </a:lstStyle>
          <a:p>
            <a:r>
              <a:rPr lang="en-CA"/>
              <a:t>Click to enter title</a:t>
            </a:r>
            <a:endParaRPr lang="en-US"/>
          </a:p>
        </p:txBody>
      </p:sp>
    </p:spTree>
    <p:extLst>
      <p:ext uri="{BB962C8B-B14F-4D97-AF65-F5344CB8AC3E}">
        <p14:creationId xmlns:p14="http://schemas.microsoft.com/office/powerpoint/2010/main" val="2259422912"/>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Content Placeholder 5"/>
          <p:cNvSpPr>
            <a:spLocks noGrp="1"/>
          </p:cNvSpPr>
          <p:nvPr>
            <p:ph sz="quarter" idx="11" hasCustomPrompt="1"/>
          </p:nvPr>
        </p:nvSpPr>
        <p:spPr>
          <a:xfrm>
            <a:off x="4645749" y="742949"/>
            <a:ext cx="4157662" cy="3997325"/>
          </a:xfrm>
          <a:prstGeom prst="roundRect">
            <a:avLst>
              <a:gd name="adj" fmla="val 1463"/>
            </a:avLst>
          </a:prstGeom>
        </p:spPr>
        <p:txBody>
          <a:bodyPr/>
          <a:lstStyle/>
          <a:p>
            <a:pPr lvl="0"/>
            <a:r>
              <a:rPr lang="en-CA"/>
              <a:t>Click to enter text</a:t>
            </a:r>
          </a:p>
          <a:p>
            <a:pPr lvl="1"/>
            <a:r>
              <a:rPr lang="en-CA"/>
              <a:t>Second level</a:t>
            </a:r>
          </a:p>
          <a:p>
            <a:pPr lvl="2"/>
            <a:r>
              <a:rPr lang="en-CA"/>
              <a:t>Third level</a:t>
            </a:r>
          </a:p>
          <a:p>
            <a:pPr lvl="3"/>
            <a:r>
              <a:rPr lang="en-CA"/>
              <a:t>Fourth level</a:t>
            </a:r>
          </a:p>
          <a:p>
            <a:pPr lvl="4"/>
            <a:r>
              <a:rPr lang="en-CA"/>
              <a:t>Fifth level</a:t>
            </a:r>
            <a:endParaRPr lang="en-US"/>
          </a:p>
        </p:txBody>
      </p:sp>
      <p:sp>
        <p:nvSpPr>
          <p:cNvPr id="6" name="Content Placeholder 5"/>
          <p:cNvSpPr>
            <a:spLocks noGrp="1"/>
          </p:cNvSpPr>
          <p:nvPr>
            <p:ph sz="quarter" idx="10" hasCustomPrompt="1"/>
          </p:nvPr>
        </p:nvSpPr>
        <p:spPr>
          <a:xfrm>
            <a:off x="338138" y="742949"/>
            <a:ext cx="4157662" cy="3997325"/>
          </a:xfrm>
          <a:prstGeom prst="roundRect">
            <a:avLst>
              <a:gd name="adj" fmla="val 1463"/>
            </a:avLst>
          </a:prstGeom>
        </p:spPr>
        <p:txBody>
          <a:bodyPr/>
          <a:lstStyle/>
          <a:p>
            <a:pPr lvl="0"/>
            <a:r>
              <a:rPr lang="en-CA"/>
              <a:t>Click to enter text</a:t>
            </a:r>
          </a:p>
          <a:p>
            <a:pPr lvl="1"/>
            <a:r>
              <a:rPr lang="en-CA"/>
              <a:t>Second level</a:t>
            </a:r>
          </a:p>
          <a:p>
            <a:pPr lvl="2"/>
            <a:r>
              <a:rPr lang="en-CA"/>
              <a:t>Third level</a:t>
            </a:r>
          </a:p>
          <a:p>
            <a:pPr lvl="3"/>
            <a:r>
              <a:rPr lang="en-CA"/>
              <a:t>Fourth level</a:t>
            </a:r>
          </a:p>
          <a:p>
            <a:pPr lvl="4"/>
            <a:r>
              <a:rPr lang="en-CA"/>
              <a:t>Fifth level</a:t>
            </a:r>
            <a:endParaRPr lang="en-US"/>
          </a:p>
        </p:txBody>
      </p:sp>
      <p:sp>
        <p:nvSpPr>
          <p:cNvPr id="8" name="Title Placeholder 1"/>
          <p:cNvSpPr>
            <a:spLocks noGrp="1"/>
          </p:cNvSpPr>
          <p:nvPr>
            <p:ph type="title"/>
          </p:nvPr>
        </p:nvSpPr>
        <p:spPr>
          <a:xfrm>
            <a:off x="338137" y="133350"/>
            <a:ext cx="8466137" cy="533400"/>
          </a:xfrm>
          <a:prstGeom prst="rect">
            <a:avLst/>
          </a:prstGeom>
        </p:spPr>
        <p:txBody>
          <a:bodyPr vert="horz" lIns="0" tIns="0" rIns="0" bIns="0" rtlCol="0" anchor="b">
            <a:normAutofit/>
          </a:bodyPr>
          <a:lstStyle/>
          <a:p>
            <a:r>
              <a:rPr lang="en-US"/>
              <a:t>Click to edit Master title style</a:t>
            </a:r>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Content Placeholder 5"/>
          <p:cNvSpPr>
            <a:spLocks noGrp="1"/>
          </p:cNvSpPr>
          <p:nvPr>
            <p:ph sz="quarter" idx="11" hasCustomPrompt="1"/>
          </p:nvPr>
        </p:nvSpPr>
        <p:spPr>
          <a:xfrm>
            <a:off x="4639976" y="1144191"/>
            <a:ext cx="4157662" cy="3596084"/>
          </a:xfrm>
          <a:prstGeom prst="roundRect">
            <a:avLst>
              <a:gd name="adj" fmla="val 1463"/>
            </a:avLst>
          </a:prstGeom>
        </p:spPr>
        <p:txBody>
          <a:bodyPr/>
          <a:lstStyle/>
          <a:p>
            <a:pPr lvl="0"/>
            <a:r>
              <a:rPr lang="en-CA"/>
              <a:t>Click to enter text</a:t>
            </a:r>
          </a:p>
          <a:p>
            <a:pPr lvl="1"/>
            <a:r>
              <a:rPr lang="en-CA"/>
              <a:t>Second level</a:t>
            </a:r>
          </a:p>
          <a:p>
            <a:pPr lvl="2"/>
            <a:r>
              <a:rPr lang="en-CA"/>
              <a:t>Third level</a:t>
            </a:r>
          </a:p>
          <a:p>
            <a:pPr lvl="3"/>
            <a:r>
              <a:rPr lang="en-CA"/>
              <a:t>Fourth level</a:t>
            </a:r>
          </a:p>
          <a:p>
            <a:pPr lvl="4"/>
            <a:r>
              <a:rPr lang="en-CA"/>
              <a:t>Fifth level</a:t>
            </a:r>
            <a:endParaRPr lang="en-US"/>
          </a:p>
        </p:txBody>
      </p:sp>
      <p:sp>
        <p:nvSpPr>
          <p:cNvPr id="7" name="Text Placeholder 2"/>
          <p:cNvSpPr>
            <a:spLocks noGrp="1"/>
          </p:cNvSpPr>
          <p:nvPr>
            <p:ph type="body" idx="12" hasCustomPrompt="1"/>
          </p:nvPr>
        </p:nvSpPr>
        <p:spPr>
          <a:xfrm>
            <a:off x="4636950" y="727473"/>
            <a:ext cx="4159297" cy="416718"/>
          </a:xfrm>
          <a:prstGeom prst="roundRect">
            <a:avLst>
              <a:gd name="adj" fmla="val 5299"/>
            </a:avLst>
          </a:prstGeom>
          <a:solidFill>
            <a:schemeClr val="bg1">
              <a:lumMod val="50000"/>
            </a:schemeClr>
          </a:solidFill>
        </p:spPr>
        <p:txBody>
          <a:bodyPr lIns="91440" tIns="45720" rIns="91440" bIns="45720" anchor="ctr"/>
          <a:lstStyle>
            <a:lvl1pPr marL="0" indent="0">
              <a:buNone/>
              <a:defRPr sz="2400" b="0" u="none">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enter title</a:t>
            </a:r>
          </a:p>
        </p:txBody>
      </p:sp>
      <p:sp>
        <p:nvSpPr>
          <p:cNvPr id="15" name="Content Placeholder 5"/>
          <p:cNvSpPr>
            <a:spLocks noGrp="1"/>
          </p:cNvSpPr>
          <p:nvPr>
            <p:ph sz="quarter" idx="10" hasCustomPrompt="1"/>
          </p:nvPr>
        </p:nvSpPr>
        <p:spPr>
          <a:xfrm>
            <a:off x="338138" y="1144191"/>
            <a:ext cx="4157662" cy="3596084"/>
          </a:xfrm>
          <a:prstGeom prst="roundRect">
            <a:avLst>
              <a:gd name="adj" fmla="val 1463"/>
            </a:avLst>
          </a:prstGeom>
        </p:spPr>
        <p:txBody>
          <a:bodyPr/>
          <a:lstStyle/>
          <a:p>
            <a:pPr lvl="0"/>
            <a:r>
              <a:rPr lang="en-CA"/>
              <a:t>Click to enter text</a:t>
            </a:r>
          </a:p>
          <a:p>
            <a:pPr lvl="1"/>
            <a:r>
              <a:rPr lang="en-CA"/>
              <a:t>Second level</a:t>
            </a:r>
          </a:p>
          <a:p>
            <a:pPr lvl="2"/>
            <a:r>
              <a:rPr lang="en-CA"/>
              <a:t>Third level</a:t>
            </a:r>
          </a:p>
          <a:p>
            <a:pPr lvl="3"/>
            <a:r>
              <a:rPr lang="en-CA"/>
              <a:t>Fourth level</a:t>
            </a:r>
          </a:p>
          <a:p>
            <a:pPr lvl="4"/>
            <a:r>
              <a:rPr lang="en-CA"/>
              <a:t>Fifth level</a:t>
            </a:r>
            <a:endParaRPr lang="en-US"/>
          </a:p>
        </p:txBody>
      </p:sp>
      <p:sp>
        <p:nvSpPr>
          <p:cNvPr id="3" name="Text Placeholder 2"/>
          <p:cNvSpPr>
            <a:spLocks noGrp="1"/>
          </p:cNvSpPr>
          <p:nvPr>
            <p:ph type="body" idx="1" hasCustomPrompt="1"/>
          </p:nvPr>
        </p:nvSpPr>
        <p:spPr>
          <a:xfrm>
            <a:off x="338091" y="727473"/>
            <a:ext cx="4159297" cy="416718"/>
          </a:xfrm>
          <a:prstGeom prst="roundRect">
            <a:avLst>
              <a:gd name="adj" fmla="val 5299"/>
            </a:avLst>
          </a:prstGeom>
          <a:solidFill>
            <a:schemeClr val="bg1">
              <a:lumMod val="50000"/>
            </a:schemeClr>
          </a:solidFill>
        </p:spPr>
        <p:txBody>
          <a:bodyPr lIns="91440" tIns="45720" rIns="91440" bIns="45720" anchor="ctr"/>
          <a:lstStyle>
            <a:lvl1pPr marL="0" indent="0">
              <a:buNone/>
              <a:defRPr sz="2400" b="0" u="none">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enter title</a:t>
            </a:r>
          </a:p>
        </p:txBody>
      </p:sp>
      <p:sp>
        <p:nvSpPr>
          <p:cNvPr id="8" name="Title Placeholder 1"/>
          <p:cNvSpPr>
            <a:spLocks noGrp="1"/>
          </p:cNvSpPr>
          <p:nvPr>
            <p:ph type="title"/>
          </p:nvPr>
        </p:nvSpPr>
        <p:spPr>
          <a:xfrm>
            <a:off x="338137" y="133350"/>
            <a:ext cx="8466137" cy="533400"/>
          </a:xfrm>
          <a:prstGeom prst="rect">
            <a:avLst/>
          </a:prstGeom>
        </p:spPr>
        <p:txBody>
          <a:bodyPr vert="horz" lIns="0" tIns="0" rIns="0" bIns="0" rtlCol="0" anchor="b">
            <a:normAutofit/>
          </a:bodyPr>
          <a:lstStyle/>
          <a:p>
            <a:r>
              <a:rPr lang="en-US"/>
              <a:t>Click to edit Master title style</a:t>
            </a:r>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0" name="Content Placeholder 6"/>
          <p:cNvSpPr>
            <a:spLocks noGrp="1"/>
          </p:cNvSpPr>
          <p:nvPr>
            <p:ph sz="quarter" idx="21" hasCustomPrompt="1"/>
          </p:nvPr>
        </p:nvSpPr>
        <p:spPr>
          <a:xfrm>
            <a:off x="6194782" y="759685"/>
            <a:ext cx="2602855" cy="1905925"/>
          </a:xfrm>
          <a:prstGeom prst="roundRect">
            <a:avLst>
              <a:gd name="adj" fmla="val 3408"/>
            </a:avLst>
          </a:prstGeom>
        </p:spPr>
        <p:txBody>
          <a:bodyPr/>
          <a:lstStyle>
            <a:lvl1pPr marL="108000" indent="-82296">
              <a:spcBef>
                <a:spcPts val="400"/>
              </a:spcBef>
              <a:defRPr sz="1200" baseline="0"/>
            </a:lvl1pPr>
            <a:lvl2pPr marL="216000" indent="-64008">
              <a:spcBef>
                <a:spcPts val="400"/>
              </a:spcBef>
              <a:defRPr sz="1200" baseline="0"/>
            </a:lvl2pPr>
            <a:lvl3pPr marL="324000" indent="-82296">
              <a:spcBef>
                <a:spcPts val="400"/>
              </a:spcBef>
              <a:defRPr sz="1100"/>
            </a:lvl3pPr>
            <a:lvl4pPr marL="540000">
              <a:spcBef>
                <a:spcPts val="400"/>
              </a:spcBef>
              <a:defRPr sz="1050" baseline="0"/>
            </a:lvl4pPr>
            <a:lvl5pPr marL="756000">
              <a:spcBef>
                <a:spcPts val="400"/>
              </a:spcBef>
              <a:defRPr sz="1000"/>
            </a:lvl5pPr>
          </a:lstStyle>
          <a:p>
            <a:pPr lvl="0"/>
            <a:r>
              <a:rPr lang="en-CA"/>
              <a:t>Click to use as text box or insert a table, chart, SmartArt, picture, clipart or movie</a:t>
            </a:r>
          </a:p>
          <a:p>
            <a:pPr lvl="1"/>
            <a:r>
              <a:rPr lang="en-CA"/>
              <a:t>Second level</a:t>
            </a:r>
          </a:p>
          <a:p>
            <a:pPr lvl="2"/>
            <a:r>
              <a:rPr lang="en-CA"/>
              <a:t>Third level</a:t>
            </a:r>
          </a:p>
          <a:p>
            <a:pPr lvl="3"/>
            <a:r>
              <a:rPr lang="en-CA"/>
              <a:t>Fourth level</a:t>
            </a:r>
          </a:p>
          <a:p>
            <a:pPr lvl="4"/>
            <a:r>
              <a:rPr lang="en-CA"/>
              <a:t>Fifth level</a:t>
            </a:r>
            <a:endParaRPr lang="en-US"/>
          </a:p>
        </p:txBody>
      </p:sp>
      <p:sp>
        <p:nvSpPr>
          <p:cNvPr id="3" name="Content Placeholder 6"/>
          <p:cNvSpPr>
            <a:spLocks noGrp="1"/>
          </p:cNvSpPr>
          <p:nvPr>
            <p:ph sz="quarter" idx="10" hasCustomPrompt="1"/>
          </p:nvPr>
        </p:nvSpPr>
        <p:spPr>
          <a:xfrm>
            <a:off x="338138" y="742949"/>
            <a:ext cx="5681662" cy="3997325"/>
          </a:xfrm>
          <a:prstGeom prst="roundRect">
            <a:avLst>
              <a:gd name="adj" fmla="val 1463"/>
            </a:avLst>
          </a:prstGeom>
        </p:spPr>
        <p:txBody>
          <a:bodyPr/>
          <a:lstStyle>
            <a:lvl1pPr>
              <a:defRPr baseline="0"/>
            </a:lvl1pPr>
          </a:lstStyle>
          <a:p>
            <a:pPr lvl="0"/>
            <a:r>
              <a:rPr lang="en-CA"/>
              <a:t>Click to enter text</a:t>
            </a:r>
          </a:p>
          <a:p>
            <a:pPr lvl="1"/>
            <a:r>
              <a:rPr lang="en-CA"/>
              <a:t>Second level</a:t>
            </a:r>
          </a:p>
          <a:p>
            <a:pPr lvl="2"/>
            <a:r>
              <a:rPr lang="en-CA"/>
              <a:t>Third level</a:t>
            </a:r>
          </a:p>
          <a:p>
            <a:pPr lvl="3"/>
            <a:r>
              <a:rPr lang="en-CA"/>
              <a:t>Fourth level</a:t>
            </a:r>
          </a:p>
          <a:p>
            <a:pPr lvl="4"/>
            <a:r>
              <a:rPr lang="en-CA"/>
              <a:t>Fifth level</a:t>
            </a:r>
            <a:endParaRPr lang="en-US"/>
          </a:p>
        </p:txBody>
      </p:sp>
      <p:sp>
        <p:nvSpPr>
          <p:cNvPr id="6" name="Content Placeholder 6"/>
          <p:cNvSpPr>
            <a:spLocks noGrp="1"/>
          </p:cNvSpPr>
          <p:nvPr>
            <p:ph sz="quarter" idx="22" hasCustomPrompt="1"/>
          </p:nvPr>
        </p:nvSpPr>
        <p:spPr>
          <a:xfrm>
            <a:off x="6194783" y="2834482"/>
            <a:ext cx="2602855" cy="1905925"/>
          </a:xfrm>
          <a:prstGeom prst="roundRect">
            <a:avLst>
              <a:gd name="adj" fmla="val 3408"/>
            </a:avLst>
          </a:prstGeom>
        </p:spPr>
        <p:txBody>
          <a:bodyPr/>
          <a:lstStyle>
            <a:lvl1pPr marL="108000" indent="-82296">
              <a:spcBef>
                <a:spcPts val="400"/>
              </a:spcBef>
              <a:defRPr sz="1200" baseline="0"/>
            </a:lvl1pPr>
            <a:lvl2pPr marL="216000" indent="-64008">
              <a:spcBef>
                <a:spcPts val="400"/>
              </a:spcBef>
              <a:defRPr sz="1200" baseline="0"/>
            </a:lvl2pPr>
            <a:lvl3pPr marL="324000" indent="-82296">
              <a:spcBef>
                <a:spcPts val="400"/>
              </a:spcBef>
              <a:defRPr sz="1100"/>
            </a:lvl3pPr>
            <a:lvl4pPr marL="540000">
              <a:spcBef>
                <a:spcPts val="400"/>
              </a:spcBef>
              <a:defRPr sz="1050" baseline="0"/>
            </a:lvl4pPr>
            <a:lvl5pPr marL="756000">
              <a:spcBef>
                <a:spcPts val="400"/>
              </a:spcBef>
              <a:defRPr sz="1000"/>
            </a:lvl5pPr>
          </a:lstStyle>
          <a:p>
            <a:pPr lvl="0"/>
            <a:r>
              <a:rPr lang="en-CA"/>
              <a:t>Click to use as text box or insert a table, chart, SmartArt, picture, clipart or movie</a:t>
            </a:r>
          </a:p>
          <a:p>
            <a:pPr lvl="1"/>
            <a:r>
              <a:rPr lang="en-CA"/>
              <a:t>Second level</a:t>
            </a:r>
          </a:p>
          <a:p>
            <a:pPr lvl="2"/>
            <a:r>
              <a:rPr lang="en-CA"/>
              <a:t>Third level</a:t>
            </a:r>
          </a:p>
          <a:p>
            <a:pPr lvl="3"/>
            <a:r>
              <a:rPr lang="en-CA"/>
              <a:t>Fourth level</a:t>
            </a:r>
          </a:p>
          <a:p>
            <a:pPr lvl="4"/>
            <a:r>
              <a:rPr lang="en-CA"/>
              <a:t>Fifth level</a:t>
            </a:r>
            <a:endParaRPr lang="en-US"/>
          </a:p>
        </p:txBody>
      </p:sp>
      <p:sp>
        <p:nvSpPr>
          <p:cNvPr id="7" name="Title Placeholder 1"/>
          <p:cNvSpPr>
            <a:spLocks noGrp="1"/>
          </p:cNvSpPr>
          <p:nvPr>
            <p:ph type="title"/>
          </p:nvPr>
        </p:nvSpPr>
        <p:spPr>
          <a:xfrm>
            <a:off x="338137" y="133350"/>
            <a:ext cx="8466137" cy="533400"/>
          </a:xfrm>
          <a:prstGeom prst="rect">
            <a:avLst/>
          </a:prstGeom>
        </p:spPr>
        <p:txBody>
          <a:bodyPr vert="horz" lIns="0" tIns="0" rIns="0" bIns="0" rtlCol="0" anchor="b">
            <a:normAutofit/>
          </a:bodyPr>
          <a:lstStyle/>
          <a:p>
            <a:r>
              <a:rPr lang="en-US"/>
              <a:t>Click to edit Master title style</a:t>
            </a:r>
          </a:p>
        </p:txBody>
      </p:sp>
    </p:spTree>
    <p:extLst>
      <p:ext uri="{BB962C8B-B14F-4D97-AF65-F5344CB8AC3E}">
        <p14:creationId xmlns:p14="http://schemas.microsoft.com/office/powerpoint/2010/main" val="1384030949"/>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3" name="Content Placeholder 6"/>
          <p:cNvSpPr>
            <a:spLocks noGrp="1"/>
          </p:cNvSpPr>
          <p:nvPr>
            <p:ph sz="quarter" idx="10" hasCustomPrompt="1"/>
          </p:nvPr>
        </p:nvSpPr>
        <p:spPr>
          <a:xfrm>
            <a:off x="338138" y="742949"/>
            <a:ext cx="6226608" cy="3997325"/>
          </a:xfrm>
          <a:prstGeom prst="roundRect">
            <a:avLst>
              <a:gd name="adj" fmla="val 1463"/>
            </a:avLst>
          </a:prstGeom>
        </p:spPr>
        <p:txBody>
          <a:bodyPr/>
          <a:lstStyle/>
          <a:p>
            <a:pPr lvl="0"/>
            <a:r>
              <a:rPr lang="en-CA"/>
              <a:t>Click to enter text</a:t>
            </a:r>
          </a:p>
          <a:p>
            <a:pPr lvl="1"/>
            <a:r>
              <a:rPr lang="en-CA"/>
              <a:t>Second level</a:t>
            </a:r>
          </a:p>
          <a:p>
            <a:pPr lvl="2"/>
            <a:r>
              <a:rPr lang="en-CA"/>
              <a:t>Third level</a:t>
            </a:r>
          </a:p>
          <a:p>
            <a:pPr lvl="3"/>
            <a:r>
              <a:rPr lang="en-CA"/>
              <a:t>Fourth level</a:t>
            </a:r>
          </a:p>
          <a:p>
            <a:pPr lvl="4"/>
            <a:r>
              <a:rPr lang="en-CA"/>
              <a:t>Fifth level</a:t>
            </a:r>
            <a:endParaRPr lang="en-US"/>
          </a:p>
        </p:txBody>
      </p:sp>
      <p:sp>
        <p:nvSpPr>
          <p:cNvPr id="10" name="Content Placeholder 6"/>
          <p:cNvSpPr>
            <a:spLocks noGrp="1"/>
          </p:cNvSpPr>
          <p:nvPr>
            <p:ph sz="quarter" idx="21" hasCustomPrompt="1"/>
          </p:nvPr>
        </p:nvSpPr>
        <p:spPr>
          <a:xfrm>
            <a:off x="6771069" y="750866"/>
            <a:ext cx="2027319" cy="1255704"/>
          </a:xfrm>
          <a:prstGeom prst="roundRect">
            <a:avLst>
              <a:gd name="adj" fmla="val 3408"/>
            </a:avLst>
          </a:prstGeom>
        </p:spPr>
        <p:txBody>
          <a:bodyPr/>
          <a:lstStyle>
            <a:lvl1pPr marL="108000" indent="-82296">
              <a:spcBef>
                <a:spcPts val="300"/>
              </a:spcBef>
              <a:defRPr sz="1100" baseline="0"/>
            </a:lvl1pPr>
            <a:lvl2pPr marL="216000" indent="-64008">
              <a:spcBef>
                <a:spcPts val="300"/>
              </a:spcBef>
              <a:defRPr sz="1100" baseline="0"/>
            </a:lvl2pPr>
            <a:lvl3pPr marL="324000" indent="-82296">
              <a:spcBef>
                <a:spcPts val="300"/>
              </a:spcBef>
              <a:defRPr sz="1050"/>
            </a:lvl3pPr>
            <a:lvl4pPr marL="540000">
              <a:spcBef>
                <a:spcPts val="300"/>
              </a:spcBef>
              <a:defRPr sz="1000" baseline="0"/>
            </a:lvl4pPr>
            <a:lvl5pPr marL="756000">
              <a:spcBef>
                <a:spcPts val="300"/>
              </a:spcBef>
              <a:defRPr sz="900"/>
            </a:lvl5pPr>
          </a:lstStyle>
          <a:p>
            <a:pPr lvl="0"/>
            <a:r>
              <a:rPr lang="en-CA"/>
              <a:t>Click to use as text box or insert a table, chart, SmartArt, picture, clipart or movie</a:t>
            </a:r>
          </a:p>
          <a:p>
            <a:pPr lvl="1"/>
            <a:r>
              <a:rPr lang="en-CA"/>
              <a:t>Second level</a:t>
            </a:r>
          </a:p>
          <a:p>
            <a:pPr lvl="2"/>
            <a:r>
              <a:rPr lang="en-CA"/>
              <a:t>Third level</a:t>
            </a:r>
          </a:p>
          <a:p>
            <a:pPr lvl="3"/>
            <a:r>
              <a:rPr lang="en-CA"/>
              <a:t>Fourth level</a:t>
            </a:r>
          </a:p>
          <a:p>
            <a:pPr lvl="4"/>
            <a:r>
              <a:rPr lang="en-CA"/>
              <a:t>Fifth level</a:t>
            </a:r>
            <a:endParaRPr lang="en-US"/>
          </a:p>
        </p:txBody>
      </p:sp>
      <p:sp>
        <p:nvSpPr>
          <p:cNvPr id="11" name="Content Placeholder 6"/>
          <p:cNvSpPr>
            <a:spLocks noGrp="1"/>
          </p:cNvSpPr>
          <p:nvPr>
            <p:ph sz="quarter" idx="22" hasCustomPrompt="1"/>
          </p:nvPr>
        </p:nvSpPr>
        <p:spPr>
          <a:xfrm>
            <a:off x="6771069" y="2117134"/>
            <a:ext cx="2027319" cy="1255704"/>
          </a:xfrm>
          <a:prstGeom prst="roundRect">
            <a:avLst>
              <a:gd name="adj" fmla="val 3408"/>
            </a:avLst>
          </a:prstGeom>
        </p:spPr>
        <p:txBody>
          <a:bodyPr/>
          <a:lstStyle>
            <a:lvl1pPr marL="108000" indent="-82296">
              <a:spcBef>
                <a:spcPts val="300"/>
              </a:spcBef>
              <a:defRPr sz="1100" baseline="0"/>
            </a:lvl1pPr>
            <a:lvl2pPr marL="216000" indent="-64008">
              <a:spcBef>
                <a:spcPts val="300"/>
              </a:spcBef>
              <a:defRPr sz="1100" baseline="0"/>
            </a:lvl2pPr>
            <a:lvl3pPr marL="324000" indent="-82296">
              <a:spcBef>
                <a:spcPts val="300"/>
              </a:spcBef>
              <a:defRPr sz="1050"/>
            </a:lvl3pPr>
            <a:lvl4pPr marL="540000">
              <a:spcBef>
                <a:spcPts val="300"/>
              </a:spcBef>
              <a:defRPr sz="1000" baseline="0"/>
            </a:lvl4pPr>
            <a:lvl5pPr marL="756000">
              <a:spcBef>
                <a:spcPts val="300"/>
              </a:spcBef>
              <a:defRPr sz="900"/>
            </a:lvl5pPr>
          </a:lstStyle>
          <a:p>
            <a:pPr lvl="0"/>
            <a:r>
              <a:rPr lang="en-CA"/>
              <a:t>Click to use as text box or insert a table, chart, SmartArt, picture, clipart or movie</a:t>
            </a:r>
          </a:p>
          <a:p>
            <a:pPr lvl="1"/>
            <a:r>
              <a:rPr lang="en-CA"/>
              <a:t>Second level</a:t>
            </a:r>
          </a:p>
          <a:p>
            <a:pPr lvl="2"/>
            <a:r>
              <a:rPr lang="en-CA"/>
              <a:t>Third level</a:t>
            </a:r>
          </a:p>
          <a:p>
            <a:pPr lvl="3"/>
            <a:r>
              <a:rPr lang="en-CA"/>
              <a:t>Fourth level</a:t>
            </a:r>
          </a:p>
          <a:p>
            <a:pPr lvl="4"/>
            <a:r>
              <a:rPr lang="en-CA"/>
              <a:t>Fifth level</a:t>
            </a:r>
            <a:endParaRPr lang="en-US"/>
          </a:p>
        </p:txBody>
      </p:sp>
      <p:sp>
        <p:nvSpPr>
          <p:cNvPr id="12" name="Content Placeholder 6"/>
          <p:cNvSpPr>
            <a:spLocks noGrp="1"/>
          </p:cNvSpPr>
          <p:nvPr>
            <p:ph sz="quarter" idx="23" hasCustomPrompt="1"/>
          </p:nvPr>
        </p:nvSpPr>
        <p:spPr>
          <a:xfrm>
            <a:off x="6771069" y="3483403"/>
            <a:ext cx="2027319" cy="1255704"/>
          </a:xfrm>
          <a:prstGeom prst="roundRect">
            <a:avLst>
              <a:gd name="adj" fmla="val 3408"/>
            </a:avLst>
          </a:prstGeom>
        </p:spPr>
        <p:txBody>
          <a:bodyPr/>
          <a:lstStyle>
            <a:lvl1pPr marL="108000" indent="-82296">
              <a:spcBef>
                <a:spcPts val="300"/>
              </a:spcBef>
              <a:defRPr sz="1100" baseline="0"/>
            </a:lvl1pPr>
            <a:lvl2pPr marL="216000" indent="-64008">
              <a:spcBef>
                <a:spcPts val="300"/>
              </a:spcBef>
              <a:defRPr sz="1100" baseline="0"/>
            </a:lvl2pPr>
            <a:lvl3pPr marL="324000" indent="-82296">
              <a:spcBef>
                <a:spcPts val="300"/>
              </a:spcBef>
              <a:defRPr sz="1050"/>
            </a:lvl3pPr>
            <a:lvl4pPr marL="540000">
              <a:spcBef>
                <a:spcPts val="300"/>
              </a:spcBef>
              <a:defRPr sz="1000" baseline="0"/>
            </a:lvl4pPr>
            <a:lvl5pPr marL="756000">
              <a:spcBef>
                <a:spcPts val="300"/>
              </a:spcBef>
              <a:defRPr sz="900"/>
            </a:lvl5pPr>
          </a:lstStyle>
          <a:p>
            <a:pPr lvl="0"/>
            <a:r>
              <a:rPr lang="en-CA"/>
              <a:t>Click to use as text box or insert a table, chart, SmartArt, picture, clipart or movie</a:t>
            </a:r>
          </a:p>
          <a:p>
            <a:pPr lvl="1"/>
            <a:r>
              <a:rPr lang="en-CA"/>
              <a:t>Second level</a:t>
            </a:r>
          </a:p>
          <a:p>
            <a:pPr lvl="2"/>
            <a:r>
              <a:rPr lang="en-CA"/>
              <a:t>Third level</a:t>
            </a:r>
          </a:p>
          <a:p>
            <a:pPr lvl="3"/>
            <a:r>
              <a:rPr lang="en-CA"/>
              <a:t>Fourth level</a:t>
            </a:r>
          </a:p>
          <a:p>
            <a:pPr lvl="4"/>
            <a:r>
              <a:rPr lang="en-CA"/>
              <a:t>Fifth level</a:t>
            </a:r>
            <a:endParaRPr lang="en-US"/>
          </a:p>
        </p:txBody>
      </p:sp>
      <p:sp>
        <p:nvSpPr>
          <p:cNvPr id="7" name="Title Placeholder 1"/>
          <p:cNvSpPr>
            <a:spLocks noGrp="1"/>
          </p:cNvSpPr>
          <p:nvPr>
            <p:ph type="title"/>
          </p:nvPr>
        </p:nvSpPr>
        <p:spPr>
          <a:xfrm>
            <a:off x="338137" y="133350"/>
            <a:ext cx="8466137" cy="533400"/>
          </a:xfrm>
          <a:prstGeom prst="rect">
            <a:avLst/>
          </a:prstGeom>
        </p:spPr>
        <p:txBody>
          <a:bodyPr vert="horz" lIns="0" tIns="0" rIns="0" bIns="0" rtlCol="0" anchor="b">
            <a:normAutofit/>
          </a:bodyPr>
          <a:lstStyle/>
          <a:p>
            <a:r>
              <a:rPr lang="en-US"/>
              <a:t>Click to edit Master title style</a:t>
            </a:r>
          </a:p>
        </p:txBody>
      </p:sp>
    </p:spTree>
    <p:extLst>
      <p:ext uri="{BB962C8B-B14F-4D97-AF65-F5344CB8AC3E}">
        <p14:creationId xmlns:p14="http://schemas.microsoft.com/office/powerpoint/2010/main" val="2908348320"/>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ntent - Quadrants">
    <p:spTree>
      <p:nvGrpSpPr>
        <p:cNvPr id="1" name=""/>
        <p:cNvGrpSpPr/>
        <p:nvPr/>
      </p:nvGrpSpPr>
      <p:grpSpPr>
        <a:xfrm>
          <a:off x="0" y="0"/>
          <a:ext cx="0" cy="0"/>
          <a:chOff x="0" y="0"/>
          <a:chExt cx="0" cy="0"/>
        </a:xfrm>
      </p:grpSpPr>
      <p:sp>
        <p:nvSpPr>
          <p:cNvPr id="3" name="Content Placeholder 6"/>
          <p:cNvSpPr>
            <a:spLocks noGrp="1"/>
          </p:cNvSpPr>
          <p:nvPr>
            <p:ph sz="quarter" idx="10" hasCustomPrompt="1"/>
          </p:nvPr>
        </p:nvSpPr>
        <p:spPr>
          <a:xfrm>
            <a:off x="339725" y="742951"/>
            <a:ext cx="4157764" cy="1905000"/>
          </a:xfrm>
          <a:prstGeom prst="roundRect">
            <a:avLst>
              <a:gd name="adj" fmla="val 1463"/>
            </a:avLst>
          </a:prstGeom>
        </p:spPr>
        <p:txBody>
          <a:bodyPr/>
          <a:lstStyle/>
          <a:p>
            <a:pPr lvl="0"/>
            <a:r>
              <a:rPr lang="en-CA"/>
              <a:t>Click to enter text</a:t>
            </a:r>
          </a:p>
          <a:p>
            <a:pPr lvl="1"/>
            <a:r>
              <a:rPr lang="en-CA"/>
              <a:t>Second level</a:t>
            </a:r>
          </a:p>
          <a:p>
            <a:pPr lvl="2"/>
            <a:r>
              <a:rPr lang="en-CA"/>
              <a:t>Third level</a:t>
            </a:r>
          </a:p>
          <a:p>
            <a:pPr lvl="3"/>
            <a:r>
              <a:rPr lang="en-CA"/>
              <a:t>Fourth level</a:t>
            </a:r>
          </a:p>
          <a:p>
            <a:pPr lvl="4"/>
            <a:r>
              <a:rPr lang="en-CA"/>
              <a:t>Fifth level</a:t>
            </a:r>
            <a:endParaRPr lang="en-US"/>
          </a:p>
        </p:txBody>
      </p:sp>
      <p:sp>
        <p:nvSpPr>
          <p:cNvPr id="7" name="Title Placeholder 1"/>
          <p:cNvSpPr>
            <a:spLocks noGrp="1"/>
          </p:cNvSpPr>
          <p:nvPr>
            <p:ph type="title"/>
          </p:nvPr>
        </p:nvSpPr>
        <p:spPr>
          <a:xfrm>
            <a:off x="338137" y="133350"/>
            <a:ext cx="8466137" cy="533400"/>
          </a:xfrm>
          <a:prstGeom prst="rect">
            <a:avLst/>
          </a:prstGeom>
        </p:spPr>
        <p:txBody>
          <a:bodyPr vert="horz" lIns="0" tIns="0" rIns="0" bIns="0" rtlCol="0" anchor="b">
            <a:normAutofit/>
          </a:bodyPr>
          <a:lstStyle/>
          <a:p>
            <a:r>
              <a:rPr lang="en-US"/>
              <a:t>Click to edit Master title style</a:t>
            </a:r>
          </a:p>
        </p:txBody>
      </p:sp>
      <p:sp>
        <p:nvSpPr>
          <p:cNvPr id="8" name="Content Placeholder 6"/>
          <p:cNvSpPr>
            <a:spLocks noGrp="1"/>
          </p:cNvSpPr>
          <p:nvPr>
            <p:ph sz="quarter" idx="11" hasCustomPrompt="1"/>
          </p:nvPr>
        </p:nvSpPr>
        <p:spPr>
          <a:xfrm>
            <a:off x="4639874" y="742951"/>
            <a:ext cx="4157764" cy="1905000"/>
          </a:xfrm>
          <a:prstGeom prst="roundRect">
            <a:avLst>
              <a:gd name="adj" fmla="val 1463"/>
            </a:avLst>
          </a:prstGeom>
        </p:spPr>
        <p:txBody>
          <a:bodyPr/>
          <a:lstStyle/>
          <a:p>
            <a:pPr lvl="0"/>
            <a:r>
              <a:rPr lang="en-CA"/>
              <a:t>Click to enter text</a:t>
            </a:r>
          </a:p>
          <a:p>
            <a:pPr lvl="1"/>
            <a:r>
              <a:rPr lang="en-CA"/>
              <a:t>Second level</a:t>
            </a:r>
          </a:p>
          <a:p>
            <a:pPr lvl="2"/>
            <a:r>
              <a:rPr lang="en-CA"/>
              <a:t>Third level</a:t>
            </a:r>
          </a:p>
          <a:p>
            <a:pPr lvl="3"/>
            <a:r>
              <a:rPr lang="en-CA"/>
              <a:t>Fourth level</a:t>
            </a:r>
          </a:p>
          <a:p>
            <a:pPr lvl="4"/>
            <a:r>
              <a:rPr lang="en-CA"/>
              <a:t>Fifth level</a:t>
            </a:r>
            <a:endParaRPr lang="en-US"/>
          </a:p>
        </p:txBody>
      </p:sp>
      <p:sp>
        <p:nvSpPr>
          <p:cNvPr id="14" name="Content Placeholder 6"/>
          <p:cNvSpPr>
            <a:spLocks noGrp="1"/>
          </p:cNvSpPr>
          <p:nvPr>
            <p:ph sz="quarter" idx="12" hasCustomPrompt="1"/>
          </p:nvPr>
        </p:nvSpPr>
        <p:spPr>
          <a:xfrm>
            <a:off x="339725" y="2829215"/>
            <a:ext cx="4157764" cy="1905000"/>
          </a:xfrm>
          <a:prstGeom prst="roundRect">
            <a:avLst>
              <a:gd name="adj" fmla="val 1463"/>
            </a:avLst>
          </a:prstGeom>
        </p:spPr>
        <p:txBody>
          <a:bodyPr/>
          <a:lstStyle/>
          <a:p>
            <a:pPr lvl="0"/>
            <a:r>
              <a:rPr lang="en-CA"/>
              <a:t>Click to enter text</a:t>
            </a:r>
          </a:p>
          <a:p>
            <a:pPr lvl="1"/>
            <a:r>
              <a:rPr lang="en-CA"/>
              <a:t>Second level</a:t>
            </a:r>
          </a:p>
          <a:p>
            <a:pPr lvl="2"/>
            <a:r>
              <a:rPr lang="en-CA"/>
              <a:t>Third level</a:t>
            </a:r>
          </a:p>
          <a:p>
            <a:pPr lvl="3"/>
            <a:r>
              <a:rPr lang="en-CA"/>
              <a:t>Fourth level</a:t>
            </a:r>
          </a:p>
          <a:p>
            <a:pPr lvl="4"/>
            <a:r>
              <a:rPr lang="en-CA"/>
              <a:t>Fifth level</a:t>
            </a:r>
            <a:endParaRPr lang="en-US"/>
          </a:p>
        </p:txBody>
      </p:sp>
      <p:sp>
        <p:nvSpPr>
          <p:cNvPr id="15" name="Content Placeholder 6"/>
          <p:cNvSpPr>
            <a:spLocks noGrp="1"/>
          </p:cNvSpPr>
          <p:nvPr>
            <p:ph sz="quarter" idx="13" hasCustomPrompt="1"/>
          </p:nvPr>
        </p:nvSpPr>
        <p:spPr>
          <a:xfrm>
            <a:off x="4639874" y="2829215"/>
            <a:ext cx="4157764" cy="1905000"/>
          </a:xfrm>
          <a:prstGeom prst="roundRect">
            <a:avLst>
              <a:gd name="adj" fmla="val 1463"/>
            </a:avLst>
          </a:prstGeom>
        </p:spPr>
        <p:txBody>
          <a:bodyPr/>
          <a:lstStyle/>
          <a:p>
            <a:pPr lvl="0"/>
            <a:r>
              <a:rPr lang="en-CA"/>
              <a:t>Click to enter text</a:t>
            </a:r>
          </a:p>
          <a:p>
            <a:pPr lvl="1"/>
            <a:r>
              <a:rPr lang="en-CA"/>
              <a:t>Second level</a:t>
            </a:r>
          </a:p>
          <a:p>
            <a:pPr lvl="2"/>
            <a:r>
              <a:rPr lang="en-CA"/>
              <a:t>Third level</a:t>
            </a:r>
          </a:p>
          <a:p>
            <a:pPr lvl="3"/>
            <a:r>
              <a:rPr lang="en-CA"/>
              <a:t>Fourth level</a:t>
            </a:r>
          </a:p>
          <a:p>
            <a:pPr lvl="4"/>
            <a:r>
              <a:rPr lang="en-CA"/>
              <a:t>Fifth level</a:t>
            </a:r>
            <a:endParaRPr lang="en-US"/>
          </a:p>
        </p:txBody>
      </p:sp>
    </p:spTree>
    <p:extLst>
      <p:ext uri="{BB962C8B-B14F-4D97-AF65-F5344CB8AC3E}">
        <p14:creationId xmlns:p14="http://schemas.microsoft.com/office/powerpoint/2010/main" val="2682317827"/>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Notes">
    <p:spTree>
      <p:nvGrpSpPr>
        <p:cNvPr id="1" name=""/>
        <p:cNvGrpSpPr/>
        <p:nvPr/>
      </p:nvGrpSpPr>
      <p:grpSpPr>
        <a:xfrm>
          <a:off x="0" y="0"/>
          <a:ext cx="0" cy="0"/>
          <a:chOff x="0" y="0"/>
          <a:chExt cx="0" cy="0"/>
        </a:xfrm>
      </p:grpSpPr>
      <p:sp>
        <p:nvSpPr>
          <p:cNvPr id="3" name="Content Placeholder 6"/>
          <p:cNvSpPr>
            <a:spLocks noGrp="1"/>
          </p:cNvSpPr>
          <p:nvPr>
            <p:ph sz="quarter" idx="10" hasCustomPrompt="1"/>
          </p:nvPr>
        </p:nvSpPr>
        <p:spPr>
          <a:xfrm>
            <a:off x="339725" y="742949"/>
            <a:ext cx="8464550" cy="3280641"/>
          </a:xfrm>
          <a:prstGeom prst="roundRect">
            <a:avLst>
              <a:gd name="adj" fmla="val 1463"/>
            </a:avLst>
          </a:prstGeom>
        </p:spPr>
        <p:txBody>
          <a:bodyPr/>
          <a:lstStyle/>
          <a:p>
            <a:pPr lvl="0"/>
            <a:r>
              <a:rPr lang="en-CA"/>
              <a:t>Click to enter text</a:t>
            </a:r>
          </a:p>
          <a:p>
            <a:pPr lvl="1"/>
            <a:r>
              <a:rPr lang="en-CA"/>
              <a:t>Second level</a:t>
            </a:r>
          </a:p>
          <a:p>
            <a:pPr lvl="2"/>
            <a:r>
              <a:rPr lang="en-CA"/>
              <a:t>Third level</a:t>
            </a:r>
          </a:p>
          <a:p>
            <a:pPr lvl="3"/>
            <a:r>
              <a:rPr lang="en-CA"/>
              <a:t>Fourth level</a:t>
            </a:r>
          </a:p>
          <a:p>
            <a:pPr lvl="4"/>
            <a:r>
              <a:rPr lang="en-CA"/>
              <a:t>Fifth level</a:t>
            </a:r>
            <a:endParaRPr lang="en-US"/>
          </a:p>
        </p:txBody>
      </p:sp>
      <p:sp>
        <p:nvSpPr>
          <p:cNvPr id="6" name="Text Placeholder 5"/>
          <p:cNvSpPr>
            <a:spLocks noGrp="1"/>
          </p:cNvSpPr>
          <p:nvPr>
            <p:ph type="body" sz="quarter" idx="16" hasCustomPrompt="1"/>
          </p:nvPr>
        </p:nvSpPr>
        <p:spPr>
          <a:xfrm>
            <a:off x="339725" y="4126634"/>
            <a:ext cx="8464550" cy="609600"/>
          </a:xfrm>
          <a:prstGeom prst="roundRect">
            <a:avLst>
              <a:gd name="adj" fmla="val 1463"/>
            </a:avLst>
          </a:prstGeom>
        </p:spPr>
        <p:txBody>
          <a:bodyPr/>
          <a:lstStyle>
            <a:lvl1pPr marL="108000" indent="-108000">
              <a:spcBef>
                <a:spcPts val="400"/>
              </a:spcBef>
              <a:defRPr sz="1200"/>
            </a:lvl1pPr>
            <a:lvl2pPr marL="252000">
              <a:spcBef>
                <a:spcPts val="400"/>
              </a:spcBef>
              <a:defRPr sz="1200"/>
            </a:lvl2pPr>
            <a:lvl3pPr>
              <a:defRPr sz="1100"/>
            </a:lvl3pPr>
            <a:lvl4pPr>
              <a:defRPr sz="1050"/>
            </a:lvl4pPr>
            <a:lvl5pPr>
              <a:defRPr sz="1000"/>
            </a:lvl5pPr>
          </a:lstStyle>
          <a:p>
            <a:pPr lvl="0"/>
            <a:r>
              <a:rPr lang="en-CA"/>
              <a:t>Click to enter notes (click on bulleted list in your Ribbon to turn bullets on/off).</a:t>
            </a:r>
          </a:p>
          <a:p>
            <a:pPr lvl="1"/>
            <a:r>
              <a:rPr lang="en-CA"/>
              <a:t>Second level</a:t>
            </a:r>
          </a:p>
        </p:txBody>
      </p:sp>
      <p:sp>
        <p:nvSpPr>
          <p:cNvPr id="5" name="Title Placeholder 1"/>
          <p:cNvSpPr>
            <a:spLocks noGrp="1"/>
          </p:cNvSpPr>
          <p:nvPr>
            <p:ph type="title"/>
          </p:nvPr>
        </p:nvSpPr>
        <p:spPr>
          <a:xfrm>
            <a:off x="339725" y="133350"/>
            <a:ext cx="8464550" cy="533400"/>
          </a:xfrm>
          <a:prstGeom prst="rect">
            <a:avLst/>
          </a:prstGeom>
        </p:spPr>
        <p:txBody>
          <a:bodyPr vert="horz" lIns="0" tIns="0" rIns="0" bIns="0" rtlCol="0" anchor="b">
            <a:normAutofit/>
          </a:bodyPr>
          <a:lstStyle/>
          <a:p>
            <a:r>
              <a:rPr lang="en-US"/>
              <a:t>Click to edit Master title style</a:t>
            </a:r>
          </a:p>
        </p:txBody>
      </p:sp>
    </p:spTree>
    <p:extLst>
      <p:ext uri="{BB962C8B-B14F-4D97-AF65-F5344CB8AC3E}">
        <p14:creationId xmlns:p14="http://schemas.microsoft.com/office/powerpoint/2010/main" val="3167727945"/>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and Notes">
    <p:spTree>
      <p:nvGrpSpPr>
        <p:cNvPr id="1" name=""/>
        <p:cNvGrpSpPr/>
        <p:nvPr/>
      </p:nvGrpSpPr>
      <p:grpSpPr>
        <a:xfrm>
          <a:off x="0" y="0"/>
          <a:ext cx="0" cy="0"/>
          <a:chOff x="0" y="0"/>
          <a:chExt cx="0" cy="0"/>
        </a:xfrm>
      </p:grpSpPr>
      <p:sp>
        <p:nvSpPr>
          <p:cNvPr id="3" name="Content Placeholder 6"/>
          <p:cNvSpPr>
            <a:spLocks noGrp="1"/>
          </p:cNvSpPr>
          <p:nvPr>
            <p:ph sz="quarter" idx="10" hasCustomPrompt="1"/>
          </p:nvPr>
        </p:nvSpPr>
        <p:spPr>
          <a:xfrm>
            <a:off x="339725" y="742950"/>
            <a:ext cx="5680075" cy="3286414"/>
          </a:xfrm>
          <a:prstGeom prst="roundRect">
            <a:avLst>
              <a:gd name="adj" fmla="val 1463"/>
            </a:avLst>
          </a:prstGeom>
        </p:spPr>
        <p:txBody>
          <a:bodyPr/>
          <a:lstStyle/>
          <a:p>
            <a:pPr lvl="0"/>
            <a:r>
              <a:rPr lang="en-CA"/>
              <a:t>Click to enter text</a:t>
            </a:r>
          </a:p>
          <a:p>
            <a:pPr lvl="1"/>
            <a:r>
              <a:rPr lang="en-CA"/>
              <a:t>Second level</a:t>
            </a:r>
          </a:p>
          <a:p>
            <a:pPr lvl="2"/>
            <a:r>
              <a:rPr lang="en-CA"/>
              <a:t>Third level</a:t>
            </a:r>
          </a:p>
          <a:p>
            <a:pPr lvl="3"/>
            <a:r>
              <a:rPr lang="en-CA"/>
              <a:t>Fourth level</a:t>
            </a:r>
          </a:p>
          <a:p>
            <a:pPr lvl="4"/>
            <a:r>
              <a:rPr lang="en-CA"/>
              <a:t>Fifth level</a:t>
            </a:r>
            <a:endParaRPr lang="en-US"/>
          </a:p>
        </p:txBody>
      </p:sp>
      <p:sp>
        <p:nvSpPr>
          <p:cNvPr id="6" name="Content Placeholder 6"/>
          <p:cNvSpPr>
            <a:spLocks noGrp="1"/>
          </p:cNvSpPr>
          <p:nvPr>
            <p:ph sz="quarter" idx="21" hasCustomPrompt="1"/>
          </p:nvPr>
        </p:nvSpPr>
        <p:spPr>
          <a:xfrm>
            <a:off x="6160871" y="742950"/>
            <a:ext cx="2643403" cy="3286414"/>
          </a:xfrm>
          <a:prstGeom prst="roundRect">
            <a:avLst>
              <a:gd name="adj" fmla="val 3408"/>
            </a:avLst>
          </a:prstGeom>
        </p:spPr>
        <p:txBody>
          <a:bodyPr/>
          <a:lstStyle>
            <a:lvl1pPr marL="108000" indent="-82296">
              <a:spcBef>
                <a:spcPts val="400"/>
              </a:spcBef>
              <a:defRPr sz="1200" baseline="0"/>
            </a:lvl1pPr>
            <a:lvl2pPr marL="216000" indent="-64008">
              <a:spcBef>
                <a:spcPts val="400"/>
              </a:spcBef>
              <a:defRPr sz="1200" baseline="0"/>
            </a:lvl2pPr>
            <a:lvl3pPr marL="324000" indent="-82296">
              <a:spcBef>
                <a:spcPts val="400"/>
              </a:spcBef>
              <a:defRPr sz="1100"/>
            </a:lvl3pPr>
            <a:lvl4pPr marL="540000">
              <a:spcBef>
                <a:spcPts val="400"/>
              </a:spcBef>
              <a:defRPr sz="1050" baseline="0"/>
            </a:lvl4pPr>
            <a:lvl5pPr marL="756000">
              <a:spcBef>
                <a:spcPts val="400"/>
              </a:spcBef>
              <a:defRPr sz="1000"/>
            </a:lvl5pPr>
          </a:lstStyle>
          <a:p>
            <a:pPr lvl="0"/>
            <a:r>
              <a:rPr lang="en-CA"/>
              <a:t>Click to use as text box or insert a table, chart, SmartArt, picture, clipart or movie</a:t>
            </a:r>
          </a:p>
          <a:p>
            <a:pPr lvl="1"/>
            <a:r>
              <a:rPr lang="en-CA"/>
              <a:t>Second level</a:t>
            </a:r>
          </a:p>
          <a:p>
            <a:pPr lvl="2"/>
            <a:r>
              <a:rPr lang="en-CA"/>
              <a:t>Third level</a:t>
            </a:r>
          </a:p>
          <a:p>
            <a:pPr lvl="3"/>
            <a:r>
              <a:rPr lang="en-CA"/>
              <a:t>Fourth level</a:t>
            </a:r>
          </a:p>
          <a:p>
            <a:pPr lvl="4"/>
            <a:r>
              <a:rPr lang="en-CA"/>
              <a:t>Fifth level</a:t>
            </a:r>
            <a:endParaRPr lang="en-US"/>
          </a:p>
        </p:txBody>
      </p:sp>
      <p:sp>
        <p:nvSpPr>
          <p:cNvPr id="11" name="Text Placeholder 5"/>
          <p:cNvSpPr>
            <a:spLocks noGrp="1"/>
          </p:cNvSpPr>
          <p:nvPr>
            <p:ph type="body" sz="quarter" idx="16" hasCustomPrompt="1"/>
          </p:nvPr>
        </p:nvSpPr>
        <p:spPr>
          <a:xfrm>
            <a:off x="339725" y="4130098"/>
            <a:ext cx="8464549" cy="609600"/>
          </a:xfrm>
          <a:prstGeom prst="roundRect">
            <a:avLst>
              <a:gd name="adj" fmla="val 1463"/>
            </a:avLst>
          </a:prstGeom>
        </p:spPr>
        <p:txBody>
          <a:bodyPr/>
          <a:lstStyle>
            <a:lvl1pPr marL="108000" indent="-108000">
              <a:spcBef>
                <a:spcPts val="400"/>
              </a:spcBef>
              <a:defRPr sz="1200"/>
            </a:lvl1pPr>
            <a:lvl2pPr marL="252000">
              <a:spcBef>
                <a:spcPts val="400"/>
              </a:spcBef>
              <a:defRPr sz="1200"/>
            </a:lvl2pPr>
            <a:lvl3pPr>
              <a:defRPr sz="1100"/>
            </a:lvl3pPr>
            <a:lvl4pPr>
              <a:defRPr sz="1050"/>
            </a:lvl4pPr>
            <a:lvl5pPr>
              <a:defRPr sz="1000"/>
            </a:lvl5pPr>
          </a:lstStyle>
          <a:p>
            <a:pPr lvl="0"/>
            <a:r>
              <a:rPr lang="en-CA"/>
              <a:t>Click to enter notes (click on bulleted list in your Ribbon to turn bullets on/off).</a:t>
            </a:r>
          </a:p>
          <a:p>
            <a:pPr lvl="1"/>
            <a:r>
              <a:rPr lang="en-CA"/>
              <a:t>Second level</a:t>
            </a:r>
          </a:p>
        </p:txBody>
      </p:sp>
      <p:sp>
        <p:nvSpPr>
          <p:cNvPr id="7" name="Title Placeholder 1"/>
          <p:cNvSpPr>
            <a:spLocks noGrp="1"/>
          </p:cNvSpPr>
          <p:nvPr>
            <p:ph type="title"/>
          </p:nvPr>
        </p:nvSpPr>
        <p:spPr>
          <a:xfrm>
            <a:off x="339725" y="133350"/>
            <a:ext cx="8464550" cy="533400"/>
          </a:xfrm>
          <a:prstGeom prst="rect">
            <a:avLst/>
          </a:prstGeom>
        </p:spPr>
        <p:txBody>
          <a:bodyPr vert="horz" lIns="0" tIns="0" rIns="0" bIns="0" rtlCol="0" anchor="b">
            <a:normAutofit/>
          </a:bodyPr>
          <a:lstStyle/>
          <a:p>
            <a:r>
              <a:rPr lang="en-US"/>
              <a:t>Click to edit Master title style</a:t>
            </a:r>
          </a:p>
        </p:txBody>
      </p:sp>
    </p:spTree>
    <p:extLst>
      <p:ext uri="{BB962C8B-B14F-4D97-AF65-F5344CB8AC3E}">
        <p14:creationId xmlns:p14="http://schemas.microsoft.com/office/powerpoint/2010/main" val="1833344603"/>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 Placeholder 99"/>
          <p:cNvSpPr>
            <a:spLocks noGrp="1"/>
          </p:cNvSpPr>
          <p:nvPr>
            <p:ph type="body" sz="quarter" idx="39" hasCustomPrompt="1"/>
          </p:nvPr>
        </p:nvSpPr>
        <p:spPr>
          <a:xfrm>
            <a:off x="0" y="4098601"/>
            <a:ext cx="5867400" cy="642048"/>
          </a:xfrm>
          <a:prstGeom prst="roundRect">
            <a:avLst>
              <a:gd name="adj" fmla="val 1463"/>
            </a:avLst>
          </a:prstGeom>
          <a:pattFill prst="trellis">
            <a:fgClr>
              <a:schemeClr val="bg1">
                <a:lumMod val="85000"/>
              </a:schemeClr>
            </a:fgClr>
            <a:bgClr>
              <a:prstClr val="white"/>
            </a:bgClr>
          </a:pattFill>
        </p:spPr>
        <p:txBody>
          <a:bodyPr lIns="274320" tIns="182880" rIns="365760" bIns="45720"/>
          <a:lstStyle>
            <a:lvl1pPr marL="0" indent="0">
              <a:buNone/>
              <a:defRPr sz="1400" b="0" i="0" cap="none" baseline="0">
                <a:solidFill>
                  <a:schemeClr val="tx1">
                    <a:lumMod val="75000"/>
                  </a:schemeClr>
                </a:solidFill>
              </a:defRPr>
            </a:lvl1pPr>
            <a:lvl2pPr marL="329184" indent="0">
              <a:buNone/>
              <a:defRPr sz="2400" b="0" i="0" cap="all">
                <a:solidFill>
                  <a:schemeClr val="bg1"/>
                </a:solidFill>
              </a:defRPr>
            </a:lvl2pPr>
            <a:lvl3pPr marL="640080" indent="0">
              <a:buNone/>
              <a:defRPr sz="2400" b="0" i="0" cap="all">
                <a:solidFill>
                  <a:schemeClr val="bg1"/>
                </a:solidFill>
              </a:defRPr>
            </a:lvl3pPr>
            <a:lvl4pPr marL="1005840" indent="0">
              <a:buNone/>
              <a:defRPr sz="2400" b="0" i="0" cap="all">
                <a:solidFill>
                  <a:schemeClr val="bg1"/>
                </a:solidFill>
              </a:defRPr>
            </a:lvl4pPr>
            <a:lvl5pPr marL="1417320" indent="0">
              <a:buNone/>
              <a:defRPr sz="2400" b="0" i="0" cap="all">
                <a:solidFill>
                  <a:schemeClr val="bg1"/>
                </a:solidFill>
              </a:defRPr>
            </a:lvl5pPr>
          </a:lstStyle>
          <a:p>
            <a:pPr lvl="0"/>
            <a:r>
              <a:rPr lang="en-CA"/>
              <a:t>Click to enter name, date and/or description</a:t>
            </a:r>
          </a:p>
        </p:txBody>
      </p:sp>
      <p:sp>
        <p:nvSpPr>
          <p:cNvPr id="4" name="Text Placeholder 99"/>
          <p:cNvSpPr>
            <a:spLocks noGrp="1"/>
          </p:cNvSpPr>
          <p:nvPr>
            <p:ph type="body" sz="quarter" idx="38" hasCustomPrompt="1"/>
          </p:nvPr>
        </p:nvSpPr>
        <p:spPr>
          <a:xfrm>
            <a:off x="0" y="3177851"/>
            <a:ext cx="5867400" cy="841699"/>
          </a:xfrm>
          <a:prstGeom prst="roundRect">
            <a:avLst>
              <a:gd name="adj" fmla="val 1463"/>
            </a:avLst>
          </a:prstGeom>
          <a:solidFill>
            <a:srgbClr val="E00E0E"/>
          </a:solidFill>
        </p:spPr>
        <p:txBody>
          <a:bodyPr lIns="457200" tIns="91440" rIns="274320" bIns="137160" anchor="ctr"/>
          <a:lstStyle>
            <a:lvl1pPr marL="0" indent="0">
              <a:buNone/>
              <a:defRPr sz="2400" b="0" i="0" cap="all" baseline="0">
                <a:ln>
                  <a:noFill/>
                </a:ln>
                <a:solidFill>
                  <a:schemeClr val="bg1"/>
                </a:solidFill>
              </a:defRPr>
            </a:lvl1pPr>
            <a:lvl2pPr marL="329184" indent="0">
              <a:buNone/>
              <a:defRPr sz="2400" b="0" i="0" cap="all">
                <a:solidFill>
                  <a:schemeClr val="bg1"/>
                </a:solidFill>
              </a:defRPr>
            </a:lvl2pPr>
            <a:lvl3pPr marL="640080" indent="0">
              <a:buNone/>
              <a:defRPr sz="2400" b="0" i="0" cap="all">
                <a:solidFill>
                  <a:schemeClr val="bg1"/>
                </a:solidFill>
              </a:defRPr>
            </a:lvl3pPr>
            <a:lvl4pPr marL="1005840" indent="0">
              <a:buNone/>
              <a:defRPr sz="2400" b="0" i="0" cap="all">
                <a:solidFill>
                  <a:schemeClr val="bg1"/>
                </a:solidFill>
              </a:defRPr>
            </a:lvl4pPr>
            <a:lvl5pPr marL="1417320" indent="0">
              <a:buNone/>
              <a:defRPr sz="2400" b="0" i="0" cap="all">
                <a:solidFill>
                  <a:schemeClr val="bg1"/>
                </a:solidFill>
              </a:defRPr>
            </a:lvl5pPr>
          </a:lstStyle>
          <a:p>
            <a:pPr lvl="0"/>
            <a:r>
              <a:rPr lang="en-CA"/>
              <a:t>Click to enter Title</a:t>
            </a:r>
          </a:p>
        </p:txBody>
      </p:sp>
      <p:grpSp>
        <p:nvGrpSpPr>
          <p:cNvPr id="6" name="Group 5"/>
          <p:cNvGrpSpPr/>
          <p:nvPr userDrawn="1"/>
        </p:nvGrpSpPr>
        <p:grpSpPr>
          <a:xfrm>
            <a:off x="7086600" y="4019550"/>
            <a:ext cx="1635539" cy="721099"/>
            <a:chOff x="4374000" y="6465600"/>
            <a:chExt cx="3380400" cy="1490400"/>
          </a:xfrm>
        </p:grpSpPr>
        <p:pic>
          <p:nvPicPr>
            <p:cNvPr id="7" name="redline_ppt_slide_logo.jpg" descr="/Users/mj/  Initiate Marketing Inc./Initiate WIP/Redline Communications/10-0320 Redline PPT Design/redline_ppt_slide_logo.jpg"/>
            <p:cNvPicPr>
              <a:picLocks noChangeAspect="1"/>
            </p:cNvPicPr>
            <p:nvPr userDrawn="1"/>
          </p:nvPicPr>
          <p:blipFill rotWithShape="1">
            <a:blip r:embed="rId2" r:link="rId3"/>
            <a:srcRect l="2374" t="9988" r="22434" b="42662"/>
            <a:stretch>
              <a:fillRect/>
            </a:stretch>
          </p:blipFill>
          <p:spPr>
            <a:xfrm>
              <a:off x="4374000" y="6465600"/>
              <a:ext cx="3380400" cy="1029600"/>
            </a:xfrm>
            <a:prstGeom prst="rect">
              <a:avLst/>
            </a:prstGeom>
          </p:spPr>
        </p:pic>
        <p:pic>
          <p:nvPicPr>
            <p:cNvPr id="8" name="redline_ppt_slide_logo.jpg" descr="/Users/mj/  Initiate Marketing Inc./Initiate WIP/Redline Communications/10-0320 Redline PPT Design/redline_ppt_slide_logo.jpg"/>
            <p:cNvPicPr>
              <a:picLocks noChangeAspect="1"/>
            </p:cNvPicPr>
            <p:nvPr userDrawn="1"/>
          </p:nvPicPr>
          <p:blipFill rotWithShape="1">
            <a:blip r:embed="rId2" r:link="rId3"/>
            <a:srcRect l="2375" t="55912" r="22435" b="21570"/>
            <a:stretch>
              <a:fillRect/>
            </a:stretch>
          </p:blipFill>
          <p:spPr>
            <a:xfrm>
              <a:off x="4374000" y="7466400"/>
              <a:ext cx="3380400" cy="489600"/>
            </a:xfrm>
            <a:prstGeom prst="rect">
              <a:avLst/>
            </a:prstGeom>
          </p:spPr>
        </p:pic>
      </p:grpSp>
      <p:pic>
        <p:nvPicPr>
          <p:cNvPr id="2" name="Picture 1" descr="Sales_Header.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3050177"/>
          </a:xfrm>
          <a:prstGeom prst="rect">
            <a:avLst/>
          </a:prstGeom>
        </p:spPr>
      </p:pic>
    </p:spTree>
    <p:extLst>
      <p:ext uri="{BB962C8B-B14F-4D97-AF65-F5344CB8AC3E}">
        <p14:creationId xmlns:p14="http://schemas.microsoft.com/office/powerpoint/2010/main" val="30928315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5">
                                            <p:bg/>
                                          </p:spTgt>
                                        </p:tgtEl>
                                        <p:attrNameLst>
                                          <p:attrName>style.visibility</p:attrName>
                                        </p:attrNameLst>
                                      </p:cBhvr>
                                      <p:to>
                                        <p:strVal val="visible"/>
                                      </p:to>
                                    </p:set>
                                    <p:animEffect transition="in" filter="wipe(right)">
                                      <p:cBhvr>
                                        <p:cTn id="14" dur="500"/>
                                        <p:tgtEl>
                                          <p:spTgt spid="5">
                                            <p:bg/>
                                          </p:spTgt>
                                        </p:tgtEl>
                                      </p:cBhvr>
                                    </p:animEffect>
                                  </p:childTnLst>
                                </p:cTn>
                              </p:par>
                            </p:childTnLst>
                          </p:cTn>
                        </p:par>
                        <p:par>
                          <p:cTn id="15" fill="hold">
                            <p:stCondLst>
                              <p:cond delay="1000"/>
                            </p:stCondLst>
                            <p:childTnLst>
                              <p:par>
                                <p:cTn id="16" presetID="22" presetClass="entr" presetSubtype="2" fill="hold" grpId="0" nodeType="after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right)">
                                      <p:cBhvr>
                                        <p:cTn id="1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tmplLst>
          <p:tmpl>
            <p:tnLst>
              <p:par>
                <p:cTn presetID="22" presetClass="entr" presetSubtype="2"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right)">
                      <p:cBhvr>
                        <p:cTn dur="500"/>
                        <p:tgtEl>
                          <p:spTgt spid="5"/>
                        </p:tgtEl>
                      </p:cBhvr>
                    </p:animEffect>
                  </p:childTnLst>
                </p:cTn>
              </p:par>
            </p:tnLst>
          </p:tmpl>
          <p:tmpl lvl="1">
            <p:tnLst>
              <p:par>
                <p:cTn presetID="22" presetClass="entr" presetSubtype="2"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right)">
                      <p:cBhvr>
                        <p:cTn dur="500"/>
                        <p:tgtEl>
                          <p:spTgt spid="5"/>
                        </p:tgtEl>
                      </p:cBhvr>
                    </p:animEffect>
                  </p:childTnLst>
                </p:cTn>
              </p:par>
            </p:tnLst>
          </p:tmpl>
        </p:tmplLst>
      </p:bldP>
      <p:bldP spid="4" grpId="0" build="p" animBg="1">
        <p:tmplLst>
          <p:tmpl>
            <p:tnLst>
              <p:par>
                <p:cTn presetID="22" presetClass="entr" presetSubtype="8"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and Notes">
    <p:spTree>
      <p:nvGrpSpPr>
        <p:cNvPr id="1" name=""/>
        <p:cNvGrpSpPr/>
        <p:nvPr/>
      </p:nvGrpSpPr>
      <p:grpSpPr>
        <a:xfrm>
          <a:off x="0" y="0"/>
          <a:ext cx="0" cy="0"/>
          <a:chOff x="0" y="0"/>
          <a:chExt cx="0" cy="0"/>
        </a:xfrm>
      </p:grpSpPr>
      <p:sp>
        <p:nvSpPr>
          <p:cNvPr id="3" name="Content Placeholder 6"/>
          <p:cNvSpPr>
            <a:spLocks noGrp="1"/>
          </p:cNvSpPr>
          <p:nvPr>
            <p:ph sz="quarter" idx="10" hasCustomPrompt="1"/>
          </p:nvPr>
        </p:nvSpPr>
        <p:spPr>
          <a:xfrm>
            <a:off x="339725" y="742949"/>
            <a:ext cx="5680075" cy="3321051"/>
          </a:xfrm>
          <a:prstGeom prst="roundRect">
            <a:avLst>
              <a:gd name="adj" fmla="val 1463"/>
            </a:avLst>
          </a:prstGeom>
        </p:spPr>
        <p:txBody>
          <a:bodyPr/>
          <a:lstStyle>
            <a:lvl1pPr>
              <a:defRPr baseline="0"/>
            </a:lvl1pPr>
          </a:lstStyle>
          <a:p>
            <a:pPr lvl="0"/>
            <a:r>
              <a:rPr lang="en-CA"/>
              <a:t>Click to enter text</a:t>
            </a:r>
          </a:p>
          <a:p>
            <a:pPr lvl="1"/>
            <a:r>
              <a:rPr lang="en-CA"/>
              <a:t>Second level</a:t>
            </a:r>
          </a:p>
          <a:p>
            <a:pPr lvl="2"/>
            <a:r>
              <a:rPr lang="en-CA"/>
              <a:t>Third level</a:t>
            </a:r>
          </a:p>
          <a:p>
            <a:pPr lvl="3"/>
            <a:r>
              <a:rPr lang="en-CA"/>
              <a:t>Fourth level</a:t>
            </a:r>
          </a:p>
          <a:p>
            <a:pPr lvl="4"/>
            <a:r>
              <a:rPr lang="en-CA"/>
              <a:t>Fifth level</a:t>
            </a:r>
            <a:endParaRPr lang="en-US"/>
          </a:p>
        </p:txBody>
      </p:sp>
      <p:sp>
        <p:nvSpPr>
          <p:cNvPr id="7" name="Content Placeholder 6"/>
          <p:cNvSpPr>
            <a:spLocks noGrp="1"/>
          </p:cNvSpPr>
          <p:nvPr>
            <p:ph sz="quarter" idx="21" hasCustomPrompt="1"/>
          </p:nvPr>
        </p:nvSpPr>
        <p:spPr>
          <a:xfrm>
            <a:off x="6101773" y="742949"/>
            <a:ext cx="2702501" cy="1969366"/>
          </a:xfrm>
          <a:prstGeom prst="roundRect">
            <a:avLst>
              <a:gd name="adj" fmla="val 3408"/>
            </a:avLst>
          </a:prstGeom>
        </p:spPr>
        <p:txBody>
          <a:bodyPr/>
          <a:lstStyle>
            <a:lvl1pPr marL="108000" indent="-82296">
              <a:spcBef>
                <a:spcPts val="400"/>
              </a:spcBef>
              <a:defRPr sz="1200" baseline="0"/>
            </a:lvl1pPr>
            <a:lvl2pPr marL="216000" indent="-64008">
              <a:spcBef>
                <a:spcPts val="400"/>
              </a:spcBef>
              <a:defRPr sz="1200" baseline="0"/>
            </a:lvl2pPr>
            <a:lvl3pPr marL="324000" indent="-82296">
              <a:spcBef>
                <a:spcPts val="400"/>
              </a:spcBef>
              <a:defRPr sz="1100"/>
            </a:lvl3pPr>
            <a:lvl4pPr marL="540000">
              <a:spcBef>
                <a:spcPts val="400"/>
              </a:spcBef>
              <a:defRPr sz="1050" baseline="0"/>
            </a:lvl4pPr>
            <a:lvl5pPr marL="756000">
              <a:spcBef>
                <a:spcPts val="400"/>
              </a:spcBef>
              <a:defRPr sz="1000"/>
            </a:lvl5pPr>
          </a:lstStyle>
          <a:p>
            <a:pPr lvl="0"/>
            <a:r>
              <a:rPr lang="en-CA"/>
              <a:t>Click to use as text box or insert a table, chart, SmartArt, picture, clipart or movie</a:t>
            </a:r>
          </a:p>
          <a:p>
            <a:pPr lvl="1"/>
            <a:r>
              <a:rPr lang="en-CA"/>
              <a:t>Second level</a:t>
            </a:r>
          </a:p>
          <a:p>
            <a:pPr lvl="2"/>
            <a:r>
              <a:rPr lang="en-CA"/>
              <a:t>Third level</a:t>
            </a:r>
          </a:p>
          <a:p>
            <a:pPr lvl="3"/>
            <a:r>
              <a:rPr lang="en-CA"/>
              <a:t>Fourth level</a:t>
            </a:r>
          </a:p>
          <a:p>
            <a:pPr lvl="4"/>
            <a:r>
              <a:rPr lang="en-CA"/>
              <a:t>Fifth level</a:t>
            </a:r>
            <a:endParaRPr lang="en-US"/>
          </a:p>
        </p:txBody>
      </p:sp>
      <p:sp>
        <p:nvSpPr>
          <p:cNvPr id="8" name="Content Placeholder 6"/>
          <p:cNvSpPr>
            <a:spLocks noGrp="1"/>
          </p:cNvSpPr>
          <p:nvPr>
            <p:ph sz="quarter" idx="22" hasCustomPrompt="1"/>
          </p:nvPr>
        </p:nvSpPr>
        <p:spPr>
          <a:xfrm>
            <a:off x="6101774" y="2770909"/>
            <a:ext cx="2702501" cy="1969366"/>
          </a:xfrm>
          <a:prstGeom prst="roundRect">
            <a:avLst>
              <a:gd name="adj" fmla="val 3408"/>
            </a:avLst>
          </a:prstGeom>
        </p:spPr>
        <p:txBody>
          <a:bodyPr/>
          <a:lstStyle>
            <a:lvl1pPr marL="108000" indent="-82296">
              <a:spcBef>
                <a:spcPts val="400"/>
              </a:spcBef>
              <a:defRPr sz="1200" baseline="0"/>
            </a:lvl1pPr>
            <a:lvl2pPr marL="216000" indent="-64008">
              <a:spcBef>
                <a:spcPts val="400"/>
              </a:spcBef>
              <a:defRPr sz="1200" baseline="0"/>
            </a:lvl2pPr>
            <a:lvl3pPr marL="324000" indent="-82296">
              <a:spcBef>
                <a:spcPts val="400"/>
              </a:spcBef>
              <a:defRPr sz="1100"/>
            </a:lvl3pPr>
            <a:lvl4pPr marL="540000">
              <a:spcBef>
                <a:spcPts val="400"/>
              </a:spcBef>
              <a:defRPr sz="1050" baseline="0"/>
            </a:lvl4pPr>
            <a:lvl5pPr marL="756000">
              <a:spcBef>
                <a:spcPts val="400"/>
              </a:spcBef>
              <a:defRPr sz="1000"/>
            </a:lvl5pPr>
          </a:lstStyle>
          <a:p>
            <a:pPr lvl="0"/>
            <a:r>
              <a:rPr lang="en-CA"/>
              <a:t>Click to use as text box or insert a table, chart, SmartArt, picture, clipart or movie</a:t>
            </a:r>
          </a:p>
          <a:p>
            <a:pPr lvl="1"/>
            <a:r>
              <a:rPr lang="en-CA"/>
              <a:t>Second level</a:t>
            </a:r>
          </a:p>
          <a:p>
            <a:pPr lvl="2"/>
            <a:r>
              <a:rPr lang="en-CA"/>
              <a:t>Third level</a:t>
            </a:r>
          </a:p>
          <a:p>
            <a:pPr lvl="3"/>
            <a:r>
              <a:rPr lang="en-CA"/>
              <a:t>Fourth level</a:t>
            </a:r>
          </a:p>
          <a:p>
            <a:pPr lvl="4"/>
            <a:r>
              <a:rPr lang="en-CA"/>
              <a:t>Fifth level</a:t>
            </a:r>
            <a:endParaRPr lang="en-US"/>
          </a:p>
        </p:txBody>
      </p:sp>
      <p:sp>
        <p:nvSpPr>
          <p:cNvPr id="12" name="Text Placeholder 5"/>
          <p:cNvSpPr>
            <a:spLocks noGrp="1"/>
          </p:cNvSpPr>
          <p:nvPr>
            <p:ph type="body" sz="quarter" idx="16" hasCustomPrompt="1"/>
          </p:nvPr>
        </p:nvSpPr>
        <p:spPr>
          <a:xfrm>
            <a:off x="348457" y="4130675"/>
            <a:ext cx="5671343" cy="609600"/>
          </a:xfrm>
          <a:prstGeom prst="roundRect">
            <a:avLst>
              <a:gd name="adj" fmla="val 1463"/>
            </a:avLst>
          </a:prstGeom>
        </p:spPr>
        <p:txBody>
          <a:bodyPr/>
          <a:lstStyle>
            <a:lvl1pPr marL="108000" indent="-108000">
              <a:spcBef>
                <a:spcPts val="400"/>
              </a:spcBef>
              <a:defRPr sz="1200"/>
            </a:lvl1pPr>
            <a:lvl2pPr marL="252000">
              <a:spcBef>
                <a:spcPts val="400"/>
              </a:spcBef>
              <a:defRPr sz="1200"/>
            </a:lvl2pPr>
            <a:lvl3pPr>
              <a:defRPr sz="1100"/>
            </a:lvl3pPr>
            <a:lvl4pPr>
              <a:defRPr sz="1050"/>
            </a:lvl4pPr>
            <a:lvl5pPr>
              <a:defRPr sz="1000"/>
            </a:lvl5pPr>
          </a:lstStyle>
          <a:p>
            <a:pPr lvl="0"/>
            <a:r>
              <a:rPr lang="en-CA"/>
              <a:t>Click to enter notes (click on bulleted list in your Ribbon to turn bullets on/off).</a:t>
            </a:r>
          </a:p>
          <a:p>
            <a:pPr lvl="1"/>
            <a:r>
              <a:rPr lang="en-CA"/>
              <a:t>Second level</a:t>
            </a:r>
          </a:p>
        </p:txBody>
      </p:sp>
      <p:sp>
        <p:nvSpPr>
          <p:cNvPr id="9" name="Title Placeholder 1"/>
          <p:cNvSpPr>
            <a:spLocks noGrp="1"/>
          </p:cNvSpPr>
          <p:nvPr>
            <p:ph type="title"/>
          </p:nvPr>
        </p:nvSpPr>
        <p:spPr>
          <a:xfrm>
            <a:off x="339725" y="133350"/>
            <a:ext cx="8464550" cy="533400"/>
          </a:xfrm>
          <a:prstGeom prst="rect">
            <a:avLst/>
          </a:prstGeom>
        </p:spPr>
        <p:txBody>
          <a:bodyPr vert="horz" lIns="0" tIns="0" rIns="0" bIns="0" rtlCol="0" anchor="b">
            <a:normAutofit/>
          </a:bodyPr>
          <a:lstStyle/>
          <a:p>
            <a:r>
              <a:rPr lang="en-US"/>
              <a:t>Click to edit Master title style</a:t>
            </a:r>
          </a:p>
        </p:txBody>
      </p:sp>
    </p:spTree>
    <p:extLst>
      <p:ext uri="{BB962C8B-B14F-4D97-AF65-F5344CB8AC3E}">
        <p14:creationId xmlns:p14="http://schemas.microsoft.com/office/powerpoint/2010/main" val="2878152607"/>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Content with Notes">
    <p:spTree>
      <p:nvGrpSpPr>
        <p:cNvPr id="1" name=""/>
        <p:cNvGrpSpPr/>
        <p:nvPr/>
      </p:nvGrpSpPr>
      <p:grpSpPr>
        <a:xfrm>
          <a:off x="0" y="0"/>
          <a:ext cx="0" cy="0"/>
          <a:chOff x="0" y="0"/>
          <a:chExt cx="0" cy="0"/>
        </a:xfrm>
      </p:grpSpPr>
      <p:sp>
        <p:nvSpPr>
          <p:cNvPr id="3" name="Content Placeholder 6"/>
          <p:cNvSpPr>
            <a:spLocks noGrp="1"/>
          </p:cNvSpPr>
          <p:nvPr>
            <p:ph sz="quarter" idx="10" hasCustomPrompt="1"/>
          </p:nvPr>
        </p:nvSpPr>
        <p:spPr>
          <a:xfrm>
            <a:off x="339725" y="750866"/>
            <a:ext cx="6213475" cy="3284270"/>
          </a:xfrm>
          <a:prstGeom prst="roundRect">
            <a:avLst>
              <a:gd name="adj" fmla="val 1463"/>
            </a:avLst>
          </a:prstGeom>
        </p:spPr>
        <p:txBody>
          <a:bodyPr/>
          <a:lstStyle/>
          <a:p>
            <a:pPr lvl="0"/>
            <a:r>
              <a:rPr lang="en-CA"/>
              <a:t>Click to enter text</a:t>
            </a:r>
          </a:p>
          <a:p>
            <a:pPr lvl="1"/>
            <a:r>
              <a:rPr lang="en-CA"/>
              <a:t>Second level</a:t>
            </a:r>
          </a:p>
          <a:p>
            <a:pPr lvl="2"/>
            <a:r>
              <a:rPr lang="en-CA"/>
              <a:t>Third level</a:t>
            </a:r>
          </a:p>
          <a:p>
            <a:pPr lvl="3"/>
            <a:r>
              <a:rPr lang="en-CA"/>
              <a:t>Fourth level</a:t>
            </a:r>
          </a:p>
          <a:p>
            <a:pPr lvl="4"/>
            <a:r>
              <a:rPr lang="en-CA"/>
              <a:t>Fifth level</a:t>
            </a:r>
            <a:endParaRPr lang="en-US"/>
          </a:p>
        </p:txBody>
      </p:sp>
      <p:sp>
        <p:nvSpPr>
          <p:cNvPr id="15" name="Text Placeholder 5"/>
          <p:cNvSpPr>
            <a:spLocks noGrp="1"/>
          </p:cNvSpPr>
          <p:nvPr>
            <p:ph type="body" sz="quarter" idx="16" hasCustomPrompt="1"/>
          </p:nvPr>
        </p:nvSpPr>
        <p:spPr>
          <a:xfrm>
            <a:off x="348439" y="4130675"/>
            <a:ext cx="6204761" cy="609600"/>
          </a:xfrm>
          <a:prstGeom prst="roundRect">
            <a:avLst>
              <a:gd name="adj" fmla="val 1463"/>
            </a:avLst>
          </a:prstGeom>
        </p:spPr>
        <p:txBody>
          <a:bodyPr/>
          <a:lstStyle>
            <a:lvl1pPr marL="108000" indent="-108000">
              <a:spcBef>
                <a:spcPts val="400"/>
              </a:spcBef>
              <a:defRPr sz="1200"/>
            </a:lvl1pPr>
            <a:lvl2pPr marL="252000">
              <a:spcBef>
                <a:spcPts val="400"/>
              </a:spcBef>
              <a:defRPr sz="1200"/>
            </a:lvl2pPr>
            <a:lvl3pPr>
              <a:defRPr sz="1100"/>
            </a:lvl3pPr>
            <a:lvl4pPr>
              <a:defRPr sz="1050"/>
            </a:lvl4pPr>
            <a:lvl5pPr>
              <a:defRPr sz="1000"/>
            </a:lvl5pPr>
          </a:lstStyle>
          <a:p>
            <a:pPr lvl="0"/>
            <a:r>
              <a:rPr lang="en-CA"/>
              <a:t>Click to enter notes (click on bulleted list in your Ribbon to turn bullets on/off).</a:t>
            </a:r>
          </a:p>
          <a:p>
            <a:pPr lvl="1"/>
            <a:r>
              <a:rPr lang="en-CA"/>
              <a:t>Second level</a:t>
            </a:r>
          </a:p>
        </p:txBody>
      </p:sp>
      <p:sp>
        <p:nvSpPr>
          <p:cNvPr id="9" name="Title Placeholder 1"/>
          <p:cNvSpPr>
            <a:spLocks noGrp="1"/>
          </p:cNvSpPr>
          <p:nvPr>
            <p:ph type="title"/>
          </p:nvPr>
        </p:nvSpPr>
        <p:spPr>
          <a:xfrm>
            <a:off x="339725" y="133350"/>
            <a:ext cx="8464550" cy="533400"/>
          </a:xfrm>
          <a:prstGeom prst="rect">
            <a:avLst/>
          </a:prstGeom>
        </p:spPr>
        <p:txBody>
          <a:bodyPr vert="horz" lIns="0" tIns="0" rIns="0" bIns="0" rtlCol="0" anchor="b">
            <a:normAutofit/>
          </a:bodyPr>
          <a:lstStyle/>
          <a:p>
            <a:r>
              <a:rPr lang="en-US"/>
              <a:t>Click to edit Master title style</a:t>
            </a:r>
          </a:p>
        </p:txBody>
      </p:sp>
      <p:sp>
        <p:nvSpPr>
          <p:cNvPr id="10" name="Content Placeholder 6"/>
          <p:cNvSpPr>
            <a:spLocks noGrp="1"/>
          </p:cNvSpPr>
          <p:nvPr>
            <p:ph sz="quarter" idx="21" hasCustomPrompt="1"/>
          </p:nvPr>
        </p:nvSpPr>
        <p:spPr>
          <a:xfrm>
            <a:off x="6679047" y="750865"/>
            <a:ext cx="2119342" cy="1284873"/>
          </a:xfrm>
          <a:prstGeom prst="roundRect">
            <a:avLst>
              <a:gd name="adj" fmla="val 3408"/>
            </a:avLst>
          </a:prstGeom>
        </p:spPr>
        <p:txBody>
          <a:bodyPr/>
          <a:lstStyle>
            <a:lvl1pPr marL="108000" indent="-82296">
              <a:spcBef>
                <a:spcPts val="300"/>
              </a:spcBef>
              <a:defRPr sz="1100" baseline="0"/>
            </a:lvl1pPr>
            <a:lvl2pPr marL="216000" indent="-64008">
              <a:spcBef>
                <a:spcPts val="300"/>
              </a:spcBef>
              <a:defRPr sz="1100" baseline="0"/>
            </a:lvl2pPr>
            <a:lvl3pPr marL="324000" indent="-82296">
              <a:spcBef>
                <a:spcPts val="300"/>
              </a:spcBef>
              <a:defRPr sz="1050"/>
            </a:lvl3pPr>
            <a:lvl4pPr marL="540000">
              <a:spcBef>
                <a:spcPts val="300"/>
              </a:spcBef>
              <a:defRPr sz="1000" baseline="0"/>
            </a:lvl4pPr>
            <a:lvl5pPr marL="756000">
              <a:spcBef>
                <a:spcPts val="300"/>
              </a:spcBef>
              <a:defRPr sz="900"/>
            </a:lvl5pPr>
          </a:lstStyle>
          <a:p>
            <a:pPr lvl="0"/>
            <a:r>
              <a:rPr lang="en-CA"/>
              <a:t>Click to use as text box or insert a table, chart, SmartArt, picture, clipart or movie</a:t>
            </a:r>
          </a:p>
          <a:p>
            <a:pPr lvl="1"/>
            <a:r>
              <a:rPr lang="en-CA"/>
              <a:t>Second level</a:t>
            </a:r>
          </a:p>
          <a:p>
            <a:pPr lvl="2"/>
            <a:r>
              <a:rPr lang="en-CA"/>
              <a:t>Third level</a:t>
            </a:r>
          </a:p>
          <a:p>
            <a:pPr lvl="3"/>
            <a:r>
              <a:rPr lang="en-CA"/>
              <a:t>Fourth level</a:t>
            </a:r>
          </a:p>
          <a:p>
            <a:pPr lvl="4"/>
            <a:r>
              <a:rPr lang="en-CA"/>
              <a:t>Fifth level</a:t>
            </a:r>
            <a:endParaRPr lang="en-US"/>
          </a:p>
        </p:txBody>
      </p:sp>
      <p:sp>
        <p:nvSpPr>
          <p:cNvPr id="11" name="Content Placeholder 6"/>
          <p:cNvSpPr>
            <a:spLocks noGrp="1"/>
          </p:cNvSpPr>
          <p:nvPr>
            <p:ph sz="quarter" idx="22" hasCustomPrompt="1"/>
          </p:nvPr>
        </p:nvSpPr>
        <p:spPr>
          <a:xfrm>
            <a:off x="6679047" y="2103133"/>
            <a:ext cx="2119342" cy="1284873"/>
          </a:xfrm>
          <a:prstGeom prst="roundRect">
            <a:avLst>
              <a:gd name="adj" fmla="val 3408"/>
            </a:avLst>
          </a:prstGeom>
        </p:spPr>
        <p:txBody>
          <a:bodyPr/>
          <a:lstStyle>
            <a:lvl1pPr marL="108000" indent="-82296">
              <a:spcBef>
                <a:spcPts val="300"/>
              </a:spcBef>
              <a:defRPr sz="1100" baseline="0"/>
            </a:lvl1pPr>
            <a:lvl2pPr marL="216000" indent="-64008">
              <a:spcBef>
                <a:spcPts val="300"/>
              </a:spcBef>
              <a:defRPr sz="1100" baseline="0"/>
            </a:lvl2pPr>
            <a:lvl3pPr marL="324000" indent="-82296">
              <a:spcBef>
                <a:spcPts val="300"/>
              </a:spcBef>
              <a:defRPr sz="1050"/>
            </a:lvl3pPr>
            <a:lvl4pPr marL="540000">
              <a:spcBef>
                <a:spcPts val="300"/>
              </a:spcBef>
              <a:defRPr sz="1000" baseline="0"/>
            </a:lvl4pPr>
            <a:lvl5pPr marL="756000">
              <a:spcBef>
                <a:spcPts val="300"/>
              </a:spcBef>
              <a:defRPr sz="900"/>
            </a:lvl5pPr>
          </a:lstStyle>
          <a:p>
            <a:pPr lvl="0"/>
            <a:r>
              <a:rPr lang="en-CA"/>
              <a:t>Click to use as text box or insert a table, chart, SmartArt, picture, clipart or movie</a:t>
            </a:r>
          </a:p>
          <a:p>
            <a:pPr lvl="1"/>
            <a:r>
              <a:rPr lang="en-CA"/>
              <a:t>Second level</a:t>
            </a:r>
          </a:p>
          <a:p>
            <a:pPr lvl="2"/>
            <a:r>
              <a:rPr lang="en-CA"/>
              <a:t>Third level</a:t>
            </a:r>
          </a:p>
          <a:p>
            <a:pPr lvl="3"/>
            <a:r>
              <a:rPr lang="en-CA"/>
              <a:t>Fourth level</a:t>
            </a:r>
          </a:p>
          <a:p>
            <a:pPr lvl="4"/>
            <a:r>
              <a:rPr lang="en-CA"/>
              <a:t>Fifth level</a:t>
            </a:r>
            <a:endParaRPr lang="en-US"/>
          </a:p>
        </p:txBody>
      </p:sp>
      <p:sp>
        <p:nvSpPr>
          <p:cNvPr id="13" name="Content Placeholder 6"/>
          <p:cNvSpPr>
            <a:spLocks noGrp="1"/>
          </p:cNvSpPr>
          <p:nvPr>
            <p:ph sz="quarter" idx="23" hasCustomPrompt="1"/>
          </p:nvPr>
        </p:nvSpPr>
        <p:spPr>
          <a:xfrm>
            <a:off x="6679047" y="3455401"/>
            <a:ext cx="2119342" cy="1284873"/>
          </a:xfrm>
          <a:prstGeom prst="roundRect">
            <a:avLst>
              <a:gd name="adj" fmla="val 3408"/>
            </a:avLst>
          </a:prstGeom>
        </p:spPr>
        <p:txBody>
          <a:bodyPr/>
          <a:lstStyle>
            <a:lvl1pPr marL="108000" indent="-82296">
              <a:spcBef>
                <a:spcPts val="300"/>
              </a:spcBef>
              <a:defRPr sz="1100" baseline="0"/>
            </a:lvl1pPr>
            <a:lvl2pPr marL="216000" indent="-64008">
              <a:spcBef>
                <a:spcPts val="300"/>
              </a:spcBef>
              <a:defRPr sz="1100" baseline="0"/>
            </a:lvl2pPr>
            <a:lvl3pPr marL="324000" indent="-82296">
              <a:spcBef>
                <a:spcPts val="300"/>
              </a:spcBef>
              <a:defRPr sz="1050"/>
            </a:lvl3pPr>
            <a:lvl4pPr marL="540000">
              <a:spcBef>
                <a:spcPts val="300"/>
              </a:spcBef>
              <a:defRPr sz="1000" baseline="0"/>
            </a:lvl4pPr>
            <a:lvl5pPr marL="756000">
              <a:spcBef>
                <a:spcPts val="300"/>
              </a:spcBef>
              <a:defRPr sz="900"/>
            </a:lvl5pPr>
          </a:lstStyle>
          <a:p>
            <a:pPr lvl="0"/>
            <a:r>
              <a:rPr lang="en-CA"/>
              <a:t>Click to use as text box or insert a table, chart, SmartArt, picture, clipart or movie</a:t>
            </a:r>
          </a:p>
          <a:p>
            <a:pPr lvl="1"/>
            <a:r>
              <a:rPr lang="en-CA"/>
              <a:t>Second level</a:t>
            </a:r>
          </a:p>
          <a:p>
            <a:pPr lvl="2"/>
            <a:r>
              <a:rPr lang="en-CA"/>
              <a:t>Third level</a:t>
            </a:r>
          </a:p>
          <a:p>
            <a:pPr lvl="3"/>
            <a:r>
              <a:rPr lang="en-CA"/>
              <a:t>Fourth level</a:t>
            </a:r>
          </a:p>
          <a:p>
            <a:pPr lvl="4"/>
            <a:r>
              <a:rPr lang="en-CA"/>
              <a:t>Fifth level</a:t>
            </a:r>
            <a:endParaRPr lang="en-US"/>
          </a:p>
        </p:txBody>
      </p:sp>
    </p:spTree>
    <p:extLst>
      <p:ext uri="{BB962C8B-B14F-4D97-AF65-F5344CB8AC3E}">
        <p14:creationId xmlns:p14="http://schemas.microsoft.com/office/powerpoint/2010/main" val="1961428907"/>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ntent with background">
    <p:spTree>
      <p:nvGrpSpPr>
        <p:cNvPr id="1" name=""/>
        <p:cNvGrpSpPr/>
        <p:nvPr/>
      </p:nvGrpSpPr>
      <p:grpSpPr>
        <a:xfrm>
          <a:off x="0" y="0"/>
          <a:ext cx="0" cy="0"/>
          <a:chOff x="0" y="0"/>
          <a:chExt cx="0" cy="0"/>
        </a:xfrm>
      </p:grpSpPr>
      <p:sp>
        <p:nvSpPr>
          <p:cNvPr id="13" name="Picture Placeholder 12"/>
          <p:cNvSpPr>
            <a:spLocks noGrp="1"/>
          </p:cNvSpPr>
          <p:nvPr userDrawn="1">
            <p:ph type="pic" sz="quarter" idx="12" hasCustomPrompt="1"/>
          </p:nvPr>
        </p:nvSpPr>
        <p:spPr>
          <a:xfrm>
            <a:off x="6660231" y="825448"/>
            <a:ext cx="2144043" cy="1868868"/>
          </a:xfrm>
          <a:prstGeom prst="round2DiagRect">
            <a:avLst/>
          </a:prstGeom>
        </p:spPr>
        <p:txBody>
          <a:bodyPr/>
          <a:lstStyle>
            <a:lvl1pPr marL="0" indent="0" algn="ctr">
              <a:buNone/>
              <a:defRPr sz="1200"/>
            </a:lvl1pPr>
          </a:lstStyle>
          <a:p>
            <a:r>
              <a:rPr lang="en-US"/>
              <a:t>Click to insert image</a:t>
            </a:r>
          </a:p>
        </p:txBody>
      </p:sp>
      <p:sp>
        <p:nvSpPr>
          <p:cNvPr id="42" name="Text Placeholder 61"/>
          <p:cNvSpPr>
            <a:spLocks noGrp="1"/>
          </p:cNvSpPr>
          <p:nvPr>
            <p:ph type="body" sz="quarter" idx="27" hasCustomPrompt="1"/>
          </p:nvPr>
        </p:nvSpPr>
        <p:spPr>
          <a:xfrm>
            <a:off x="418614" y="819150"/>
            <a:ext cx="5845072" cy="1875166"/>
          </a:xfrm>
          <a:prstGeom prst="roundRect">
            <a:avLst>
              <a:gd name="adj" fmla="val 6959"/>
            </a:avLst>
          </a:prstGeom>
          <a:pattFill prst="trellis">
            <a:fgClr>
              <a:schemeClr val="bg1">
                <a:lumMod val="85000"/>
              </a:schemeClr>
            </a:fgClr>
            <a:bgClr>
              <a:prstClr val="white"/>
            </a:bgClr>
          </a:pattFill>
        </p:spPr>
        <p:txBody>
          <a:bodyPr lIns="36000" tIns="137160" rIns="36000" bIns="46800" anchor="t"/>
          <a:lstStyle>
            <a:lvl1pPr marL="108000" indent="-108000">
              <a:spcBef>
                <a:spcPts val="400"/>
              </a:spcBef>
              <a:defRPr sz="1200" baseline="0"/>
            </a:lvl1pPr>
            <a:lvl2pPr marL="180000" indent="-91440">
              <a:spcBef>
                <a:spcPts val="400"/>
              </a:spcBef>
              <a:buFont typeface="Lucida Grande"/>
              <a:buChar char="・"/>
              <a:defRPr sz="1100"/>
            </a:lvl2pPr>
            <a:lvl3pPr marL="396000">
              <a:spcBef>
                <a:spcPts val="400"/>
              </a:spcBef>
              <a:defRPr sz="1050"/>
            </a:lvl3pPr>
            <a:lvl4pPr marL="540000">
              <a:spcBef>
                <a:spcPts val="400"/>
              </a:spcBef>
              <a:defRPr sz="1000"/>
            </a:lvl4pPr>
            <a:lvl5pPr marL="756000">
              <a:spcBef>
                <a:spcPts val="400"/>
              </a:spcBef>
              <a:defRPr sz="900"/>
            </a:lvl5pPr>
          </a:lstStyle>
          <a:p>
            <a:pPr lvl="0"/>
            <a:r>
              <a:rPr lang="en-CA"/>
              <a:t>Click to enter text</a:t>
            </a:r>
          </a:p>
          <a:p>
            <a:pPr lvl="1"/>
            <a:r>
              <a:rPr lang="en-CA"/>
              <a:t>Second level</a:t>
            </a:r>
          </a:p>
          <a:p>
            <a:pPr lvl="2"/>
            <a:r>
              <a:rPr lang="en-CA"/>
              <a:t>Third level</a:t>
            </a:r>
          </a:p>
          <a:p>
            <a:pPr lvl="3"/>
            <a:r>
              <a:rPr lang="en-CA"/>
              <a:t>Fourth level</a:t>
            </a:r>
          </a:p>
          <a:p>
            <a:pPr lvl="4"/>
            <a:r>
              <a:rPr lang="en-CA"/>
              <a:t>Fifth level</a:t>
            </a:r>
            <a:endParaRPr lang="en-US"/>
          </a:p>
        </p:txBody>
      </p:sp>
      <p:sp>
        <p:nvSpPr>
          <p:cNvPr id="43" name="Text Placeholder 58"/>
          <p:cNvSpPr>
            <a:spLocks noGrp="1"/>
          </p:cNvSpPr>
          <p:nvPr>
            <p:ph type="body" sz="quarter" idx="16" hasCustomPrompt="1"/>
          </p:nvPr>
        </p:nvSpPr>
        <p:spPr>
          <a:xfrm>
            <a:off x="339725" y="764616"/>
            <a:ext cx="2952161" cy="150752"/>
          </a:xfrm>
          <a:prstGeom prst="homePlate">
            <a:avLst/>
          </a:prstGeom>
          <a:solidFill>
            <a:schemeClr val="tx1">
              <a:lumMod val="75000"/>
              <a:alpha val="90000"/>
            </a:schemeClr>
          </a:solidFill>
          <a:effectLst>
            <a:outerShdw blurRad="50800" dist="38100" dir="2700000" algn="tl" rotWithShape="0">
              <a:srgbClr val="000000">
                <a:alpha val="30000"/>
              </a:srgbClr>
            </a:outerShdw>
          </a:effectLst>
        </p:spPr>
        <p:txBody>
          <a:bodyPr lIns="91440" rIns="91440" bIns="137160" anchor="ctr">
            <a:noAutofit/>
          </a:bodyPr>
          <a:lstStyle>
            <a:lvl1pPr marL="0" indent="0" algn="l">
              <a:buNone/>
              <a:defRPr sz="900" cap="all" baseline="0">
                <a:solidFill>
                  <a:schemeClr val="bg1"/>
                </a:solidFill>
              </a:defRPr>
            </a:lvl1pPr>
            <a:lvl2pPr marL="329184" indent="0">
              <a:buNone/>
              <a:defRPr sz="1200">
                <a:solidFill>
                  <a:schemeClr val="bg1"/>
                </a:solidFill>
              </a:defRPr>
            </a:lvl2pPr>
            <a:lvl3pPr marL="640080" indent="0">
              <a:buNone/>
              <a:defRPr sz="1200">
                <a:solidFill>
                  <a:schemeClr val="bg1"/>
                </a:solidFill>
              </a:defRPr>
            </a:lvl3pPr>
            <a:lvl4pPr marL="1005840" indent="0">
              <a:buNone/>
              <a:defRPr sz="1200">
                <a:solidFill>
                  <a:schemeClr val="bg1"/>
                </a:solidFill>
              </a:defRPr>
            </a:lvl4pPr>
            <a:lvl5pPr marL="1417320" indent="0">
              <a:buNone/>
              <a:defRPr sz="1200">
                <a:solidFill>
                  <a:schemeClr val="bg1"/>
                </a:solidFill>
              </a:defRPr>
            </a:lvl5pPr>
          </a:lstStyle>
          <a:p>
            <a:pPr lvl="0"/>
            <a:r>
              <a:rPr lang="en-CA"/>
              <a:t>Click to Enter Title</a:t>
            </a:r>
            <a:endParaRPr lang="en-US"/>
          </a:p>
        </p:txBody>
      </p:sp>
      <p:sp>
        <p:nvSpPr>
          <p:cNvPr id="17" name="Picture Placeholder 12"/>
          <p:cNvSpPr>
            <a:spLocks noGrp="1"/>
          </p:cNvSpPr>
          <p:nvPr>
            <p:ph type="pic" sz="quarter" idx="28" hasCustomPrompt="1"/>
          </p:nvPr>
        </p:nvSpPr>
        <p:spPr>
          <a:xfrm>
            <a:off x="6659328" y="2840604"/>
            <a:ext cx="2144043" cy="1868868"/>
          </a:xfrm>
          <a:prstGeom prst="round2DiagRect">
            <a:avLst/>
          </a:prstGeom>
        </p:spPr>
        <p:txBody>
          <a:bodyPr/>
          <a:lstStyle>
            <a:lvl1pPr marL="0" indent="0" algn="ctr">
              <a:buNone/>
              <a:defRPr sz="1200"/>
            </a:lvl1pPr>
          </a:lstStyle>
          <a:p>
            <a:r>
              <a:rPr lang="en-US"/>
              <a:t>Click to insert image</a:t>
            </a:r>
          </a:p>
        </p:txBody>
      </p:sp>
      <p:sp>
        <p:nvSpPr>
          <p:cNvPr id="18" name="Text Placeholder 61"/>
          <p:cNvSpPr>
            <a:spLocks noGrp="1"/>
          </p:cNvSpPr>
          <p:nvPr>
            <p:ph type="body" sz="quarter" idx="29" hasCustomPrompt="1"/>
          </p:nvPr>
        </p:nvSpPr>
        <p:spPr>
          <a:xfrm>
            <a:off x="427909" y="2865109"/>
            <a:ext cx="5845072" cy="1875166"/>
          </a:xfrm>
          <a:prstGeom prst="roundRect">
            <a:avLst>
              <a:gd name="adj" fmla="val 6959"/>
            </a:avLst>
          </a:prstGeom>
          <a:pattFill prst="trellis">
            <a:fgClr>
              <a:schemeClr val="bg1">
                <a:lumMod val="85000"/>
              </a:schemeClr>
            </a:fgClr>
            <a:bgClr>
              <a:prstClr val="white"/>
            </a:bgClr>
          </a:pattFill>
        </p:spPr>
        <p:txBody>
          <a:bodyPr lIns="36000" tIns="137160" rIns="36000" bIns="46800" anchor="t"/>
          <a:lstStyle>
            <a:lvl1pPr marL="108000" indent="-108000">
              <a:spcBef>
                <a:spcPts val="400"/>
              </a:spcBef>
              <a:defRPr sz="1200" baseline="0"/>
            </a:lvl1pPr>
            <a:lvl2pPr marL="180000" indent="-91440">
              <a:spcBef>
                <a:spcPts val="400"/>
              </a:spcBef>
              <a:buFont typeface="Lucida Grande"/>
              <a:buChar char="・"/>
              <a:defRPr sz="1100"/>
            </a:lvl2pPr>
            <a:lvl3pPr marL="396000">
              <a:spcBef>
                <a:spcPts val="400"/>
              </a:spcBef>
              <a:defRPr sz="1050"/>
            </a:lvl3pPr>
            <a:lvl4pPr marL="540000">
              <a:spcBef>
                <a:spcPts val="400"/>
              </a:spcBef>
              <a:defRPr sz="1000"/>
            </a:lvl4pPr>
            <a:lvl5pPr marL="756000">
              <a:spcBef>
                <a:spcPts val="400"/>
              </a:spcBef>
              <a:defRPr sz="900"/>
            </a:lvl5pPr>
          </a:lstStyle>
          <a:p>
            <a:pPr lvl="0"/>
            <a:r>
              <a:rPr lang="en-CA"/>
              <a:t>Click to enter text</a:t>
            </a:r>
          </a:p>
          <a:p>
            <a:pPr lvl="1"/>
            <a:r>
              <a:rPr lang="en-CA"/>
              <a:t>Second level</a:t>
            </a:r>
          </a:p>
          <a:p>
            <a:pPr lvl="2"/>
            <a:r>
              <a:rPr lang="en-CA"/>
              <a:t>Third level</a:t>
            </a:r>
          </a:p>
          <a:p>
            <a:pPr lvl="3"/>
            <a:r>
              <a:rPr lang="en-CA"/>
              <a:t>Fourth level</a:t>
            </a:r>
          </a:p>
          <a:p>
            <a:pPr lvl="4"/>
            <a:r>
              <a:rPr lang="en-CA"/>
              <a:t>Fifth level</a:t>
            </a:r>
            <a:endParaRPr lang="en-US"/>
          </a:p>
        </p:txBody>
      </p:sp>
      <p:sp>
        <p:nvSpPr>
          <p:cNvPr id="19" name="Text Placeholder 58"/>
          <p:cNvSpPr>
            <a:spLocks noGrp="1"/>
          </p:cNvSpPr>
          <p:nvPr>
            <p:ph type="body" sz="quarter" idx="30" hasCustomPrompt="1"/>
          </p:nvPr>
        </p:nvSpPr>
        <p:spPr>
          <a:xfrm>
            <a:off x="349020" y="2811400"/>
            <a:ext cx="2952161" cy="150752"/>
          </a:xfrm>
          <a:prstGeom prst="homePlate">
            <a:avLst/>
          </a:prstGeom>
          <a:solidFill>
            <a:schemeClr val="tx1">
              <a:lumMod val="75000"/>
              <a:alpha val="90000"/>
            </a:schemeClr>
          </a:solidFill>
          <a:effectLst>
            <a:outerShdw blurRad="50800" dist="38100" dir="2700000" algn="tl" rotWithShape="0">
              <a:srgbClr val="000000">
                <a:alpha val="30000"/>
              </a:srgbClr>
            </a:outerShdw>
          </a:effectLst>
        </p:spPr>
        <p:txBody>
          <a:bodyPr lIns="91440" rIns="91440" bIns="137160" anchor="ctr">
            <a:noAutofit/>
          </a:bodyPr>
          <a:lstStyle>
            <a:lvl1pPr marL="0" indent="0" algn="l">
              <a:buNone/>
              <a:defRPr sz="900" cap="all" baseline="0">
                <a:solidFill>
                  <a:schemeClr val="bg1"/>
                </a:solidFill>
              </a:defRPr>
            </a:lvl1pPr>
            <a:lvl2pPr marL="329184" indent="0">
              <a:buNone/>
              <a:defRPr sz="1200">
                <a:solidFill>
                  <a:schemeClr val="bg1"/>
                </a:solidFill>
              </a:defRPr>
            </a:lvl2pPr>
            <a:lvl3pPr marL="640080" indent="0">
              <a:buNone/>
              <a:defRPr sz="1200">
                <a:solidFill>
                  <a:schemeClr val="bg1"/>
                </a:solidFill>
              </a:defRPr>
            </a:lvl3pPr>
            <a:lvl4pPr marL="1005840" indent="0">
              <a:buNone/>
              <a:defRPr sz="1200">
                <a:solidFill>
                  <a:schemeClr val="bg1"/>
                </a:solidFill>
              </a:defRPr>
            </a:lvl4pPr>
            <a:lvl5pPr marL="1417320" indent="0">
              <a:buNone/>
              <a:defRPr sz="1200">
                <a:solidFill>
                  <a:schemeClr val="bg1"/>
                </a:solidFill>
              </a:defRPr>
            </a:lvl5pPr>
          </a:lstStyle>
          <a:p>
            <a:pPr lvl="0"/>
            <a:r>
              <a:rPr lang="en-CA"/>
              <a:t>Click to Enter Title</a:t>
            </a:r>
            <a:endParaRPr lang="en-US"/>
          </a:p>
        </p:txBody>
      </p:sp>
      <p:sp>
        <p:nvSpPr>
          <p:cNvPr id="9" name="Title Placeholder 1"/>
          <p:cNvSpPr>
            <a:spLocks noGrp="1"/>
          </p:cNvSpPr>
          <p:nvPr>
            <p:ph type="title"/>
          </p:nvPr>
        </p:nvSpPr>
        <p:spPr>
          <a:xfrm>
            <a:off x="339725" y="133350"/>
            <a:ext cx="8464550" cy="533400"/>
          </a:xfrm>
          <a:prstGeom prst="rect">
            <a:avLst/>
          </a:prstGeom>
        </p:spPr>
        <p:txBody>
          <a:bodyPr vert="horz" lIns="0" tIns="0" rIns="0" bIns="0" rtlCol="0" anchor="b">
            <a:normAutofit/>
          </a:bodyPr>
          <a:lstStyle/>
          <a:p>
            <a:r>
              <a:rPr lang="en-US"/>
              <a:t>Click to edit Master title style</a:t>
            </a:r>
          </a:p>
        </p:txBody>
      </p:sp>
    </p:spTree>
    <p:extLst>
      <p:ext uri="{BB962C8B-B14F-4D97-AF65-F5344CB8AC3E}">
        <p14:creationId xmlns:p14="http://schemas.microsoft.com/office/powerpoint/2010/main" val="2370919439"/>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amed Case Study">
    <p:spTree>
      <p:nvGrpSpPr>
        <p:cNvPr id="1" name=""/>
        <p:cNvGrpSpPr/>
        <p:nvPr/>
      </p:nvGrpSpPr>
      <p:grpSpPr>
        <a:xfrm>
          <a:off x="0" y="0"/>
          <a:ext cx="0" cy="0"/>
          <a:chOff x="0" y="0"/>
          <a:chExt cx="0" cy="0"/>
        </a:xfrm>
      </p:grpSpPr>
      <p:sp>
        <p:nvSpPr>
          <p:cNvPr id="14" name="Text Placeholder 61"/>
          <p:cNvSpPr>
            <a:spLocks noGrp="1"/>
          </p:cNvSpPr>
          <p:nvPr>
            <p:ph type="body" sz="quarter" idx="24" hasCustomPrompt="1"/>
          </p:nvPr>
        </p:nvSpPr>
        <p:spPr>
          <a:xfrm>
            <a:off x="2957121" y="2983749"/>
            <a:ext cx="5847916" cy="1756526"/>
          </a:xfrm>
          <a:prstGeom prst="roundRect">
            <a:avLst>
              <a:gd name="adj" fmla="val 6959"/>
            </a:avLst>
          </a:prstGeom>
          <a:pattFill prst="trellis">
            <a:fgClr>
              <a:schemeClr val="bg1">
                <a:lumMod val="85000"/>
              </a:schemeClr>
            </a:fgClr>
            <a:bgClr>
              <a:prstClr val="white"/>
            </a:bgClr>
          </a:pattFill>
        </p:spPr>
        <p:txBody>
          <a:bodyPr lIns="36000" tIns="183600" rIns="36000" bIns="46800" anchor="t"/>
          <a:lstStyle>
            <a:lvl1pPr marL="108000" indent="-144000">
              <a:spcBef>
                <a:spcPts val="500"/>
              </a:spcBef>
              <a:defRPr sz="1400" baseline="0"/>
            </a:lvl1pPr>
            <a:lvl2pPr marL="216000" indent="-91440">
              <a:spcBef>
                <a:spcPts val="500"/>
              </a:spcBef>
              <a:buFont typeface="Lucida Grande"/>
              <a:buChar char="・"/>
              <a:defRPr sz="1300"/>
            </a:lvl2pPr>
            <a:lvl3pPr marL="432000">
              <a:spcBef>
                <a:spcPts val="500"/>
              </a:spcBef>
              <a:defRPr sz="1200"/>
            </a:lvl3pPr>
            <a:lvl4pPr marL="576000">
              <a:spcBef>
                <a:spcPts val="500"/>
              </a:spcBef>
              <a:defRPr sz="1100"/>
            </a:lvl4pPr>
            <a:lvl5pPr marL="756000">
              <a:spcBef>
                <a:spcPts val="500"/>
              </a:spcBef>
              <a:defRPr sz="1050"/>
            </a:lvl5pPr>
          </a:lstStyle>
          <a:p>
            <a:pPr lvl="0"/>
            <a:r>
              <a:rPr lang="en-CA"/>
              <a:t>Click to enter text</a:t>
            </a:r>
          </a:p>
          <a:p>
            <a:pPr lvl="1"/>
            <a:r>
              <a:rPr lang="en-CA"/>
              <a:t>Second level</a:t>
            </a:r>
          </a:p>
          <a:p>
            <a:pPr lvl="2"/>
            <a:r>
              <a:rPr lang="en-CA"/>
              <a:t>Third level</a:t>
            </a:r>
          </a:p>
          <a:p>
            <a:pPr lvl="3"/>
            <a:r>
              <a:rPr lang="en-CA"/>
              <a:t>Fourth level</a:t>
            </a:r>
          </a:p>
          <a:p>
            <a:pPr lvl="4"/>
            <a:r>
              <a:rPr lang="en-CA"/>
              <a:t>Fifth level</a:t>
            </a:r>
            <a:endParaRPr lang="en-US"/>
          </a:p>
        </p:txBody>
      </p:sp>
      <p:cxnSp>
        <p:nvCxnSpPr>
          <p:cNvPr id="44" name="Straight Connector 43"/>
          <p:cNvCxnSpPr/>
          <p:nvPr userDrawn="1"/>
        </p:nvCxnSpPr>
        <p:spPr>
          <a:xfrm flipV="1">
            <a:off x="2675082" y="897838"/>
            <a:ext cx="0" cy="3842437"/>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 Placeholder 61"/>
          <p:cNvSpPr>
            <a:spLocks noGrp="1"/>
          </p:cNvSpPr>
          <p:nvPr>
            <p:ph type="body" sz="quarter" idx="17" hasCustomPrompt="1"/>
          </p:nvPr>
        </p:nvSpPr>
        <p:spPr>
          <a:xfrm>
            <a:off x="2956359" y="1035218"/>
            <a:ext cx="5847916" cy="1756526"/>
          </a:xfrm>
          <a:prstGeom prst="roundRect">
            <a:avLst>
              <a:gd name="adj" fmla="val 6959"/>
            </a:avLst>
          </a:prstGeom>
          <a:pattFill prst="trellis">
            <a:fgClr>
              <a:schemeClr val="bg1">
                <a:lumMod val="85000"/>
              </a:schemeClr>
            </a:fgClr>
            <a:bgClr>
              <a:prstClr val="white"/>
            </a:bgClr>
          </a:pattFill>
        </p:spPr>
        <p:txBody>
          <a:bodyPr lIns="36000" tIns="183600" rIns="36000" bIns="46800" anchor="t"/>
          <a:lstStyle>
            <a:lvl1pPr marL="108000" indent="-144000">
              <a:spcBef>
                <a:spcPts val="500"/>
              </a:spcBef>
              <a:defRPr sz="1400" baseline="0"/>
            </a:lvl1pPr>
            <a:lvl2pPr marL="216000" indent="-91440">
              <a:spcBef>
                <a:spcPts val="500"/>
              </a:spcBef>
              <a:buFont typeface="Lucida Grande"/>
              <a:buChar char="・"/>
              <a:defRPr sz="1300"/>
            </a:lvl2pPr>
            <a:lvl3pPr marL="432000">
              <a:spcBef>
                <a:spcPts val="500"/>
              </a:spcBef>
              <a:defRPr sz="1200"/>
            </a:lvl3pPr>
            <a:lvl4pPr marL="576000">
              <a:spcBef>
                <a:spcPts val="500"/>
              </a:spcBef>
              <a:defRPr sz="1100"/>
            </a:lvl4pPr>
            <a:lvl5pPr marL="756000">
              <a:spcBef>
                <a:spcPts val="500"/>
              </a:spcBef>
              <a:defRPr sz="1050"/>
            </a:lvl5pPr>
          </a:lstStyle>
          <a:p>
            <a:pPr lvl="0"/>
            <a:r>
              <a:rPr lang="en-CA"/>
              <a:t>Click to enter text</a:t>
            </a:r>
          </a:p>
          <a:p>
            <a:pPr lvl="1"/>
            <a:r>
              <a:rPr lang="en-CA"/>
              <a:t>Second level</a:t>
            </a:r>
          </a:p>
          <a:p>
            <a:pPr lvl="2"/>
            <a:r>
              <a:rPr lang="en-CA"/>
              <a:t>Third level</a:t>
            </a:r>
          </a:p>
          <a:p>
            <a:pPr lvl="3"/>
            <a:r>
              <a:rPr lang="en-CA"/>
              <a:t>Fourth level</a:t>
            </a:r>
          </a:p>
          <a:p>
            <a:pPr lvl="4"/>
            <a:r>
              <a:rPr lang="en-CA"/>
              <a:t>Fifth level</a:t>
            </a:r>
            <a:endParaRPr lang="en-US"/>
          </a:p>
        </p:txBody>
      </p:sp>
      <p:sp>
        <p:nvSpPr>
          <p:cNvPr id="13" name="Picture Placeholder 12"/>
          <p:cNvSpPr>
            <a:spLocks noGrp="1"/>
          </p:cNvSpPr>
          <p:nvPr userDrawn="1">
            <p:ph type="pic" sz="quarter" idx="12" hasCustomPrompt="1"/>
          </p:nvPr>
        </p:nvSpPr>
        <p:spPr>
          <a:xfrm>
            <a:off x="339725" y="2978179"/>
            <a:ext cx="2108200" cy="1762096"/>
          </a:xfrm>
          <a:prstGeom prst="round2DiagRect">
            <a:avLst/>
          </a:prstGeom>
        </p:spPr>
        <p:txBody>
          <a:bodyPr/>
          <a:lstStyle>
            <a:lvl1pPr marL="0" indent="0" algn="ctr">
              <a:buNone/>
              <a:defRPr sz="1200"/>
            </a:lvl1pPr>
          </a:lstStyle>
          <a:p>
            <a:r>
              <a:rPr lang="en-US"/>
              <a:t>Click to insert image</a:t>
            </a:r>
          </a:p>
        </p:txBody>
      </p:sp>
      <p:sp>
        <p:nvSpPr>
          <p:cNvPr id="67" name="Text Placeholder 66"/>
          <p:cNvSpPr>
            <a:spLocks noGrp="1"/>
          </p:cNvSpPr>
          <p:nvPr>
            <p:ph type="body" sz="quarter" idx="20" hasCustomPrompt="1"/>
          </p:nvPr>
        </p:nvSpPr>
        <p:spPr>
          <a:xfrm>
            <a:off x="339725" y="2383630"/>
            <a:ext cx="2108200" cy="334963"/>
          </a:xfrm>
          <a:prstGeom prst="roundRect">
            <a:avLst>
              <a:gd name="adj" fmla="val 8050"/>
            </a:avLst>
          </a:prstGeom>
          <a:pattFill prst="trellis">
            <a:fgClr>
              <a:schemeClr val="bg1">
                <a:lumMod val="85000"/>
              </a:schemeClr>
            </a:fgClr>
            <a:bgClr>
              <a:prstClr val="white"/>
            </a:bgClr>
          </a:pattFill>
        </p:spPr>
        <p:txBody>
          <a:bodyPr lIns="36000" rIns="36000" bIns="93600" anchor="ctr"/>
          <a:lstStyle>
            <a:lvl1pPr marL="0" indent="0" algn="ctr">
              <a:buNone/>
              <a:defRPr sz="1100"/>
            </a:lvl1pPr>
            <a:lvl2pPr marL="329184" indent="0">
              <a:buNone/>
              <a:defRPr sz="1100"/>
            </a:lvl2pPr>
            <a:lvl3pPr marL="640080" indent="0">
              <a:buNone/>
              <a:defRPr sz="1100"/>
            </a:lvl3pPr>
            <a:lvl4pPr marL="1005840" indent="0">
              <a:buNone/>
              <a:defRPr sz="1100"/>
            </a:lvl4pPr>
            <a:lvl5pPr marL="1417320" indent="0">
              <a:buNone/>
              <a:defRPr sz="1100"/>
            </a:lvl5pPr>
          </a:lstStyle>
          <a:p>
            <a:pPr lvl="0"/>
            <a:r>
              <a:rPr lang="en-CA"/>
              <a:t>Click to to enter customer name</a:t>
            </a:r>
            <a:endParaRPr lang="en-US"/>
          </a:p>
        </p:txBody>
      </p:sp>
      <p:sp>
        <p:nvSpPr>
          <p:cNvPr id="4" name="Picture Placeholder 3"/>
          <p:cNvSpPr>
            <a:spLocks noGrp="1"/>
          </p:cNvSpPr>
          <p:nvPr userDrawn="1">
            <p:ph type="pic" sz="quarter" idx="10" hasCustomPrompt="1"/>
          </p:nvPr>
        </p:nvSpPr>
        <p:spPr>
          <a:xfrm>
            <a:off x="764343" y="971550"/>
            <a:ext cx="1206500" cy="1206500"/>
          </a:xfrm>
          <a:prstGeom prst="roundRect">
            <a:avLst>
              <a:gd name="adj" fmla="val 6112"/>
            </a:avLst>
          </a:prstGeom>
        </p:spPr>
        <p:txBody>
          <a:bodyPr anchor="ctr"/>
          <a:lstStyle>
            <a:lvl1pPr marL="0" indent="0" algn="ctr">
              <a:buNone/>
              <a:defRPr sz="1200" baseline="0"/>
            </a:lvl1pPr>
          </a:lstStyle>
          <a:p>
            <a:r>
              <a:rPr lang="en-US"/>
              <a:t>Click to insert customer logo</a:t>
            </a:r>
          </a:p>
        </p:txBody>
      </p:sp>
      <p:sp>
        <p:nvSpPr>
          <p:cNvPr id="26" name="TextBox 25"/>
          <p:cNvSpPr txBox="1"/>
          <p:nvPr userDrawn="1"/>
        </p:nvSpPr>
        <p:spPr>
          <a:xfrm>
            <a:off x="7940603" y="431836"/>
            <a:ext cx="863672" cy="173736"/>
          </a:xfrm>
          <a:prstGeom prst="rect">
            <a:avLst/>
          </a:prstGeom>
          <a:solidFill>
            <a:srgbClr val="E00E0E"/>
          </a:solidFill>
        </p:spPr>
        <p:txBody>
          <a:bodyPr vert="horz" wrap="square" lIns="91440" tIns="0" bIns="18288" rtlCol="0" anchor="ctr" anchorCtr="0">
            <a:noAutofit/>
          </a:bodyPr>
          <a:lstStyle/>
          <a:p>
            <a:pPr algn="ctr"/>
            <a:r>
              <a:rPr lang="en-US" sz="900" b="1">
                <a:solidFill>
                  <a:schemeClr val="bg1"/>
                </a:solidFill>
              </a:rPr>
              <a:t>CASE STUDY</a:t>
            </a:r>
          </a:p>
        </p:txBody>
      </p:sp>
      <p:sp>
        <p:nvSpPr>
          <p:cNvPr id="12" name="Title Placeholder 1"/>
          <p:cNvSpPr>
            <a:spLocks noGrp="1"/>
          </p:cNvSpPr>
          <p:nvPr>
            <p:ph type="title"/>
          </p:nvPr>
        </p:nvSpPr>
        <p:spPr>
          <a:xfrm>
            <a:off x="339725" y="133350"/>
            <a:ext cx="7356475" cy="533400"/>
          </a:xfrm>
          <a:prstGeom prst="rect">
            <a:avLst/>
          </a:prstGeom>
        </p:spPr>
        <p:txBody>
          <a:bodyPr vert="horz" lIns="0" tIns="0" rIns="0" bIns="0" rtlCol="0" anchor="b">
            <a:normAutofit/>
          </a:bodyPr>
          <a:lstStyle>
            <a:lvl1pPr>
              <a:defRPr sz="2000">
                <a:solidFill>
                  <a:schemeClr val="tx1"/>
                </a:solidFill>
              </a:defRPr>
            </a:lvl1pPr>
          </a:lstStyle>
          <a:p>
            <a:r>
              <a:rPr lang="en-US"/>
              <a:t>Click to edit Master title style</a:t>
            </a:r>
          </a:p>
        </p:txBody>
      </p:sp>
      <p:sp>
        <p:nvSpPr>
          <p:cNvPr id="5" name="Text Placeholder 4"/>
          <p:cNvSpPr>
            <a:spLocks noGrp="1"/>
          </p:cNvSpPr>
          <p:nvPr>
            <p:ph type="body" sz="quarter" idx="25" hasCustomPrompt="1"/>
          </p:nvPr>
        </p:nvSpPr>
        <p:spPr>
          <a:xfrm>
            <a:off x="2863418" y="898525"/>
            <a:ext cx="1708582" cy="244475"/>
          </a:xfrm>
          <a:prstGeom prst="homePlate">
            <a:avLst/>
          </a:prstGeom>
          <a:solidFill>
            <a:schemeClr val="tx1">
              <a:lumMod val="75000"/>
              <a:alpha val="90000"/>
            </a:schemeClr>
          </a:solidFill>
          <a:ln w="3175">
            <a:solidFill>
              <a:schemeClr val="bg1">
                <a:lumMod val="65000"/>
              </a:schemeClr>
            </a:solidFill>
          </a:ln>
          <a:effectLst>
            <a:outerShdw blurRad="50800" dist="38100" dir="2700000" algn="tl" rotWithShape="0">
              <a:srgbClr val="000000">
                <a:alpha val="43000"/>
              </a:srgbClr>
            </a:outerShdw>
          </a:effectLst>
        </p:spPr>
        <p:txBody>
          <a:bodyPr lIns="91440" rIns="91440" bIns="164592" anchor="ctr" anchorCtr="0">
            <a:noAutofit/>
          </a:bodyPr>
          <a:lstStyle>
            <a:lvl1pPr marL="0" indent="0">
              <a:buNone/>
              <a:defRPr sz="1200" cap="all">
                <a:solidFill>
                  <a:schemeClr val="bg1"/>
                </a:solidFill>
              </a:defRPr>
            </a:lvl1pPr>
          </a:lstStyle>
          <a:p>
            <a:pPr lvl="0"/>
            <a:r>
              <a:rPr lang="en-CA"/>
              <a:t>Type CHALLENGE</a:t>
            </a:r>
            <a:endParaRPr lang="en-US"/>
          </a:p>
        </p:txBody>
      </p:sp>
      <p:sp>
        <p:nvSpPr>
          <p:cNvPr id="16" name="Text Placeholder 4"/>
          <p:cNvSpPr>
            <a:spLocks noGrp="1"/>
          </p:cNvSpPr>
          <p:nvPr>
            <p:ph type="body" sz="quarter" idx="26" hasCustomPrompt="1"/>
          </p:nvPr>
        </p:nvSpPr>
        <p:spPr>
          <a:xfrm>
            <a:off x="2863418" y="2855941"/>
            <a:ext cx="1708582" cy="244475"/>
          </a:xfrm>
          <a:prstGeom prst="homePlate">
            <a:avLst/>
          </a:prstGeom>
          <a:solidFill>
            <a:schemeClr val="tx1">
              <a:lumMod val="75000"/>
              <a:alpha val="90000"/>
            </a:schemeClr>
          </a:solidFill>
          <a:ln w="3175">
            <a:solidFill>
              <a:schemeClr val="bg1">
                <a:lumMod val="65000"/>
              </a:schemeClr>
            </a:solidFill>
          </a:ln>
          <a:effectLst>
            <a:outerShdw blurRad="50800" dist="38100" dir="2700000" algn="tl" rotWithShape="0">
              <a:srgbClr val="000000">
                <a:alpha val="43000"/>
              </a:srgbClr>
            </a:outerShdw>
          </a:effectLst>
        </p:spPr>
        <p:txBody>
          <a:bodyPr lIns="91440" rIns="91440" bIns="164592" anchor="ctr" anchorCtr="0">
            <a:noAutofit/>
          </a:bodyPr>
          <a:lstStyle>
            <a:lvl1pPr marL="0" indent="0">
              <a:buNone/>
              <a:defRPr sz="1200" cap="all">
                <a:solidFill>
                  <a:schemeClr val="bg1"/>
                </a:solidFill>
              </a:defRPr>
            </a:lvl1pPr>
          </a:lstStyle>
          <a:p>
            <a:pPr lvl="0"/>
            <a:r>
              <a:rPr lang="en-CA"/>
              <a:t>Type SOLUTION</a:t>
            </a:r>
            <a:endParaRPr lang="en-US"/>
          </a:p>
        </p:txBody>
      </p:sp>
    </p:spTree>
    <p:extLst>
      <p:ext uri="{BB962C8B-B14F-4D97-AF65-F5344CB8AC3E}">
        <p14:creationId xmlns:p14="http://schemas.microsoft.com/office/powerpoint/2010/main" val="2334237080"/>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eneric Case Study">
    <p:spTree>
      <p:nvGrpSpPr>
        <p:cNvPr id="1" name=""/>
        <p:cNvGrpSpPr/>
        <p:nvPr/>
      </p:nvGrpSpPr>
      <p:grpSpPr>
        <a:xfrm>
          <a:off x="0" y="0"/>
          <a:ext cx="0" cy="0"/>
          <a:chOff x="0" y="0"/>
          <a:chExt cx="0" cy="0"/>
        </a:xfrm>
      </p:grpSpPr>
      <p:sp>
        <p:nvSpPr>
          <p:cNvPr id="14" name="Text Placeholder 61"/>
          <p:cNvSpPr>
            <a:spLocks noGrp="1"/>
          </p:cNvSpPr>
          <p:nvPr>
            <p:ph type="body" sz="quarter" idx="24" hasCustomPrompt="1"/>
          </p:nvPr>
        </p:nvSpPr>
        <p:spPr>
          <a:xfrm>
            <a:off x="2957121" y="2983749"/>
            <a:ext cx="5847916" cy="1756526"/>
          </a:xfrm>
          <a:prstGeom prst="roundRect">
            <a:avLst>
              <a:gd name="adj" fmla="val 6959"/>
            </a:avLst>
          </a:prstGeom>
          <a:pattFill prst="trellis">
            <a:fgClr>
              <a:schemeClr val="bg1">
                <a:lumMod val="85000"/>
              </a:schemeClr>
            </a:fgClr>
            <a:bgClr>
              <a:prstClr val="white"/>
            </a:bgClr>
          </a:pattFill>
        </p:spPr>
        <p:txBody>
          <a:bodyPr lIns="36000" tIns="183600" rIns="36000" bIns="46800" anchor="t"/>
          <a:lstStyle>
            <a:lvl1pPr marL="108000" indent="-144000">
              <a:spcBef>
                <a:spcPts val="500"/>
              </a:spcBef>
              <a:defRPr sz="1400" baseline="0"/>
            </a:lvl1pPr>
            <a:lvl2pPr marL="216000" indent="-91440">
              <a:spcBef>
                <a:spcPts val="500"/>
              </a:spcBef>
              <a:buFont typeface="Lucida Grande"/>
              <a:buChar char="・"/>
              <a:defRPr sz="1300"/>
            </a:lvl2pPr>
            <a:lvl3pPr marL="432000">
              <a:spcBef>
                <a:spcPts val="500"/>
              </a:spcBef>
              <a:defRPr sz="1200"/>
            </a:lvl3pPr>
            <a:lvl4pPr marL="576000">
              <a:spcBef>
                <a:spcPts val="500"/>
              </a:spcBef>
              <a:defRPr sz="1100"/>
            </a:lvl4pPr>
            <a:lvl5pPr marL="756000">
              <a:spcBef>
                <a:spcPts val="500"/>
              </a:spcBef>
              <a:defRPr sz="1050"/>
            </a:lvl5pPr>
          </a:lstStyle>
          <a:p>
            <a:pPr lvl="0"/>
            <a:r>
              <a:rPr lang="en-CA"/>
              <a:t>Click to enter text</a:t>
            </a:r>
          </a:p>
          <a:p>
            <a:pPr lvl="1"/>
            <a:r>
              <a:rPr lang="en-CA"/>
              <a:t>Second level</a:t>
            </a:r>
          </a:p>
          <a:p>
            <a:pPr lvl="2"/>
            <a:r>
              <a:rPr lang="en-CA"/>
              <a:t>Third level</a:t>
            </a:r>
          </a:p>
          <a:p>
            <a:pPr lvl="3"/>
            <a:r>
              <a:rPr lang="en-CA"/>
              <a:t>Fourth level</a:t>
            </a:r>
          </a:p>
          <a:p>
            <a:pPr lvl="4"/>
            <a:r>
              <a:rPr lang="en-CA"/>
              <a:t>Fifth level</a:t>
            </a:r>
            <a:endParaRPr lang="en-US"/>
          </a:p>
        </p:txBody>
      </p:sp>
      <p:cxnSp>
        <p:nvCxnSpPr>
          <p:cNvPr id="44" name="Straight Connector 43"/>
          <p:cNvCxnSpPr/>
          <p:nvPr userDrawn="1"/>
        </p:nvCxnSpPr>
        <p:spPr>
          <a:xfrm flipV="1">
            <a:off x="2675082" y="897838"/>
            <a:ext cx="0" cy="3842437"/>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 Placeholder 61"/>
          <p:cNvSpPr>
            <a:spLocks noGrp="1"/>
          </p:cNvSpPr>
          <p:nvPr>
            <p:ph type="body" sz="quarter" idx="17" hasCustomPrompt="1"/>
          </p:nvPr>
        </p:nvSpPr>
        <p:spPr>
          <a:xfrm>
            <a:off x="2956359" y="1035218"/>
            <a:ext cx="5847916" cy="1756526"/>
          </a:xfrm>
          <a:prstGeom prst="roundRect">
            <a:avLst>
              <a:gd name="adj" fmla="val 6959"/>
            </a:avLst>
          </a:prstGeom>
          <a:pattFill prst="trellis">
            <a:fgClr>
              <a:schemeClr val="bg1">
                <a:lumMod val="85000"/>
              </a:schemeClr>
            </a:fgClr>
            <a:bgClr>
              <a:prstClr val="white"/>
            </a:bgClr>
          </a:pattFill>
        </p:spPr>
        <p:txBody>
          <a:bodyPr lIns="36000" tIns="183600" rIns="36000" bIns="46800" anchor="t"/>
          <a:lstStyle>
            <a:lvl1pPr marL="108000" indent="-144000">
              <a:spcBef>
                <a:spcPts val="500"/>
              </a:spcBef>
              <a:defRPr sz="1400" baseline="0"/>
            </a:lvl1pPr>
            <a:lvl2pPr marL="216000" indent="-91440">
              <a:spcBef>
                <a:spcPts val="500"/>
              </a:spcBef>
              <a:buFont typeface="Lucida Grande"/>
              <a:buChar char="・"/>
              <a:defRPr sz="1300"/>
            </a:lvl2pPr>
            <a:lvl3pPr marL="432000">
              <a:spcBef>
                <a:spcPts val="500"/>
              </a:spcBef>
              <a:defRPr sz="1200"/>
            </a:lvl3pPr>
            <a:lvl4pPr marL="576000">
              <a:spcBef>
                <a:spcPts val="500"/>
              </a:spcBef>
              <a:defRPr sz="1100"/>
            </a:lvl4pPr>
            <a:lvl5pPr marL="756000">
              <a:spcBef>
                <a:spcPts val="500"/>
              </a:spcBef>
              <a:defRPr sz="1050"/>
            </a:lvl5pPr>
          </a:lstStyle>
          <a:p>
            <a:pPr lvl="0"/>
            <a:r>
              <a:rPr lang="en-CA"/>
              <a:t>Click to enter text</a:t>
            </a:r>
          </a:p>
          <a:p>
            <a:pPr lvl="1"/>
            <a:r>
              <a:rPr lang="en-CA"/>
              <a:t>Second level</a:t>
            </a:r>
          </a:p>
          <a:p>
            <a:pPr lvl="2"/>
            <a:r>
              <a:rPr lang="en-CA"/>
              <a:t>Third level</a:t>
            </a:r>
          </a:p>
          <a:p>
            <a:pPr lvl="3"/>
            <a:r>
              <a:rPr lang="en-CA"/>
              <a:t>Fourth level</a:t>
            </a:r>
          </a:p>
          <a:p>
            <a:pPr lvl="4"/>
            <a:r>
              <a:rPr lang="en-CA"/>
              <a:t>Fifth level</a:t>
            </a:r>
            <a:endParaRPr lang="en-US"/>
          </a:p>
        </p:txBody>
      </p:sp>
      <p:sp>
        <p:nvSpPr>
          <p:cNvPr id="13" name="Picture Placeholder 12"/>
          <p:cNvSpPr>
            <a:spLocks noGrp="1"/>
          </p:cNvSpPr>
          <p:nvPr userDrawn="1">
            <p:ph type="pic" sz="quarter" idx="12" hasCustomPrompt="1"/>
          </p:nvPr>
        </p:nvSpPr>
        <p:spPr>
          <a:xfrm>
            <a:off x="339725" y="2978179"/>
            <a:ext cx="2108200" cy="1762096"/>
          </a:xfrm>
          <a:prstGeom prst="round2DiagRect">
            <a:avLst/>
          </a:prstGeom>
        </p:spPr>
        <p:txBody>
          <a:bodyPr/>
          <a:lstStyle>
            <a:lvl1pPr marL="0" indent="0" algn="ctr">
              <a:buNone/>
              <a:defRPr sz="1200"/>
            </a:lvl1pPr>
          </a:lstStyle>
          <a:p>
            <a:r>
              <a:rPr lang="en-US"/>
              <a:t>Click to insert image</a:t>
            </a:r>
          </a:p>
        </p:txBody>
      </p:sp>
      <p:sp>
        <p:nvSpPr>
          <p:cNvPr id="26" name="TextBox 25"/>
          <p:cNvSpPr txBox="1"/>
          <p:nvPr userDrawn="1"/>
        </p:nvSpPr>
        <p:spPr>
          <a:xfrm>
            <a:off x="7940603" y="431836"/>
            <a:ext cx="863672" cy="173736"/>
          </a:xfrm>
          <a:prstGeom prst="rect">
            <a:avLst/>
          </a:prstGeom>
          <a:solidFill>
            <a:srgbClr val="E00E0E"/>
          </a:solidFill>
        </p:spPr>
        <p:txBody>
          <a:bodyPr vert="horz" wrap="square" lIns="91440" tIns="0" bIns="18288" rtlCol="0" anchor="ctr" anchorCtr="0">
            <a:noAutofit/>
          </a:bodyPr>
          <a:lstStyle/>
          <a:p>
            <a:pPr algn="ctr"/>
            <a:r>
              <a:rPr lang="en-US" sz="900" b="1">
                <a:solidFill>
                  <a:schemeClr val="bg1"/>
                </a:solidFill>
              </a:rPr>
              <a:t>CASE STUDY</a:t>
            </a:r>
          </a:p>
        </p:txBody>
      </p:sp>
      <p:sp>
        <p:nvSpPr>
          <p:cNvPr id="12" name="Title Placeholder 1"/>
          <p:cNvSpPr>
            <a:spLocks noGrp="1"/>
          </p:cNvSpPr>
          <p:nvPr>
            <p:ph type="title"/>
          </p:nvPr>
        </p:nvSpPr>
        <p:spPr>
          <a:xfrm>
            <a:off x="339725" y="133350"/>
            <a:ext cx="7356475" cy="533400"/>
          </a:xfrm>
          <a:prstGeom prst="rect">
            <a:avLst/>
          </a:prstGeom>
        </p:spPr>
        <p:txBody>
          <a:bodyPr vert="horz" lIns="0" tIns="0" rIns="0" bIns="0" rtlCol="0" anchor="b">
            <a:normAutofit/>
          </a:bodyPr>
          <a:lstStyle>
            <a:lvl1pPr>
              <a:defRPr sz="2000">
                <a:solidFill>
                  <a:schemeClr val="tx1"/>
                </a:solidFill>
              </a:defRPr>
            </a:lvl1pPr>
          </a:lstStyle>
          <a:p>
            <a:r>
              <a:rPr lang="en-US"/>
              <a:t>Click to edit Master title style</a:t>
            </a:r>
          </a:p>
        </p:txBody>
      </p:sp>
      <p:sp>
        <p:nvSpPr>
          <p:cNvPr id="16" name="Text Placeholder 66"/>
          <p:cNvSpPr>
            <a:spLocks noGrp="1"/>
          </p:cNvSpPr>
          <p:nvPr>
            <p:ph type="body" sz="quarter" idx="20" hasCustomPrompt="1"/>
          </p:nvPr>
        </p:nvSpPr>
        <p:spPr>
          <a:xfrm>
            <a:off x="339725" y="1352550"/>
            <a:ext cx="2108200" cy="1376518"/>
          </a:xfrm>
          <a:prstGeom prst="roundRect">
            <a:avLst>
              <a:gd name="adj" fmla="val 8050"/>
            </a:avLst>
          </a:prstGeom>
          <a:pattFill prst="trellis">
            <a:fgClr>
              <a:schemeClr val="bg1">
                <a:lumMod val="85000"/>
              </a:schemeClr>
            </a:fgClr>
            <a:bgClr>
              <a:prstClr val="white"/>
            </a:bgClr>
          </a:pattFill>
        </p:spPr>
        <p:txBody>
          <a:bodyPr lIns="36000" rIns="36000" bIns="93600" anchor="ctr"/>
          <a:lstStyle>
            <a:lvl1pPr marL="0" indent="0" algn="ctr">
              <a:buNone/>
              <a:defRPr sz="1100"/>
            </a:lvl1pPr>
            <a:lvl2pPr marL="329184" indent="0">
              <a:buNone/>
              <a:defRPr sz="1100"/>
            </a:lvl2pPr>
            <a:lvl3pPr marL="640080" indent="0">
              <a:buNone/>
              <a:defRPr sz="1100"/>
            </a:lvl3pPr>
            <a:lvl4pPr marL="1005840" indent="0">
              <a:buNone/>
              <a:defRPr sz="1100"/>
            </a:lvl4pPr>
            <a:lvl5pPr marL="1417320" indent="0">
              <a:buNone/>
              <a:defRPr sz="1100"/>
            </a:lvl5pPr>
          </a:lstStyle>
          <a:p>
            <a:pPr lvl="0"/>
            <a:r>
              <a:rPr lang="en-CA"/>
              <a:t>Click to to enter customer description</a:t>
            </a:r>
            <a:endParaRPr lang="en-US"/>
          </a:p>
        </p:txBody>
      </p:sp>
      <p:sp>
        <p:nvSpPr>
          <p:cNvPr id="17" name="TextBox 16"/>
          <p:cNvSpPr txBox="1"/>
          <p:nvPr userDrawn="1"/>
        </p:nvSpPr>
        <p:spPr>
          <a:xfrm>
            <a:off x="339725" y="1019706"/>
            <a:ext cx="908050" cy="216574"/>
          </a:xfrm>
          <a:prstGeom prst="roundRect">
            <a:avLst>
              <a:gd name="adj" fmla="val 12167"/>
            </a:avLst>
          </a:prstGeom>
          <a:pattFill prst="trellis">
            <a:fgClr>
              <a:schemeClr val="accent3">
                <a:lumMod val="40000"/>
                <a:lumOff val="60000"/>
              </a:schemeClr>
            </a:fgClr>
            <a:bgClr>
              <a:prstClr val="white"/>
            </a:bgClr>
          </a:pattFill>
        </p:spPr>
        <p:txBody>
          <a:bodyPr wrap="square" lIns="72000" tIns="0" rIns="72000" bIns="18000" rtlCol="0" anchor="ctr">
            <a:spAutoFit/>
          </a:bodyPr>
          <a:lstStyle/>
          <a:p>
            <a:r>
              <a:rPr lang="en-US" sz="1200" b="1" i="0">
                <a:solidFill>
                  <a:schemeClr val="tx1"/>
                </a:solidFill>
              </a:rPr>
              <a:t>CUSTOMER</a:t>
            </a:r>
          </a:p>
        </p:txBody>
      </p:sp>
      <p:sp>
        <p:nvSpPr>
          <p:cNvPr id="18" name="Text Placeholder 4"/>
          <p:cNvSpPr>
            <a:spLocks noGrp="1"/>
          </p:cNvSpPr>
          <p:nvPr>
            <p:ph type="body" sz="quarter" idx="25" hasCustomPrompt="1"/>
          </p:nvPr>
        </p:nvSpPr>
        <p:spPr>
          <a:xfrm>
            <a:off x="2863418" y="898525"/>
            <a:ext cx="1708582" cy="244475"/>
          </a:xfrm>
          <a:prstGeom prst="homePlate">
            <a:avLst/>
          </a:prstGeom>
          <a:solidFill>
            <a:schemeClr val="tx1">
              <a:lumMod val="75000"/>
              <a:alpha val="90000"/>
            </a:schemeClr>
          </a:solidFill>
          <a:ln w="3175">
            <a:solidFill>
              <a:schemeClr val="bg1">
                <a:lumMod val="65000"/>
              </a:schemeClr>
            </a:solidFill>
          </a:ln>
          <a:effectLst>
            <a:outerShdw blurRad="50800" dist="38100" dir="2700000" algn="tl" rotWithShape="0">
              <a:srgbClr val="000000">
                <a:alpha val="43000"/>
              </a:srgbClr>
            </a:outerShdw>
          </a:effectLst>
        </p:spPr>
        <p:txBody>
          <a:bodyPr lIns="91440" rIns="91440" bIns="164592" anchor="ctr" anchorCtr="0">
            <a:noAutofit/>
          </a:bodyPr>
          <a:lstStyle>
            <a:lvl1pPr marL="0" indent="0">
              <a:buNone/>
              <a:defRPr sz="1200" cap="all">
                <a:solidFill>
                  <a:schemeClr val="bg1"/>
                </a:solidFill>
              </a:defRPr>
            </a:lvl1pPr>
          </a:lstStyle>
          <a:p>
            <a:pPr lvl="0"/>
            <a:r>
              <a:rPr lang="en-CA"/>
              <a:t>Type CHALLENGE</a:t>
            </a:r>
            <a:endParaRPr lang="en-US"/>
          </a:p>
        </p:txBody>
      </p:sp>
      <p:sp>
        <p:nvSpPr>
          <p:cNvPr id="19" name="Text Placeholder 4"/>
          <p:cNvSpPr>
            <a:spLocks noGrp="1"/>
          </p:cNvSpPr>
          <p:nvPr>
            <p:ph type="body" sz="quarter" idx="26" hasCustomPrompt="1"/>
          </p:nvPr>
        </p:nvSpPr>
        <p:spPr>
          <a:xfrm>
            <a:off x="2863418" y="2855941"/>
            <a:ext cx="1708582" cy="244475"/>
          </a:xfrm>
          <a:prstGeom prst="homePlate">
            <a:avLst/>
          </a:prstGeom>
          <a:solidFill>
            <a:schemeClr val="tx1">
              <a:lumMod val="75000"/>
              <a:alpha val="90000"/>
            </a:schemeClr>
          </a:solidFill>
          <a:ln w="3175">
            <a:solidFill>
              <a:schemeClr val="bg1">
                <a:lumMod val="65000"/>
              </a:schemeClr>
            </a:solidFill>
          </a:ln>
          <a:effectLst>
            <a:outerShdw blurRad="50800" dist="38100" dir="2700000" algn="tl" rotWithShape="0">
              <a:srgbClr val="000000">
                <a:alpha val="43000"/>
              </a:srgbClr>
            </a:outerShdw>
          </a:effectLst>
        </p:spPr>
        <p:txBody>
          <a:bodyPr lIns="91440" rIns="91440" bIns="164592" anchor="ctr" anchorCtr="0">
            <a:noAutofit/>
          </a:bodyPr>
          <a:lstStyle>
            <a:lvl1pPr marL="0" indent="0">
              <a:buNone/>
              <a:defRPr sz="1200" cap="all">
                <a:solidFill>
                  <a:schemeClr val="bg1"/>
                </a:solidFill>
              </a:defRPr>
            </a:lvl1pPr>
          </a:lstStyle>
          <a:p>
            <a:pPr lvl="0"/>
            <a:r>
              <a:rPr lang="en-CA"/>
              <a:t>Type SOLUTION</a:t>
            </a:r>
            <a:endParaRPr lang="en-US"/>
          </a:p>
        </p:txBody>
      </p:sp>
    </p:spTree>
    <p:extLst>
      <p:ext uri="{BB962C8B-B14F-4D97-AF65-F5344CB8AC3E}">
        <p14:creationId xmlns:p14="http://schemas.microsoft.com/office/powerpoint/2010/main" val="1680217196"/>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line Installations">
    <p:spTree>
      <p:nvGrpSpPr>
        <p:cNvPr id="1" name=""/>
        <p:cNvGrpSpPr/>
        <p:nvPr/>
      </p:nvGrpSpPr>
      <p:grpSpPr>
        <a:xfrm>
          <a:off x="0" y="0"/>
          <a:ext cx="0" cy="0"/>
          <a:chOff x="0" y="0"/>
          <a:chExt cx="0" cy="0"/>
        </a:xfrm>
      </p:grpSpPr>
      <p:sp>
        <p:nvSpPr>
          <p:cNvPr id="14" name="TextBox 13"/>
          <p:cNvSpPr txBox="1"/>
          <p:nvPr userDrawn="1"/>
        </p:nvSpPr>
        <p:spPr>
          <a:xfrm>
            <a:off x="339725" y="319901"/>
            <a:ext cx="8464550" cy="338554"/>
          </a:xfrm>
          <a:prstGeom prst="rect">
            <a:avLst/>
          </a:prstGeom>
          <a:noFill/>
        </p:spPr>
        <p:txBody>
          <a:bodyPr wrap="square" lIns="0" tIns="0" rIns="0" bIns="0" rtlCol="0" anchor="ctr">
            <a:spAutoFit/>
          </a:bodyPr>
          <a:lstStyle/>
          <a:p>
            <a:r>
              <a:rPr lang="en-US" sz="2200" b="0">
                <a:solidFill>
                  <a:srgbClr val="E00E0E"/>
                </a:solidFill>
                <a:latin typeface="Calibri"/>
                <a:cs typeface="Calibri"/>
              </a:rPr>
              <a:t>REDLINE INSTALLATIONS</a:t>
            </a:r>
          </a:p>
        </p:txBody>
      </p:sp>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66928" y="731520"/>
            <a:ext cx="7991856" cy="3995928"/>
          </a:xfrm>
          <a:prstGeom prst="rect">
            <a:avLst/>
          </a:prstGeom>
        </p:spPr>
      </p:pic>
      <p:grpSp>
        <p:nvGrpSpPr>
          <p:cNvPr id="37" name="Group 36"/>
          <p:cNvGrpSpPr/>
          <p:nvPr userDrawn="1"/>
        </p:nvGrpSpPr>
        <p:grpSpPr>
          <a:xfrm>
            <a:off x="519545" y="3750680"/>
            <a:ext cx="1525814" cy="381000"/>
            <a:chOff x="762000" y="3638550"/>
            <a:chExt cx="1525814" cy="381000"/>
          </a:xfrm>
        </p:grpSpPr>
        <p:sp>
          <p:nvSpPr>
            <p:cNvPr id="5" name="Rounded Rectangle 4"/>
            <p:cNvSpPr/>
            <p:nvPr userDrawn="1"/>
          </p:nvSpPr>
          <p:spPr>
            <a:xfrm>
              <a:off x="762000" y="3638550"/>
              <a:ext cx="152400" cy="152400"/>
            </a:xfrm>
            <a:prstGeom prst="roundRect">
              <a:avLst/>
            </a:prstGeom>
            <a:gradFill>
              <a:gsLst>
                <a:gs pos="0">
                  <a:schemeClr val="accent6"/>
                </a:gs>
                <a:gs pos="100000">
                  <a:schemeClr val="accent6">
                    <a:lumMod val="40000"/>
                    <a:lumOff val="6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userDrawn="1"/>
          </p:nvSpPr>
          <p:spPr>
            <a:xfrm>
              <a:off x="762000" y="3867150"/>
              <a:ext cx="152400" cy="152400"/>
            </a:xfrm>
            <a:prstGeom prst="roundRect">
              <a:avLst/>
            </a:prstGeom>
            <a:gradFill>
              <a:gsLst>
                <a:gs pos="0">
                  <a:schemeClr val="accent2"/>
                </a:gs>
                <a:gs pos="100000">
                  <a:schemeClr val="accent2">
                    <a:lumMod val="60000"/>
                    <a:lumOff val="4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userDrawn="1"/>
          </p:nvSpPr>
          <p:spPr>
            <a:xfrm>
              <a:off x="990600" y="3639313"/>
              <a:ext cx="838200" cy="138499"/>
            </a:xfrm>
            <a:prstGeom prst="rect">
              <a:avLst/>
            </a:prstGeom>
            <a:noFill/>
          </p:spPr>
          <p:txBody>
            <a:bodyPr wrap="square" lIns="0" tIns="0" rIns="0" bIns="0" rtlCol="0" anchor="ctr">
              <a:spAutoFit/>
            </a:bodyPr>
            <a:lstStyle/>
            <a:p>
              <a:r>
                <a:rPr lang="en-US" sz="900"/>
                <a:t>Energy</a:t>
              </a:r>
            </a:p>
          </p:txBody>
        </p:sp>
        <p:sp>
          <p:nvSpPr>
            <p:cNvPr id="36" name="TextBox 35"/>
            <p:cNvSpPr txBox="1"/>
            <p:nvPr userDrawn="1"/>
          </p:nvSpPr>
          <p:spPr>
            <a:xfrm>
              <a:off x="990600" y="3874844"/>
              <a:ext cx="1297214" cy="138499"/>
            </a:xfrm>
            <a:prstGeom prst="rect">
              <a:avLst/>
            </a:prstGeom>
            <a:noFill/>
          </p:spPr>
          <p:txBody>
            <a:bodyPr wrap="square" lIns="0" tIns="0" rIns="0" bIns="0" rtlCol="0" anchor="ctr">
              <a:spAutoFit/>
            </a:bodyPr>
            <a:lstStyle/>
            <a:p>
              <a:r>
                <a:rPr lang="en-US" sz="900"/>
                <a:t>Government</a:t>
              </a:r>
              <a:r>
                <a:rPr lang="en-US" sz="900" baseline="0"/>
                <a:t> | Military</a:t>
              </a:r>
              <a:endParaRPr lang="en-US" sz="900"/>
            </a:p>
          </p:txBody>
        </p:sp>
      </p:grpSp>
    </p:spTree>
    <p:extLst>
      <p:ext uri="{BB962C8B-B14F-4D97-AF65-F5344CB8AC3E}">
        <p14:creationId xmlns:p14="http://schemas.microsoft.com/office/powerpoint/2010/main" val="1652312742"/>
      </p:ext>
    </p:extLst>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nergy Installations">
    <p:spTree>
      <p:nvGrpSpPr>
        <p:cNvPr id="1" name=""/>
        <p:cNvGrpSpPr/>
        <p:nvPr/>
      </p:nvGrpSpPr>
      <p:grpSpPr>
        <a:xfrm>
          <a:off x="0" y="0"/>
          <a:ext cx="0" cy="0"/>
          <a:chOff x="0" y="0"/>
          <a:chExt cx="0" cy="0"/>
        </a:xfrm>
      </p:grpSpPr>
      <p:sp>
        <p:nvSpPr>
          <p:cNvPr id="14" name="TextBox 13"/>
          <p:cNvSpPr txBox="1"/>
          <p:nvPr userDrawn="1"/>
        </p:nvSpPr>
        <p:spPr>
          <a:xfrm>
            <a:off x="339725" y="319901"/>
            <a:ext cx="8464550" cy="338554"/>
          </a:xfrm>
          <a:prstGeom prst="rect">
            <a:avLst/>
          </a:prstGeom>
          <a:noFill/>
        </p:spPr>
        <p:txBody>
          <a:bodyPr wrap="square" lIns="0" tIns="0" rIns="0" bIns="0" rtlCol="0" anchor="ctr">
            <a:spAutoFit/>
          </a:bodyPr>
          <a:lstStyle/>
          <a:p>
            <a:r>
              <a:rPr lang="en-US" sz="2200" b="0">
                <a:solidFill>
                  <a:srgbClr val="E00E0E"/>
                </a:solidFill>
                <a:latin typeface="Calibri"/>
                <a:cs typeface="Calibri"/>
              </a:rPr>
              <a:t>ENERGY INSTALLATIONS</a:t>
            </a:r>
          </a:p>
        </p:txBody>
      </p:sp>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66928" y="731520"/>
            <a:ext cx="7991856" cy="3995928"/>
          </a:xfrm>
          <a:prstGeom prst="rect">
            <a:avLst/>
          </a:prstGeom>
        </p:spPr>
      </p:pic>
    </p:spTree>
    <p:extLst>
      <p:ext uri="{BB962C8B-B14F-4D97-AF65-F5344CB8AC3E}">
        <p14:creationId xmlns:p14="http://schemas.microsoft.com/office/powerpoint/2010/main" val="393732211"/>
      </p:ext>
    </p:extLst>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I Installations">
    <p:spTree>
      <p:nvGrpSpPr>
        <p:cNvPr id="1" name=""/>
        <p:cNvGrpSpPr/>
        <p:nvPr/>
      </p:nvGrpSpPr>
      <p:grpSpPr>
        <a:xfrm>
          <a:off x="0" y="0"/>
          <a:ext cx="0" cy="0"/>
          <a:chOff x="0" y="0"/>
          <a:chExt cx="0" cy="0"/>
        </a:xfrm>
      </p:grpSpPr>
      <p:sp>
        <p:nvSpPr>
          <p:cNvPr id="14" name="TextBox 13"/>
          <p:cNvSpPr txBox="1"/>
          <p:nvPr userDrawn="1"/>
        </p:nvSpPr>
        <p:spPr>
          <a:xfrm>
            <a:off x="339725" y="319901"/>
            <a:ext cx="8464550" cy="338554"/>
          </a:xfrm>
          <a:prstGeom prst="rect">
            <a:avLst/>
          </a:prstGeom>
          <a:noFill/>
        </p:spPr>
        <p:txBody>
          <a:bodyPr wrap="square" lIns="0" tIns="0" rIns="0" bIns="0" rtlCol="0" anchor="ctr">
            <a:spAutoFit/>
          </a:bodyPr>
          <a:lstStyle/>
          <a:p>
            <a:r>
              <a:rPr lang="en-US" sz="2200" b="0" baseline="0">
                <a:solidFill>
                  <a:srgbClr val="E00E0E"/>
                </a:solidFill>
                <a:latin typeface="Calibri"/>
                <a:cs typeface="Calibri"/>
              </a:rPr>
              <a:t>G</a:t>
            </a:r>
            <a:r>
              <a:rPr lang="en-US" sz="2200" b="0">
                <a:solidFill>
                  <a:srgbClr val="E00E0E"/>
                </a:solidFill>
                <a:latin typeface="Calibri"/>
                <a:cs typeface="Calibri"/>
              </a:rPr>
              <a:t>OVERNMENT AND MILITARY</a:t>
            </a:r>
            <a:r>
              <a:rPr lang="en-US" sz="2200" b="0" baseline="0">
                <a:solidFill>
                  <a:srgbClr val="E00E0E"/>
                </a:solidFill>
                <a:latin typeface="Calibri"/>
                <a:cs typeface="Calibri"/>
              </a:rPr>
              <a:t> </a:t>
            </a:r>
            <a:r>
              <a:rPr lang="en-US" sz="2200" b="0">
                <a:solidFill>
                  <a:srgbClr val="E00E0E"/>
                </a:solidFill>
                <a:latin typeface="Calibri"/>
                <a:cs typeface="Calibri"/>
              </a:rPr>
              <a:t>INSTALLATIONS</a:t>
            </a:r>
          </a:p>
        </p:txBody>
      </p:sp>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66928" y="731520"/>
            <a:ext cx="7991856" cy="3995928"/>
          </a:xfrm>
          <a:prstGeom prst="rect">
            <a:avLst/>
          </a:prstGeom>
        </p:spPr>
      </p:pic>
    </p:spTree>
    <p:extLst>
      <p:ext uri="{BB962C8B-B14F-4D97-AF65-F5344CB8AC3E}">
        <p14:creationId xmlns:p14="http://schemas.microsoft.com/office/powerpoint/2010/main" val="393732211"/>
      </p:ext>
    </p:extLst>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nternal Slide">
    <p:spTree>
      <p:nvGrpSpPr>
        <p:cNvPr id="1" name=""/>
        <p:cNvGrpSpPr/>
        <p:nvPr/>
      </p:nvGrpSpPr>
      <p:grpSpPr>
        <a:xfrm>
          <a:off x="0" y="0"/>
          <a:ext cx="0" cy="0"/>
          <a:chOff x="0" y="0"/>
          <a:chExt cx="0" cy="0"/>
        </a:xfrm>
      </p:grpSpPr>
      <p:sp>
        <p:nvSpPr>
          <p:cNvPr id="8" name="TextBox 7"/>
          <p:cNvSpPr txBox="1"/>
          <p:nvPr userDrawn="1"/>
        </p:nvSpPr>
        <p:spPr>
          <a:xfrm>
            <a:off x="7400635" y="338109"/>
            <a:ext cx="1403639" cy="173736"/>
          </a:xfrm>
          <a:prstGeom prst="rect">
            <a:avLst/>
          </a:prstGeom>
          <a:solidFill>
            <a:srgbClr val="E00E0E"/>
          </a:solidFill>
        </p:spPr>
        <p:txBody>
          <a:bodyPr vert="horz" wrap="square" lIns="91440" tIns="0" bIns="18288" rtlCol="0" anchor="ctr" anchorCtr="0">
            <a:noAutofit/>
          </a:bodyPr>
          <a:lstStyle/>
          <a:p>
            <a:pPr algn="ctr"/>
            <a:r>
              <a:rPr lang="en-US" sz="900" b="1">
                <a:solidFill>
                  <a:srgbClr val="FFFFFF"/>
                </a:solidFill>
                <a:latin typeface="Calibri"/>
              </a:rPr>
              <a:t>FOR</a:t>
            </a:r>
            <a:r>
              <a:rPr lang="en-US" sz="900" b="1" baseline="0">
                <a:solidFill>
                  <a:srgbClr val="FFFFFF"/>
                </a:solidFill>
                <a:latin typeface="Calibri"/>
              </a:rPr>
              <a:t> INTERNAL USE ONLY</a:t>
            </a:r>
            <a:endParaRPr lang="en-US" sz="900" b="1">
              <a:solidFill>
                <a:srgbClr val="FFFFFF"/>
              </a:solidFill>
              <a:latin typeface="Calibri"/>
            </a:endParaRPr>
          </a:p>
        </p:txBody>
      </p:sp>
      <p:sp>
        <p:nvSpPr>
          <p:cNvPr id="5" name="Title Placeholder 1"/>
          <p:cNvSpPr>
            <a:spLocks noGrp="1"/>
          </p:cNvSpPr>
          <p:nvPr>
            <p:ph type="title"/>
          </p:nvPr>
        </p:nvSpPr>
        <p:spPr>
          <a:xfrm>
            <a:off x="339725" y="133350"/>
            <a:ext cx="8464550" cy="533400"/>
          </a:xfrm>
          <a:prstGeom prst="rect">
            <a:avLst/>
          </a:prstGeom>
        </p:spPr>
        <p:txBody>
          <a:bodyPr vert="horz" lIns="0" tIns="0" rIns="0" bIns="0" rtlCol="0" anchor="b">
            <a:normAutofit/>
          </a:bodyPr>
          <a:lstStyle/>
          <a:p>
            <a:r>
              <a:rPr lang="en-US"/>
              <a:t>Click to edit Master title style</a:t>
            </a:r>
          </a:p>
        </p:txBody>
      </p:sp>
      <p:sp>
        <p:nvSpPr>
          <p:cNvPr id="6" name="Content Placeholder 6"/>
          <p:cNvSpPr>
            <a:spLocks noGrp="1"/>
          </p:cNvSpPr>
          <p:nvPr>
            <p:ph sz="quarter" idx="10" hasCustomPrompt="1"/>
          </p:nvPr>
        </p:nvSpPr>
        <p:spPr>
          <a:xfrm>
            <a:off x="338138" y="666750"/>
            <a:ext cx="8466137" cy="4073524"/>
          </a:xfrm>
        </p:spPr>
        <p:txBody>
          <a:bodyPr/>
          <a:lstStyle/>
          <a:p>
            <a:pPr lvl="0"/>
            <a:r>
              <a:rPr lang="en-CA"/>
              <a:t>Click to enter text</a:t>
            </a:r>
          </a:p>
          <a:p>
            <a:pPr lvl="1"/>
            <a:r>
              <a:rPr lang="en-CA"/>
              <a:t>Second level</a:t>
            </a:r>
          </a:p>
          <a:p>
            <a:pPr lvl="2"/>
            <a:r>
              <a:rPr lang="en-CA"/>
              <a:t>Third level</a:t>
            </a:r>
          </a:p>
          <a:p>
            <a:pPr lvl="3"/>
            <a:r>
              <a:rPr lang="en-CA"/>
              <a:t>Fourth level</a:t>
            </a:r>
          </a:p>
          <a:p>
            <a:pPr lvl="4"/>
            <a:r>
              <a:rPr lang="en-CA"/>
              <a:t>Fifth level</a:t>
            </a:r>
            <a:endParaRPr lang="en-US"/>
          </a:p>
        </p:txBody>
      </p:sp>
    </p:spTree>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39" name="Rectangle 38"/>
          <p:cNvSpPr/>
          <p:nvPr userDrawn="1"/>
        </p:nvSpPr>
        <p:spPr>
          <a:xfrm>
            <a:off x="641945" y="1587221"/>
            <a:ext cx="4002063" cy="60174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144000" rtlCol="0" anchor="ctr"/>
          <a:lstStyle/>
          <a:p>
            <a:r>
              <a:rPr lang="en-US" sz="2800">
                <a:solidFill>
                  <a:schemeClr val="tx1"/>
                </a:solidFill>
              </a:rPr>
              <a:t>Thank You</a:t>
            </a:r>
            <a:r>
              <a:rPr lang="en-US" sz="2800" baseline="0">
                <a:solidFill>
                  <a:schemeClr val="tx1"/>
                </a:solidFill>
              </a:rPr>
              <a:t> for Your Time.</a:t>
            </a:r>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63"/>
            <a:ext cx="231775" cy="5151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6" name="Group 5"/>
          <p:cNvGrpSpPr/>
          <p:nvPr userDrawn="1"/>
        </p:nvGrpSpPr>
        <p:grpSpPr>
          <a:xfrm>
            <a:off x="6068472" y="3598347"/>
            <a:ext cx="1642998" cy="214100"/>
            <a:chOff x="512349" y="2659834"/>
            <a:chExt cx="2241506" cy="292092"/>
          </a:xfrm>
        </p:grpSpPr>
        <p:pic>
          <p:nvPicPr>
            <p:cNvPr id="7" name="Content Placeholder 5"/>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1034361" y="2661388"/>
              <a:ext cx="288987" cy="288987"/>
            </a:xfrm>
            <a:prstGeom prst="rect">
              <a:avLst/>
            </a:prstGeom>
          </p:spPr>
        </p:pic>
        <p:pic>
          <p:nvPicPr>
            <p:cNvPr id="8" name="Content Placeholder 5"/>
            <p:cNvPicPr>
              <a:picLocks noChangeAspect="1"/>
            </p:cNvPicPr>
            <p:nvPr userDrawn="1"/>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512349" y="2669675"/>
              <a:ext cx="380999" cy="272414"/>
            </a:xfrm>
            <a:prstGeom prst="rect">
              <a:avLst/>
            </a:prstGeom>
          </p:spPr>
        </p:pic>
        <p:pic>
          <p:nvPicPr>
            <p:cNvPr id="9" name="Content Placeholder 5"/>
            <p:cNvPicPr>
              <a:picLocks noChangeAspect="1"/>
            </p:cNvPicPr>
            <p:nvPr/>
          </p:nvPicPr>
          <p:blipFill>
            <a:blip r:embed="rId7">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tretch>
              <a:fillRect/>
            </a:stretch>
          </p:blipFill>
          <p:spPr>
            <a:xfrm>
              <a:off x="2296381" y="2751059"/>
              <a:ext cx="457474" cy="123518"/>
            </a:xfrm>
            <a:prstGeom prst="rect">
              <a:avLst/>
            </a:prstGeom>
          </p:spPr>
        </p:pic>
        <p:pic>
          <p:nvPicPr>
            <p:cNvPr id="10" name="Content Placeholder 5"/>
            <p:cNvPicPr>
              <a:picLocks noChangeAspect="1"/>
            </p:cNvPicPr>
            <p:nvPr/>
          </p:nvPicPr>
          <p:blipFill>
            <a:blip r:embed="rId9">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tretch>
              <a:fillRect/>
            </a:stretch>
          </p:blipFill>
          <p:spPr>
            <a:xfrm>
              <a:off x="1448608" y="2659834"/>
              <a:ext cx="292092" cy="292092"/>
            </a:xfrm>
            <a:prstGeom prst="rect">
              <a:avLst/>
            </a:prstGeom>
          </p:spPr>
        </p:pic>
        <p:pic>
          <p:nvPicPr>
            <p:cNvPr id="11" name="Content Placeholder 5"/>
            <p:cNvPicPr>
              <a:picLocks noChangeAspect="1"/>
            </p:cNvPicPr>
            <p:nvPr/>
          </p:nvPicPr>
          <p:blipFill>
            <a:blip r:embed="rId11">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val="0"/>
                </a:ext>
              </a:extLst>
            </a:blip>
            <a:stretch>
              <a:fillRect/>
            </a:stretch>
          </p:blipFill>
          <p:spPr>
            <a:xfrm>
              <a:off x="1869387" y="2661388"/>
              <a:ext cx="290436" cy="288986"/>
            </a:xfrm>
            <a:prstGeom prst="rect">
              <a:avLst/>
            </a:prstGeom>
          </p:spPr>
        </p:pic>
      </p:grpSp>
      <p:pic>
        <p:nvPicPr>
          <p:cNvPr id="12" name="Picture 11" descr="Redline Building 3.jp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5964400" y="1059582"/>
            <a:ext cx="1764390" cy="1203484"/>
          </a:xfrm>
          <a:prstGeom prst="roundRect">
            <a:avLst>
              <a:gd name="adj" fmla="val 6934"/>
            </a:avLst>
          </a:prstGeom>
          <a:solidFill>
            <a:srgbClr val="FFFFFF">
              <a:shade val="85000"/>
            </a:srgbClr>
          </a:solidFill>
          <a:ln>
            <a:noFill/>
          </a:ln>
          <a:effectLst/>
        </p:spPr>
      </p:pic>
      <p:sp>
        <p:nvSpPr>
          <p:cNvPr id="13" name="TextBox 12"/>
          <p:cNvSpPr txBox="1"/>
          <p:nvPr userDrawn="1"/>
        </p:nvSpPr>
        <p:spPr>
          <a:xfrm>
            <a:off x="5990467" y="2314558"/>
            <a:ext cx="1764390" cy="1203484"/>
          </a:xfrm>
          <a:prstGeom prst="roundRect">
            <a:avLst>
              <a:gd name="adj" fmla="val 6284"/>
            </a:avLst>
          </a:prstGeom>
          <a:noFill/>
        </p:spPr>
        <p:txBody>
          <a:bodyPr wrap="square" lIns="91440" tIns="91440" rIns="91440" bIns="91440" rtlCol="0">
            <a:spAutoFit/>
          </a:bodyPr>
          <a:lstStyle/>
          <a:p>
            <a:pPr marL="9144" indent="0">
              <a:lnSpc>
                <a:spcPct val="100000"/>
              </a:lnSpc>
              <a:buNone/>
            </a:pPr>
            <a:r>
              <a:rPr lang="en-US" sz="800" b="1">
                <a:solidFill>
                  <a:srgbClr val="E00E0E"/>
                </a:solidFill>
              </a:rPr>
              <a:t>Redline Communications</a:t>
            </a:r>
            <a:br>
              <a:rPr lang="en-US" sz="800">
                <a:solidFill>
                  <a:srgbClr val="E00E0E"/>
                </a:solidFill>
              </a:rPr>
            </a:br>
            <a:r>
              <a:rPr lang="en-US" sz="800"/>
              <a:t>302 Town Centre Blvd.,</a:t>
            </a:r>
            <a:br>
              <a:rPr lang="en-US" sz="800"/>
            </a:br>
            <a:r>
              <a:rPr lang="en-US" sz="800"/>
              <a:t>Markham, ON L3R 0E8 Canada</a:t>
            </a:r>
          </a:p>
          <a:p>
            <a:pPr marL="9144" indent="0">
              <a:lnSpc>
                <a:spcPct val="100000"/>
              </a:lnSpc>
              <a:buNone/>
            </a:pPr>
            <a:br>
              <a:rPr lang="en-US" sz="800"/>
            </a:br>
            <a:r>
              <a:rPr lang="en-US" sz="800" b="1"/>
              <a:t>Tel: </a:t>
            </a:r>
            <a:r>
              <a:rPr lang="en-US" sz="800"/>
              <a:t>+1.905.479.8344</a:t>
            </a:r>
            <a:br>
              <a:rPr lang="en-US" sz="800"/>
            </a:br>
            <a:r>
              <a:rPr lang="en-US" sz="800" b="1"/>
              <a:t>Fax: </a:t>
            </a:r>
            <a:r>
              <a:rPr lang="en-US" sz="800"/>
              <a:t>+1.905.479.5331</a:t>
            </a:r>
            <a:br>
              <a:rPr lang="en-US" sz="800"/>
            </a:br>
            <a:r>
              <a:rPr lang="en-US" sz="800" b="1"/>
              <a:t>Toll Free </a:t>
            </a:r>
            <a:r>
              <a:rPr lang="en-US" sz="800"/>
              <a:t>in North America: +1.866.633.6669</a:t>
            </a:r>
          </a:p>
        </p:txBody>
      </p:sp>
      <p:cxnSp>
        <p:nvCxnSpPr>
          <p:cNvPr id="38" name="Straight Connector 37"/>
          <p:cNvCxnSpPr/>
          <p:nvPr userDrawn="1"/>
        </p:nvCxnSpPr>
        <p:spPr>
          <a:xfrm flipV="1">
            <a:off x="5292080" y="653495"/>
            <a:ext cx="0" cy="3248348"/>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42" name="Rectangle 41"/>
          <p:cNvSpPr/>
          <p:nvPr userDrawn="1"/>
        </p:nvSpPr>
        <p:spPr>
          <a:xfrm>
            <a:off x="641945" y="2272226"/>
            <a:ext cx="2345879" cy="439234"/>
          </a:xfrm>
          <a:prstGeom prst="rect">
            <a:avLst/>
          </a:prstGeom>
          <a:solidFill>
            <a:srgbClr val="E00E0E"/>
          </a:solidFill>
          <a:ln>
            <a:noFill/>
          </a:ln>
          <a:effectLst/>
        </p:spPr>
        <p:style>
          <a:lnRef idx="1">
            <a:schemeClr val="accent1"/>
          </a:lnRef>
          <a:fillRef idx="3">
            <a:schemeClr val="accent1"/>
          </a:fillRef>
          <a:effectRef idx="2">
            <a:schemeClr val="accent1"/>
          </a:effectRef>
          <a:fontRef idx="minor">
            <a:schemeClr val="lt1"/>
          </a:fontRef>
        </p:style>
        <p:txBody>
          <a:bodyPr lIns="144000" rtlCol="0" anchor="ctr"/>
          <a:lstStyle/>
          <a:p>
            <a:r>
              <a:rPr lang="en-US" sz="2000">
                <a:solidFill>
                  <a:schemeClr val="bg1"/>
                </a:solidFill>
              </a:rPr>
              <a:t>Any Questions?</a:t>
            </a:r>
            <a:endParaRPr lang="en-US" sz="2000" baseline="0">
              <a:solidFill>
                <a:schemeClr val="bg1"/>
              </a:solidFill>
            </a:endParaRPr>
          </a:p>
        </p:txBody>
      </p:sp>
      <p:sp>
        <p:nvSpPr>
          <p:cNvPr id="3" name="Text Placeholder 2"/>
          <p:cNvSpPr>
            <a:spLocks noGrp="1"/>
          </p:cNvSpPr>
          <p:nvPr>
            <p:ph type="body" sz="quarter" idx="10" hasCustomPrompt="1"/>
          </p:nvPr>
        </p:nvSpPr>
        <p:spPr>
          <a:xfrm>
            <a:off x="641350" y="2794723"/>
            <a:ext cx="4002658" cy="461096"/>
          </a:xfrm>
          <a:solidFill>
            <a:schemeClr val="bg2">
              <a:lumMod val="60000"/>
              <a:lumOff val="40000"/>
            </a:schemeClr>
          </a:solidFill>
          <a:ln>
            <a:noFill/>
          </a:ln>
        </p:spPr>
        <p:txBody>
          <a:bodyPr lIns="91440" rIns="91440" bIns="45720">
            <a:normAutofit/>
          </a:bodyPr>
          <a:lstStyle>
            <a:lvl1pPr marL="0" indent="0">
              <a:buNone/>
              <a:defRPr sz="1200" baseline="0"/>
            </a:lvl1pPr>
          </a:lstStyle>
          <a:p>
            <a:pPr lvl="0"/>
            <a:r>
              <a:rPr lang="en-CA"/>
              <a:t>Presenter name: email (optional)</a:t>
            </a:r>
            <a:endParaRPr lang="en-US"/>
          </a:p>
        </p:txBody>
      </p:sp>
    </p:spTree>
    <p:extLst>
      <p:ext uri="{BB962C8B-B14F-4D97-AF65-F5344CB8AC3E}">
        <p14:creationId xmlns:p14="http://schemas.microsoft.com/office/powerpoint/2010/main" val="15219885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left)">
                                      <p:cBhvr>
                                        <p:cTn id="13" dur="500"/>
                                        <p:tgtEl>
                                          <p:spTgt spid="3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ipe(left)">
                                      <p:cBhvr>
                                        <p:cTn id="16" dur="500"/>
                                        <p:tgtEl>
                                          <p:spTgt spid="42"/>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wipe(up)">
                                      <p:cBhvr>
                                        <p:cTn id="20" dur="500"/>
                                        <p:tgtEl>
                                          <p:spTgt spid="38"/>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13" grpId="0"/>
      <p:bldP spid="42" grpId="0" animBg="1"/>
      <p:bldP spid="3" grpId="0" build="p" animBg="1">
        <p:tmplLst>
          <p:tmpl>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pattFill prst="narVert">
            <a:fgClr>
              <a:schemeClr val="bg1"/>
            </a:fgClr>
            <a:bgClr>
              <a:schemeClr val="bg1">
                <a:lumMod val="9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 Placeholder 99"/>
          <p:cNvSpPr>
            <a:spLocks noGrp="1"/>
          </p:cNvSpPr>
          <p:nvPr>
            <p:ph type="body" sz="quarter" idx="39" hasCustomPrompt="1"/>
          </p:nvPr>
        </p:nvSpPr>
        <p:spPr>
          <a:xfrm>
            <a:off x="3707904" y="3147814"/>
            <a:ext cx="4536504" cy="432048"/>
          </a:xfrm>
          <a:pattFill prst="trellis">
            <a:fgClr>
              <a:schemeClr val="bg1">
                <a:lumMod val="85000"/>
              </a:schemeClr>
            </a:fgClr>
            <a:bgClr>
              <a:prstClr val="white"/>
            </a:bgClr>
          </a:pattFill>
        </p:spPr>
        <p:txBody>
          <a:bodyPr lIns="182880" tIns="45720" rIns="91440" bIns="91440" anchor="ctr"/>
          <a:lstStyle>
            <a:lvl1pPr marL="0" indent="0">
              <a:buNone/>
              <a:defRPr sz="1200" b="0" i="0" cap="none" baseline="0">
                <a:solidFill>
                  <a:schemeClr val="tx1">
                    <a:lumMod val="75000"/>
                  </a:schemeClr>
                </a:solidFill>
              </a:defRPr>
            </a:lvl1pPr>
            <a:lvl2pPr marL="329184" indent="0">
              <a:buNone/>
              <a:defRPr sz="2400" b="0" i="0" cap="all">
                <a:solidFill>
                  <a:schemeClr val="bg1"/>
                </a:solidFill>
              </a:defRPr>
            </a:lvl2pPr>
            <a:lvl3pPr marL="640080" indent="0">
              <a:buNone/>
              <a:defRPr sz="2400" b="0" i="0" cap="all">
                <a:solidFill>
                  <a:schemeClr val="bg1"/>
                </a:solidFill>
              </a:defRPr>
            </a:lvl3pPr>
            <a:lvl4pPr marL="1005840" indent="0">
              <a:buNone/>
              <a:defRPr sz="2400" b="0" i="0" cap="all">
                <a:solidFill>
                  <a:schemeClr val="bg1"/>
                </a:solidFill>
              </a:defRPr>
            </a:lvl4pPr>
            <a:lvl5pPr marL="1417320" indent="0">
              <a:buNone/>
              <a:defRPr sz="2400" b="0" i="0" cap="all">
                <a:solidFill>
                  <a:schemeClr val="bg1"/>
                </a:solidFill>
              </a:defRPr>
            </a:lvl5pPr>
          </a:lstStyle>
          <a:p>
            <a:pPr lvl="0"/>
            <a:r>
              <a:rPr lang="en-CA"/>
              <a:t>Click to enter name, date and/or description</a:t>
            </a:r>
          </a:p>
        </p:txBody>
      </p:sp>
      <p:sp>
        <p:nvSpPr>
          <p:cNvPr id="4" name="Text Placeholder 99"/>
          <p:cNvSpPr>
            <a:spLocks noGrp="1"/>
          </p:cNvSpPr>
          <p:nvPr>
            <p:ph type="body" sz="quarter" idx="38" hasCustomPrompt="1"/>
          </p:nvPr>
        </p:nvSpPr>
        <p:spPr>
          <a:xfrm>
            <a:off x="3707904" y="1611362"/>
            <a:ext cx="4536504" cy="1392436"/>
          </a:xfrm>
          <a:solidFill>
            <a:srgbClr val="E00E0E"/>
          </a:solidFill>
        </p:spPr>
        <p:txBody>
          <a:bodyPr lIns="182880" tIns="45720" rIns="91440" bIns="45720" anchor="ctr"/>
          <a:lstStyle>
            <a:lvl1pPr marL="0" indent="0">
              <a:buNone/>
              <a:defRPr sz="2400" b="0" i="0" cap="all" baseline="0">
                <a:solidFill>
                  <a:schemeClr val="bg1"/>
                </a:solidFill>
              </a:defRPr>
            </a:lvl1pPr>
            <a:lvl2pPr marL="329184" indent="0">
              <a:buNone/>
              <a:defRPr sz="2400" b="0" i="0" cap="all">
                <a:solidFill>
                  <a:schemeClr val="bg1"/>
                </a:solidFill>
              </a:defRPr>
            </a:lvl2pPr>
            <a:lvl3pPr marL="640080" indent="0">
              <a:buNone/>
              <a:defRPr sz="2400" b="0" i="0" cap="all">
                <a:solidFill>
                  <a:schemeClr val="bg1"/>
                </a:solidFill>
              </a:defRPr>
            </a:lvl3pPr>
            <a:lvl4pPr marL="1005840" indent="0">
              <a:buNone/>
              <a:defRPr sz="2400" b="0" i="0" cap="all">
                <a:solidFill>
                  <a:schemeClr val="bg1"/>
                </a:solidFill>
              </a:defRPr>
            </a:lvl4pPr>
            <a:lvl5pPr marL="1417320" indent="0">
              <a:buNone/>
              <a:defRPr sz="2400" b="0" i="0" cap="all">
                <a:solidFill>
                  <a:schemeClr val="bg1"/>
                </a:solidFill>
              </a:defRPr>
            </a:lvl5pPr>
          </a:lstStyle>
          <a:p>
            <a:pPr lvl="0"/>
            <a:r>
              <a:rPr lang="en-CA"/>
              <a:t>Click to enter Title</a:t>
            </a:r>
          </a:p>
        </p:txBody>
      </p:sp>
      <p:pic>
        <p:nvPicPr>
          <p:cNvPr id="7" name="redline_ppt_slide_logo.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9592" y="2152217"/>
            <a:ext cx="1807370" cy="695052"/>
          </a:xfrm>
          <a:prstGeom prst="rect">
            <a:avLst/>
          </a:prstGeom>
        </p:spPr>
      </p:pic>
    </p:spTree>
    <p:extLst>
      <p:ext uri="{BB962C8B-B14F-4D97-AF65-F5344CB8AC3E}">
        <p14:creationId xmlns:p14="http://schemas.microsoft.com/office/powerpoint/2010/main" val="3660013088"/>
      </p:ext>
    </p:extLst>
  </p:cSld>
  <p:clrMapOvr>
    <a:masterClrMapping/>
  </p:clrMapOvr>
  <p:transition spd="slow">
    <p:wip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egal Disclaimer">
    <p:spTree>
      <p:nvGrpSpPr>
        <p:cNvPr id="1" name=""/>
        <p:cNvGrpSpPr/>
        <p:nvPr/>
      </p:nvGrpSpPr>
      <p:grpSpPr>
        <a:xfrm>
          <a:off x="0" y="0"/>
          <a:ext cx="0" cy="0"/>
          <a:chOff x="0" y="0"/>
          <a:chExt cx="0" cy="0"/>
        </a:xfrm>
      </p:grpSpPr>
      <p:sp>
        <p:nvSpPr>
          <p:cNvPr id="10" name="TextBox 9"/>
          <p:cNvSpPr txBox="1"/>
          <p:nvPr userDrawn="1"/>
        </p:nvSpPr>
        <p:spPr>
          <a:xfrm>
            <a:off x="493646" y="759820"/>
            <a:ext cx="8269354" cy="3869330"/>
          </a:xfrm>
          <a:prstGeom prst="rect">
            <a:avLst/>
          </a:prstGeom>
          <a:noFill/>
        </p:spPr>
        <p:txBody>
          <a:bodyPr wrap="square" lIns="0" tIns="0" rIns="0" bIns="0" rtlCol="0">
            <a:spAutoFit/>
          </a:bodyPr>
          <a:lstStyle/>
          <a:p>
            <a:pPr marL="0" algn="just">
              <a:lnSpc>
                <a:spcPts val="735"/>
              </a:lnSpc>
              <a:spcBef>
                <a:spcPts val="0"/>
              </a:spcBef>
              <a:spcAft>
                <a:spcPts val="0"/>
              </a:spcAft>
            </a:pPr>
            <a:r>
              <a:rPr lang="en-US" sz="800" kern="1200">
                <a:solidFill>
                  <a:schemeClr val="tx1">
                    <a:lumMod val="60000"/>
                    <a:lumOff val="40000"/>
                  </a:schemeClr>
                </a:solidFill>
                <a:effectLst/>
                <a:latin typeface="+mn-lt"/>
                <a:ea typeface="+mn-ea"/>
                <a:cs typeface="+mn-cs"/>
              </a:rPr>
              <a:t>	The information contained in this presentation (“Presentation”) has been prepared by Redline Communications, Inc. (“Company”) and is being delivered for informational purposes only to a limited number of persons to assist them in deciding whether or not they have an interest in investing in the Company.  The Presentation has not been independently verified and the information contained in it is subject to updating, completion, revision, verification and further amendment.  The Presentation does not purport to contain all information that a prospective investor may require.  While the information contained in it has been prepared in good faith, neither the Company nor its shareholders, directors, officers, agents, employees, or advisors give, has given or has authority to give, any representations or warranties (express or implied) as to, or in relation to, the accuracy, reliability or completeness of the information in this Presentation, or any revision thereof, or of any other written or oral information made or to be made available to any interested party or its advisers (all such information being referred to as “information”) and liability therefore is expressly disclaimed.  Accordingly, neither the Company nor any of its shareholders, directors, officers, agents, employees or advisers take any responsibility for, or will accept any liability whether direct, express or implied, contractual, tortious, statutory or otherwise, in respect of the accuracy or completeness of the information or for any of the opinions contained in, or for any errors, omissions or  misstatements or for any loss, howsoever arising from the use of this Presentation.  In furnishing this Presentation, the Company does not undertake or agree to any obligation to provide the recipient with access to any additional information or to update this Presentation or to correct any inaccuracies in, or omissions from this Presentation which may become apparent. </a:t>
            </a:r>
          </a:p>
          <a:p>
            <a:pPr marL="0" algn="just">
              <a:lnSpc>
                <a:spcPts val="735"/>
              </a:lnSpc>
              <a:spcBef>
                <a:spcPts val="0"/>
              </a:spcBef>
              <a:spcAft>
                <a:spcPts val="0"/>
              </a:spcAft>
            </a:pPr>
            <a:r>
              <a:rPr lang="en-US" sz="800" kern="1200">
                <a:solidFill>
                  <a:schemeClr val="tx1">
                    <a:lumMod val="60000"/>
                    <a:lumOff val="40000"/>
                  </a:schemeClr>
                </a:solidFill>
                <a:effectLst/>
                <a:latin typeface="+mn-lt"/>
                <a:ea typeface="+mn-ea"/>
                <a:cs typeface="+mn-cs"/>
              </a:rPr>
              <a:t>	Prospective investors are encouraged to obtain separate and independent verification of information and opinions contained in this Presentation as part of their own due diligence. Information contained in this Presentation is confidential information and the property of the Company.  It is made available strictly for the purposes referred to above.  The Presentation and any further confidential information made available to any recipient must be held in complete confidence and documents containing such information may not be reproduced, used or disclosed without the prior written consent of the Company.  This Presentation must not be disclosed, copied, published, reproduced or distributed in whole or in part at any time without the prior written consent of the Company and by accepting the delivery or making to it of this Presentation, the recipient agrees not to do so and to return any written copy of this Presentation to the Company at the request of the Company.</a:t>
            </a:r>
          </a:p>
          <a:p>
            <a:pPr marL="0" algn="just">
              <a:lnSpc>
                <a:spcPts val="735"/>
              </a:lnSpc>
              <a:spcBef>
                <a:spcPts val="0"/>
              </a:spcBef>
              <a:spcAft>
                <a:spcPts val="0"/>
              </a:spcAft>
            </a:pPr>
            <a:r>
              <a:rPr lang="en-US" sz="800" kern="1200">
                <a:solidFill>
                  <a:schemeClr val="tx1">
                    <a:lumMod val="60000"/>
                    <a:lumOff val="40000"/>
                  </a:schemeClr>
                </a:solidFill>
                <a:effectLst/>
                <a:latin typeface="+mn-lt"/>
                <a:ea typeface="+mn-ea"/>
                <a:cs typeface="+mn-cs"/>
              </a:rPr>
              <a:t>	This Presentation should not be considered as the giving of investment advice by the Company or any of its shareholders, directors, officers, agents, employees or advisors.  Each party to whom this Presentation is delivered or made must make its own independent assessment of the Company after making such investigations and taking such advice as may be deemed necessary.  In particular, any estimates or projections or opinions contained in this Presentation necessarily involve significant elements of subjective judgment, analysis and assumption and each recipient should satisfy itself in relation to such matters.  Neither the delivery or making of this Presentation nor any part of its contents is to be taken as any form of commitment on the part of the Company to proceed with any transaction and the right is reserved to terminate any discussions or negotiations with any prospective investors.  In no circumstances will the Company be responsible for any costs, losses or expenses incurred in connection with any appraisal or investigation of the Company.</a:t>
            </a:r>
          </a:p>
          <a:p>
            <a:pPr marL="0" algn="just">
              <a:lnSpc>
                <a:spcPts val="735"/>
              </a:lnSpc>
              <a:spcBef>
                <a:spcPts val="0"/>
              </a:spcBef>
              <a:spcAft>
                <a:spcPts val="0"/>
              </a:spcAft>
            </a:pPr>
            <a:r>
              <a:rPr lang="en-US" sz="800" kern="1200">
                <a:solidFill>
                  <a:schemeClr val="tx1">
                    <a:lumMod val="60000"/>
                    <a:lumOff val="40000"/>
                  </a:schemeClr>
                </a:solidFill>
                <a:effectLst/>
                <a:latin typeface="+mn-lt"/>
                <a:ea typeface="+mn-ea"/>
                <a:cs typeface="+mn-cs"/>
              </a:rPr>
              <a:t>	This Presentation does not constitute, or form part of, any offer or invitation to sell or issue, or any solicitation of any offer to subscribe for or purchase any securities in the Company, nor shall it, or the fact of its delivery, making or distribution, form the basis of, or be relied upon in connection with, or act as any inducement to enter into any contract or commitment whatsoever with respect to such securities.  Any such solicitation or offer will be made by means of an admission document to be issued by the Company in due course and any decision to subscribe for securities in the Company should be made solely on the basis of the information contained in such document.</a:t>
            </a:r>
          </a:p>
          <a:p>
            <a:pPr marL="0" algn="just">
              <a:lnSpc>
                <a:spcPts val="735"/>
              </a:lnSpc>
              <a:spcBef>
                <a:spcPts val="0"/>
              </a:spcBef>
              <a:spcAft>
                <a:spcPts val="0"/>
              </a:spcAft>
            </a:pPr>
            <a:r>
              <a:rPr lang="en-US" sz="800" kern="1200">
                <a:solidFill>
                  <a:schemeClr val="tx1">
                    <a:lumMod val="60000"/>
                    <a:lumOff val="40000"/>
                  </a:schemeClr>
                </a:solidFill>
                <a:effectLst/>
                <a:latin typeface="+mn-lt"/>
                <a:ea typeface="+mn-ea"/>
                <a:cs typeface="+mn-cs"/>
              </a:rPr>
              <a:t> 	The delivery, making or distribution of this Presentation in or to persons in certain jurisdictions may be restricted by law and persons who receive this Presentation should inform themselves about, and observe, any such restrictions.  Any failure to comply with these restrictions may constitute a violation of the laws of the relevant jurisdiction.  In particular, this Presentation has not been approved by an authorized person pursuant to Section 21 of the Financial Services and Markets Act 2000 (“FSMA”) and accordingly, it is being communicated in the United Kingdom only to persons to whom this Presentation may be communicated without contravening the financial promotion prohibition in Section 21 of the FSMA.  Those persons are described in the Financial Services and Markets Act 2000 (Financial Promotion) Order 2005 (“Order”) and include persons who fall within the category of person set out in Articles 19 and 49 of the Order.  Any investment activity to which this Presentation relates in the United Kingdom is available to, and will only be engaged with such persons and this Presentation should not be acted or relied upon in the United Kingdom by persons of any other description.  No offer of securities in the Company is being or will be made in the United Kingdom in circumstances which would require a prospectus to be approved by the UK Financial Services Authority (“FSA”) under Section 87A of the FSMA.</a:t>
            </a:r>
          </a:p>
          <a:p>
            <a:pPr marL="0" algn="just">
              <a:lnSpc>
                <a:spcPts val="735"/>
              </a:lnSpc>
              <a:spcBef>
                <a:spcPts val="0"/>
              </a:spcBef>
              <a:spcAft>
                <a:spcPts val="0"/>
              </a:spcAft>
            </a:pPr>
            <a:r>
              <a:rPr lang="en-US" sz="800" kern="1200">
                <a:solidFill>
                  <a:schemeClr val="tx1">
                    <a:lumMod val="60000"/>
                    <a:lumOff val="40000"/>
                  </a:schemeClr>
                </a:solidFill>
                <a:effectLst/>
                <a:latin typeface="+mn-lt"/>
                <a:ea typeface="+mn-ea"/>
                <a:cs typeface="+mn-cs"/>
              </a:rPr>
              <a:t> 	The securities proposed to be issued by the Company (the "Common Shares") have not and will not be registered under the U.S. Securities Act of 1933, as amended (the "Securities Act") and may not be offered or sold in the United States except pursuant to an exemption from, or transactions not subject to, the registration requirements of the Securities Act.  In addition, other than to a limited number of persons reasonably believed to be qualified institutional buyers (as defined in Rule 144A under the Securities Act), neither this Presentation nor any copy of it may be taken or transmitted into the United States of America or distributed directly or indirectly, in the United States of America or to any resident thereof except in compliance with the applicable U.S. securities laws.  Any failure to comply with these restrictions may constitute a violation of applicable U.S. securities laws.</a:t>
            </a:r>
          </a:p>
          <a:p>
            <a:pPr marL="0" algn="just">
              <a:lnSpc>
                <a:spcPts val="735"/>
              </a:lnSpc>
              <a:spcBef>
                <a:spcPts val="0"/>
              </a:spcBef>
              <a:spcAft>
                <a:spcPts val="0"/>
              </a:spcAft>
            </a:pPr>
            <a:r>
              <a:rPr lang="en-US" sz="800" kern="1200">
                <a:solidFill>
                  <a:schemeClr val="tx1">
                    <a:lumMod val="60000"/>
                    <a:lumOff val="40000"/>
                  </a:schemeClr>
                </a:solidFill>
                <a:effectLst/>
                <a:latin typeface="+mn-lt"/>
                <a:ea typeface="+mn-ea"/>
                <a:cs typeface="+mn-cs"/>
              </a:rPr>
              <a:t> 	By accepting this Presentation, the recipient represents and warrants that it is a person to whom this Presentation may be delivered or distributed without a violation of the laws of any relevant jurisdiction.  This Presentation is not to be disclosed to any other person or used for any other purpose and any other person who receives this Presentation should not rely or act upon it.</a:t>
            </a:r>
          </a:p>
        </p:txBody>
      </p:sp>
      <p:sp>
        <p:nvSpPr>
          <p:cNvPr id="3" name="TextBox 2"/>
          <p:cNvSpPr txBox="1"/>
          <p:nvPr userDrawn="1"/>
        </p:nvSpPr>
        <p:spPr>
          <a:xfrm>
            <a:off x="457200" y="-102870"/>
            <a:ext cx="6406702" cy="730909"/>
          </a:xfrm>
          <a:prstGeom prst="rect">
            <a:avLst/>
          </a:prstGeom>
          <a:noFill/>
        </p:spPr>
        <p:txBody>
          <a:bodyPr wrap="square" lIns="0" tIns="327600" rIns="108000" bIns="0" rtlCol="0">
            <a:spAutoFit/>
          </a:bodyPr>
          <a:lstStyle/>
          <a:p>
            <a:r>
              <a:rPr lang="en-US" sz="2600" b="1">
                <a:solidFill>
                  <a:srgbClr val="D3010D"/>
                </a:solidFill>
                <a:latin typeface="+mj-lt"/>
              </a:rPr>
              <a:t>Legal Disclaimer</a:t>
            </a:r>
          </a:p>
        </p:txBody>
      </p:sp>
    </p:spTree>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7" name="Content Placeholder 6"/>
          <p:cNvSpPr>
            <a:spLocks noGrp="1"/>
          </p:cNvSpPr>
          <p:nvPr>
            <p:ph sz="quarter" idx="10" hasCustomPrompt="1"/>
          </p:nvPr>
        </p:nvSpPr>
        <p:spPr>
          <a:xfrm>
            <a:off x="338139" y="666750"/>
            <a:ext cx="8466137" cy="4073524"/>
          </a:xfrm>
        </p:spPr>
        <p:txBody>
          <a:bodyPr/>
          <a:lstStyle/>
          <a:p>
            <a:pPr lvl="0"/>
            <a:r>
              <a:rPr lang="en-CA"/>
              <a:t>Click to enter text</a:t>
            </a:r>
          </a:p>
          <a:p>
            <a:pPr lvl="1"/>
            <a:r>
              <a:rPr lang="en-CA"/>
              <a:t>Second level</a:t>
            </a:r>
          </a:p>
          <a:p>
            <a:pPr lvl="2"/>
            <a:r>
              <a:rPr lang="en-CA"/>
              <a:t>Third level</a:t>
            </a:r>
          </a:p>
          <a:p>
            <a:pPr lvl="3"/>
            <a:r>
              <a:rPr lang="en-CA"/>
              <a:t>Fourth level</a:t>
            </a:r>
          </a:p>
          <a:p>
            <a:pPr lvl="4"/>
            <a:r>
              <a:rPr lang="en-CA"/>
              <a:t>Fifth level</a:t>
            </a:r>
            <a:endParaRPr lang="en-US"/>
          </a:p>
        </p:txBody>
      </p:sp>
      <p:sp>
        <p:nvSpPr>
          <p:cNvPr id="2" name="Title 1">
            <a:extLst>
              <a:ext uri="{FF2B5EF4-FFF2-40B4-BE49-F238E27FC236}">
                <a16:creationId xmlns:a16="http://schemas.microsoft.com/office/drawing/2014/main" id="{F324984C-E8F1-423D-A1C2-0252AAAD6A5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5778784"/>
      </p:ext>
    </p:extLst>
  </p:cSld>
  <p:clrMapOvr>
    <a:masterClrMapping/>
  </p:clrMapOvr>
  <p:transition spd="slow">
    <p:wip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SSE Meetings Policy">
    <p:spTree>
      <p:nvGrpSpPr>
        <p:cNvPr id="1" name=""/>
        <p:cNvGrpSpPr/>
        <p:nvPr/>
      </p:nvGrpSpPr>
      <p:grpSpPr>
        <a:xfrm>
          <a:off x="0" y="0"/>
          <a:ext cx="0" cy="0"/>
          <a:chOff x="0" y="0"/>
          <a:chExt cx="0" cy="0"/>
        </a:xfrm>
      </p:grpSpPr>
      <p:sp>
        <p:nvSpPr>
          <p:cNvPr id="3" name="TextBox 2"/>
          <p:cNvSpPr txBox="1"/>
          <p:nvPr userDrawn="1"/>
        </p:nvSpPr>
        <p:spPr>
          <a:xfrm>
            <a:off x="468246" y="254503"/>
            <a:ext cx="6406702" cy="461665"/>
          </a:xfrm>
          <a:prstGeom prst="rect">
            <a:avLst/>
          </a:prstGeom>
          <a:noFill/>
        </p:spPr>
        <p:txBody>
          <a:bodyPr wrap="square" lIns="0"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0">
                <a:solidFill>
                  <a:srgbClr val="E00E0E"/>
                </a:solidFill>
                <a:latin typeface="+mj-lt"/>
              </a:rPr>
              <a:t>HSSE MEETINGS POLICY</a:t>
            </a:r>
            <a:endParaRPr lang="en-US" sz="2400" b="0"/>
          </a:p>
        </p:txBody>
      </p:sp>
      <p:grpSp>
        <p:nvGrpSpPr>
          <p:cNvPr id="4" name="Group 3"/>
          <p:cNvGrpSpPr/>
          <p:nvPr userDrawn="1"/>
        </p:nvGrpSpPr>
        <p:grpSpPr>
          <a:xfrm>
            <a:off x="464330" y="1047750"/>
            <a:ext cx="2193426" cy="881652"/>
            <a:chOff x="625974" y="1123950"/>
            <a:chExt cx="2193426" cy="881652"/>
          </a:xfrm>
        </p:grpSpPr>
        <p:sp>
          <p:nvSpPr>
            <p:cNvPr id="34" name="TextBox 33"/>
            <p:cNvSpPr txBox="1"/>
            <p:nvPr userDrawn="1"/>
          </p:nvSpPr>
          <p:spPr>
            <a:xfrm>
              <a:off x="1600200" y="1123950"/>
              <a:ext cx="1219200" cy="830997"/>
            </a:xfrm>
            <a:prstGeom prst="rect">
              <a:avLst/>
            </a:prstGeom>
            <a:noFill/>
          </p:spPr>
          <p:txBody>
            <a:bodyPr wrap="square" lIns="0" tIns="0" rIns="0" bIns="0" rtlCol="0">
              <a:spAutoFit/>
            </a:bodyPr>
            <a:lstStyle/>
            <a:p>
              <a:r>
                <a:rPr lang="en-US" sz="900"/>
                <a:t>Know your emergency</a:t>
              </a:r>
              <a:r>
                <a:rPr lang="en-US" sz="900" baseline="0"/>
                <a:t> phone numbers or where to find them (often separate internal and external depending on seriousness)</a:t>
              </a:r>
              <a:endParaRPr lang="en-US" sz="900"/>
            </a:p>
          </p:txBody>
        </p:sp>
        <p:pic>
          <p:nvPicPr>
            <p:cNvPr id="2" name="Picture 1" descr="HSE House Keeping Icons RGB_Emergency numbers.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25974" y="1123950"/>
              <a:ext cx="881652" cy="881652"/>
            </a:xfrm>
            <a:prstGeom prst="rect">
              <a:avLst/>
            </a:prstGeom>
          </p:spPr>
        </p:pic>
      </p:grpSp>
      <p:grpSp>
        <p:nvGrpSpPr>
          <p:cNvPr id="81" name="Group 80"/>
          <p:cNvGrpSpPr/>
          <p:nvPr userDrawn="1"/>
        </p:nvGrpSpPr>
        <p:grpSpPr>
          <a:xfrm>
            <a:off x="3064346" y="1047750"/>
            <a:ext cx="2191868" cy="881652"/>
            <a:chOff x="627532" y="1123950"/>
            <a:chExt cx="2191868" cy="881652"/>
          </a:xfrm>
        </p:grpSpPr>
        <p:sp>
          <p:nvSpPr>
            <p:cNvPr id="82" name="TextBox 81"/>
            <p:cNvSpPr txBox="1"/>
            <p:nvPr userDrawn="1"/>
          </p:nvSpPr>
          <p:spPr>
            <a:xfrm>
              <a:off x="1600200" y="1123950"/>
              <a:ext cx="1219200" cy="276999"/>
            </a:xfrm>
            <a:prstGeom prst="rect">
              <a:avLst/>
            </a:prstGeom>
            <a:noFill/>
          </p:spPr>
          <p:txBody>
            <a:bodyPr wrap="square" lIns="0" tIns="0" rIns="0" bIns="0" rtlCol="0">
              <a:spAutoFit/>
            </a:bodyPr>
            <a:lstStyle/>
            <a:p>
              <a:r>
                <a:rPr lang="en-US" sz="900"/>
                <a:t>Know your room name and floor number</a:t>
              </a:r>
            </a:p>
          </p:txBody>
        </p:sp>
        <p:pic>
          <p:nvPicPr>
            <p:cNvPr id="83" name="Picture 8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27532" y="1123950"/>
              <a:ext cx="878536" cy="881652"/>
            </a:xfrm>
            <a:prstGeom prst="rect">
              <a:avLst/>
            </a:prstGeom>
          </p:spPr>
        </p:pic>
      </p:grpSp>
      <p:grpSp>
        <p:nvGrpSpPr>
          <p:cNvPr id="84" name="Group 83"/>
          <p:cNvGrpSpPr/>
          <p:nvPr userDrawn="1"/>
        </p:nvGrpSpPr>
        <p:grpSpPr>
          <a:xfrm>
            <a:off x="5633939" y="1047750"/>
            <a:ext cx="2191868" cy="881651"/>
            <a:chOff x="627532" y="1123950"/>
            <a:chExt cx="2191868" cy="881651"/>
          </a:xfrm>
        </p:grpSpPr>
        <p:sp>
          <p:nvSpPr>
            <p:cNvPr id="85" name="TextBox 84"/>
            <p:cNvSpPr txBox="1"/>
            <p:nvPr userDrawn="1"/>
          </p:nvSpPr>
          <p:spPr>
            <a:xfrm>
              <a:off x="1600200" y="1123950"/>
              <a:ext cx="1219200" cy="415498"/>
            </a:xfrm>
            <a:prstGeom prst="rect">
              <a:avLst/>
            </a:prstGeom>
            <a:noFill/>
          </p:spPr>
          <p:txBody>
            <a:bodyPr wrap="square" lIns="0" tIns="0" rIns="0" bIns="0" rtlCol="0">
              <a:spAutoFit/>
            </a:bodyPr>
            <a:lstStyle/>
            <a:p>
              <a:pPr>
                <a:lnSpc>
                  <a:spcPct val="100000"/>
                </a:lnSpc>
              </a:pPr>
              <a:r>
                <a:rPr lang="en-US" sz="900"/>
                <a:t>Know the sound of</a:t>
              </a:r>
              <a:r>
                <a:rPr lang="en-US" sz="900" baseline="0"/>
                <a:t> your high-pitched alarm beep and its current location</a:t>
              </a:r>
              <a:endParaRPr lang="en-US" sz="900"/>
            </a:p>
          </p:txBody>
        </p:sp>
        <p:pic>
          <p:nvPicPr>
            <p:cNvPr id="86" name="Picture 85"/>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27532" y="1123950"/>
              <a:ext cx="878536" cy="881651"/>
            </a:xfrm>
            <a:prstGeom prst="rect">
              <a:avLst/>
            </a:prstGeom>
          </p:spPr>
        </p:pic>
      </p:grpSp>
      <p:grpSp>
        <p:nvGrpSpPr>
          <p:cNvPr id="87" name="Group 86"/>
          <p:cNvGrpSpPr/>
          <p:nvPr userDrawn="1"/>
        </p:nvGrpSpPr>
        <p:grpSpPr>
          <a:xfrm>
            <a:off x="3064346" y="2152650"/>
            <a:ext cx="2191868" cy="881652"/>
            <a:chOff x="627532" y="1123950"/>
            <a:chExt cx="2191868" cy="881652"/>
          </a:xfrm>
        </p:grpSpPr>
        <p:sp>
          <p:nvSpPr>
            <p:cNvPr id="88" name="TextBox 87"/>
            <p:cNvSpPr txBox="1"/>
            <p:nvPr userDrawn="1"/>
          </p:nvSpPr>
          <p:spPr>
            <a:xfrm>
              <a:off x="1600200" y="1123950"/>
              <a:ext cx="1219200" cy="415498"/>
            </a:xfrm>
            <a:prstGeom prst="rect">
              <a:avLst/>
            </a:prstGeom>
            <a:noFill/>
          </p:spPr>
          <p:txBody>
            <a:bodyPr wrap="square" lIns="0" tIns="0" rIns="0" bIns="0" rtlCol="0">
              <a:spAutoFit/>
            </a:bodyPr>
            <a:lstStyle/>
            <a:p>
              <a:r>
                <a:rPr lang="en-US" sz="900"/>
                <a:t>Know the</a:t>
              </a:r>
              <a:r>
                <a:rPr lang="en-US" sz="900" baseline="0"/>
                <a:t> location of your nearest emergency exits and fire extinguishers</a:t>
              </a:r>
              <a:endParaRPr lang="en-US" sz="900"/>
            </a:p>
          </p:txBody>
        </p:sp>
        <p:pic>
          <p:nvPicPr>
            <p:cNvPr id="89" name="Picture 8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27532" y="1123950"/>
              <a:ext cx="878536" cy="881652"/>
            </a:xfrm>
            <a:prstGeom prst="rect">
              <a:avLst/>
            </a:prstGeom>
          </p:spPr>
        </p:pic>
      </p:grpSp>
      <p:grpSp>
        <p:nvGrpSpPr>
          <p:cNvPr id="90" name="Group 89"/>
          <p:cNvGrpSpPr/>
          <p:nvPr userDrawn="1"/>
        </p:nvGrpSpPr>
        <p:grpSpPr>
          <a:xfrm>
            <a:off x="5633939" y="2152650"/>
            <a:ext cx="2191868" cy="880094"/>
            <a:chOff x="627532" y="1123950"/>
            <a:chExt cx="2191868" cy="880094"/>
          </a:xfrm>
        </p:grpSpPr>
        <p:sp>
          <p:nvSpPr>
            <p:cNvPr id="91" name="TextBox 90"/>
            <p:cNvSpPr txBox="1"/>
            <p:nvPr userDrawn="1"/>
          </p:nvSpPr>
          <p:spPr>
            <a:xfrm>
              <a:off x="1600200" y="1123950"/>
              <a:ext cx="1219200" cy="415498"/>
            </a:xfrm>
            <a:prstGeom prst="rect">
              <a:avLst/>
            </a:prstGeom>
            <a:noFill/>
          </p:spPr>
          <p:txBody>
            <a:bodyPr wrap="square" lIns="0" tIns="0" rIns="0" bIns="0" rtlCol="0">
              <a:spAutoFit/>
            </a:bodyPr>
            <a:lstStyle/>
            <a:p>
              <a:r>
                <a:rPr lang="en-US" sz="900"/>
                <a:t>Know the location of the first aid kit and/or</a:t>
              </a:r>
              <a:r>
                <a:rPr lang="en-US" sz="900" baseline="0"/>
                <a:t> first aider</a:t>
              </a:r>
              <a:endParaRPr lang="en-US" sz="900"/>
            </a:p>
          </p:txBody>
        </p:sp>
        <p:pic>
          <p:nvPicPr>
            <p:cNvPr id="92" name="Picture 9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27532" y="1125508"/>
              <a:ext cx="878536" cy="878536"/>
            </a:xfrm>
            <a:prstGeom prst="rect">
              <a:avLst/>
            </a:prstGeom>
          </p:spPr>
        </p:pic>
      </p:grpSp>
      <p:grpSp>
        <p:nvGrpSpPr>
          <p:cNvPr id="93" name="Group 92"/>
          <p:cNvGrpSpPr/>
          <p:nvPr userDrawn="1"/>
        </p:nvGrpSpPr>
        <p:grpSpPr>
          <a:xfrm>
            <a:off x="464330" y="2152650"/>
            <a:ext cx="2191868" cy="880093"/>
            <a:chOff x="627532" y="1123950"/>
            <a:chExt cx="2191868" cy="880093"/>
          </a:xfrm>
        </p:grpSpPr>
        <p:sp>
          <p:nvSpPr>
            <p:cNvPr id="94" name="TextBox 93"/>
            <p:cNvSpPr txBox="1"/>
            <p:nvPr userDrawn="1"/>
          </p:nvSpPr>
          <p:spPr>
            <a:xfrm>
              <a:off x="1600200" y="1123950"/>
              <a:ext cx="1219200" cy="553998"/>
            </a:xfrm>
            <a:prstGeom prst="rect">
              <a:avLst/>
            </a:prstGeom>
            <a:noFill/>
          </p:spPr>
          <p:txBody>
            <a:bodyPr wrap="square" lIns="0" tIns="0" rIns="0" bIns="0" rtlCol="0">
              <a:spAutoFit/>
            </a:bodyPr>
            <a:lstStyle/>
            <a:p>
              <a:pPr>
                <a:lnSpc>
                  <a:spcPct val="100000"/>
                </a:lnSpc>
              </a:pPr>
              <a:r>
                <a:rPr lang="en-US" sz="900"/>
                <a:t>Make sure you</a:t>
              </a:r>
              <a:r>
                <a:rPr lang="en-US" sz="900" baseline="0"/>
                <a:t> can hear alarms and emergency information even while using a headset</a:t>
              </a:r>
              <a:endParaRPr lang="en-US" sz="900"/>
            </a:p>
          </p:txBody>
        </p:sp>
        <p:pic>
          <p:nvPicPr>
            <p:cNvPr id="95" name="Picture 9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27532" y="1125507"/>
              <a:ext cx="878536" cy="878536"/>
            </a:xfrm>
            <a:prstGeom prst="rect">
              <a:avLst/>
            </a:prstGeom>
          </p:spPr>
        </p:pic>
      </p:grpSp>
      <p:grpSp>
        <p:nvGrpSpPr>
          <p:cNvPr id="105" name="Group 104"/>
          <p:cNvGrpSpPr/>
          <p:nvPr userDrawn="1"/>
        </p:nvGrpSpPr>
        <p:grpSpPr>
          <a:xfrm>
            <a:off x="465888" y="3257550"/>
            <a:ext cx="2191868" cy="881652"/>
            <a:chOff x="627532" y="1123950"/>
            <a:chExt cx="2191868" cy="881652"/>
          </a:xfrm>
        </p:grpSpPr>
        <p:sp>
          <p:nvSpPr>
            <p:cNvPr id="106" name="TextBox 105"/>
            <p:cNvSpPr txBox="1"/>
            <p:nvPr userDrawn="1"/>
          </p:nvSpPr>
          <p:spPr>
            <a:xfrm>
              <a:off x="1600200" y="1123950"/>
              <a:ext cx="1219200" cy="276999"/>
            </a:xfrm>
            <a:prstGeom prst="rect">
              <a:avLst/>
            </a:prstGeom>
            <a:noFill/>
          </p:spPr>
          <p:txBody>
            <a:bodyPr wrap="square" lIns="0" tIns="0" rIns="0" bIns="0" rtlCol="0">
              <a:spAutoFit/>
            </a:bodyPr>
            <a:lstStyle/>
            <a:p>
              <a:r>
                <a:rPr lang="en-US" sz="900"/>
                <a:t>Protect sensitive </a:t>
              </a:r>
              <a:r>
                <a:rPr lang="en-US" sz="900" baseline="0"/>
                <a:t>and confidential information</a:t>
              </a:r>
              <a:endParaRPr lang="en-US" sz="900"/>
            </a:p>
          </p:txBody>
        </p:sp>
        <p:pic>
          <p:nvPicPr>
            <p:cNvPr id="107" name="Picture 10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627532" y="1123950"/>
              <a:ext cx="878536" cy="881652"/>
            </a:xfrm>
            <a:prstGeom prst="rect">
              <a:avLst/>
            </a:prstGeom>
          </p:spPr>
        </p:pic>
      </p:grpSp>
      <p:grpSp>
        <p:nvGrpSpPr>
          <p:cNvPr id="108" name="Group 107"/>
          <p:cNvGrpSpPr/>
          <p:nvPr userDrawn="1"/>
        </p:nvGrpSpPr>
        <p:grpSpPr>
          <a:xfrm>
            <a:off x="3064346" y="3257550"/>
            <a:ext cx="2191868" cy="880094"/>
            <a:chOff x="627532" y="1123950"/>
            <a:chExt cx="2191868" cy="880094"/>
          </a:xfrm>
        </p:grpSpPr>
        <p:sp>
          <p:nvSpPr>
            <p:cNvPr id="109" name="TextBox 108"/>
            <p:cNvSpPr txBox="1"/>
            <p:nvPr userDrawn="1"/>
          </p:nvSpPr>
          <p:spPr>
            <a:xfrm>
              <a:off x="1600200" y="1123950"/>
              <a:ext cx="1219200" cy="276999"/>
            </a:xfrm>
            <a:prstGeom prst="rect">
              <a:avLst/>
            </a:prstGeom>
            <a:noFill/>
          </p:spPr>
          <p:txBody>
            <a:bodyPr wrap="square" lIns="0" tIns="0" rIns="0" bIns="0" rtlCol="0">
              <a:spAutoFit/>
            </a:bodyPr>
            <a:lstStyle/>
            <a:p>
              <a:r>
                <a:rPr lang="en-US" sz="900"/>
                <a:t>Do not attend to phone calls while driving</a:t>
              </a:r>
            </a:p>
          </p:txBody>
        </p:sp>
        <p:pic>
          <p:nvPicPr>
            <p:cNvPr id="110" name="Picture 109"/>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627532" y="1125508"/>
              <a:ext cx="878536" cy="878536"/>
            </a:xfrm>
            <a:prstGeom prst="rect">
              <a:avLst/>
            </a:prstGeom>
          </p:spPr>
        </p:pic>
      </p:grpSp>
      <p:sp>
        <p:nvSpPr>
          <p:cNvPr id="112" name="TextBox 111"/>
          <p:cNvSpPr txBox="1"/>
          <p:nvPr userDrawn="1"/>
        </p:nvSpPr>
        <p:spPr>
          <a:xfrm>
            <a:off x="5633939" y="3257550"/>
            <a:ext cx="3054030" cy="1038746"/>
          </a:xfrm>
          <a:prstGeom prst="rect">
            <a:avLst/>
          </a:prstGeom>
          <a:noFill/>
        </p:spPr>
        <p:txBody>
          <a:bodyPr wrap="square" lIns="0" tIns="0" rIns="0" bIns="0" rtlCol="0">
            <a:spAutoFit/>
          </a:bodyPr>
          <a:lstStyle/>
          <a:p>
            <a:pPr>
              <a:lnSpc>
                <a:spcPct val="100000"/>
              </a:lnSpc>
            </a:pPr>
            <a:r>
              <a:rPr lang="en-US" sz="900" b="1">
                <a:solidFill>
                  <a:schemeClr val="tx1">
                    <a:lumMod val="60000"/>
                    <a:lumOff val="40000"/>
                  </a:schemeClr>
                </a:solidFill>
              </a:rPr>
              <a:t>Note: </a:t>
            </a:r>
            <a:r>
              <a:rPr lang="en-US" sz="900"/>
              <a:t>Using a cell phone while driving</a:t>
            </a:r>
            <a:r>
              <a:rPr lang="en-US" sz="900" baseline="0"/>
              <a:t> (handheld or hands-free) delays a driver’s reaction as much as having a blood alcohol concentration at the legal limit of .08 percent. (2009, University of Utah)</a:t>
            </a:r>
          </a:p>
          <a:p>
            <a:pPr>
              <a:lnSpc>
                <a:spcPct val="50000"/>
              </a:lnSpc>
            </a:pPr>
            <a:endParaRPr lang="en-US" sz="900" baseline="0"/>
          </a:p>
          <a:p>
            <a:pPr>
              <a:lnSpc>
                <a:spcPct val="100000"/>
              </a:lnSpc>
            </a:pPr>
            <a:r>
              <a:rPr lang="en-US" sz="900" baseline="0"/>
              <a:t>Brain power used while driving decreases by 40% when a driver listens to conversation. (2008, Center for Cognitive Brain Imaging at Carnegie Mellon University)</a:t>
            </a:r>
            <a:endParaRPr lang="en-US" sz="900"/>
          </a:p>
        </p:txBody>
      </p:sp>
    </p:spTree>
    <p:extLst>
      <p:ext uri="{BB962C8B-B14F-4D97-AF65-F5344CB8AC3E}">
        <p14:creationId xmlns:p14="http://schemas.microsoft.com/office/powerpoint/2010/main" val="2715703359"/>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SSE Life Saving Rules">
    <p:spTree>
      <p:nvGrpSpPr>
        <p:cNvPr id="1" name=""/>
        <p:cNvGrpSpPr/>
        <p:nvPr/>
      </p:nvGrpSpPr>
      <p:grpSpPr>
        <a:xfrm>
          <a:off x="0" y="0"/>
          <a:ext cx="0" cy="0"/>
          <a:chOff x="0" y="0"/>
          <a:chExt cx="0" cy="0"/>
        </a:xfrm>
      </p:grpSpPr>
      <p:sp>
        <p:nvSpPr>
          <p:cNvPr id="3" name="TextBox 2"/>
          <p:cNvSpPr txBox="1"/>
          <p:nvPr userDrawn="1"/>
        </p:nvSpPr>
        <p:spPr>
          <a:xfrm>
            <a:off x="468246" y="254503"/>
            <a:ext cx="6406702" cy="461665"/>
          </a:xfrm>
          <a:prstGeom prst="rect">
            <a:avLst/>
          </a:prstGeom>
          <a:noFill/>
        </p:spPr>
        <p:txBody>
          <a:bodyPr wrap="square" lIns="0"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0">
                <a:solidFill>
                  <a:srgbClr val="E00E0E"/>
                </a:solidFill>
                <a:latin typeface="+mj-lt"/>
              </a:rPr>
              <a:t>REDLINE SAFETY SHARE</a:t>
            </a:r>
            <a:endParaRPr lang="en-US" sz="2400" b="0"/>
          </a:p>
        </p:txBody>
      </p:sp>
      <p:grpSp>
        <p:nvGrpSpPr>
          <p:cNvPr id="38" name="Group 37"/>
          <p:cNvGrpSpPr/>
          <p:nvPr userDrawn="1"/>
        </p:nvGrpSpPr>
        <p:grpSpPr>
          <a:xfrm>
            <a:off x="458352" y="971550"/>
            <a:ext cx="1904999" cy="772847"/>
            <a:chOff x="533401" y="971550"/>
            <a:chExt cx="1904999" cy="772847"/>
          </a:xfrm>
        </p:grpSpPr>
        <p:pic>
          <p:nvPicPr>
            <p:cNvPr id="5" name="Picture 4" descr="Life-Saving Icons RGB_Prescribed journey pla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1" y="971550"/>
              <a:ext cx="762000" cy="772847"/>
            </a:xfrm>
            <a:prstGeom prst="rect">
              <a:avLst/>
            </a:prstGeom>
          </p:spPr>
        </p:pic>
        <p:sp>
          <p:nvSpPr>
            <p:cNvPr id="18" name="TextBox 17"/>
            <p:cNvSpPr txBox="1"/>
            <p:nvPr userDrawn="1"/>
          </p:nvSpPr>
          <p:spPr>
            <a:xfrm>
              <a:off x="1365950" y="1123950"/>
              <a:ext cx="1072450" cy="415498"/>
            </a:xfrm>
            <a:prstGeom prst="rect">
              <a:avLst/>
            </a:prstGeom>
            <a:noFill/>
          </p:spPr>
          <p:txBody>
            <a:bodyPr wrap="square" lIns="0" tIns="0" rIns="0" bIns="0" rtlCol="0">
              <a:spAutoFit/>
            </a:bodyPr>
            <a:lstStyle/>
            <a:p>
              <a:r>
                <a:rPr lang="en-US" sz="900"/>
                <a:t>Follow prescribed journey</a:t>
              </a:r>
              <a:r>
                <a:rPr lang="en-US" sz="900" baseline="0"/>
                <a:t> management plan</a:t>
              </a:r>
              <a:endParaRPr lang="en-US" sz="900"/>
            </a:p>
          </p:txBody>
        </p:sp>
      </p:grpSp>
      <p:grpSp>
        <p:nvGrpSpPr>
          <p:cNvPr id="39" name="Group 38"/>
          <p:cNvGrpSpPr/>
          <p:nvPr userDrawn="1"/>
        </p:nvGrpSpPr>
        <p:grpSpPr>
          <a:xfrm>
            <a:off x="2541714" y="971550"/>
            <a:ext cx="1905000" cy="772846"/>
            <a:chOff x="2520250" y="971550"/>
            <a:chExt cx="1905000" cy="772846"/>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20250" y="971550"/>
              <a:ext cx="762000" cy="772846"/>
            </a:xfrm>
            <a:prstGeom prst="rect">
              <a:avLst/>
            </a:prstGeom>
          </p:spPr>
        </p:pic>
        <p:sp>
          <p:nvSpPr>
            <p:cNvPr id="19" name="TextBox 18"/>
            <p:cNvSpPr txBox="1"/>
            <p:nvPr userDrawn="1"/>
          </p:nvSpPr>
          <p:spPr>
            <a:xfrm>
              <a:off x="3352800" y="1123950"/>
              <a:ext cx="1072450" cy="138499"/>
            </a:xfrm>
            <a:prstGeom prst="rect">
              <a:avLst/>
            </a:prstGeom>
            <a:noFill/>
          </p:spPr>
          <p:txBody>
            <a:bodyPr wrap="square" lIns="0" tIns="0" rIns="0" bIns="0" rtlCol="0">
              <a:spAutoFit/>
            </a:bodyPr>
            <a:lstStyle/>
            <a:p>
              <a:r>
                <a:rPr lang="en-US" sz="900"/>
                <a:t>Wear your seat belt</a:t>
              </a:r>
            </a:p>
          </p:txBody>
        </p:sp>
      </p:grpSp>
      <p:grpSp>
        <p:nvGrpSpPr>
          <p:cNvPr id="40" name="Group 39"/>
          <p:cNvGrpSpPr/>
          <p:nvPr userDrawn="1"/>
        </p:nvGrpSpPr>
        <p:grpSpPr>
          <a:xfrm>
            <a:off x="4659715" y="972906"/>
            <a:ext cx="1899351" cy="770135"/>
            <a:chOff x="4507099" y="972906"/>
            <a:chExt cx="1899351" cy="770135"/>
          </a:xfrm>
        </p:grpSpPr>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07099" y="972906"/>
              <a:ext cx="762000" cy="770135"/>
            </a:xfrm>
            <a:prstGeom prst="rect">
              <a:avLst/>
            </a:prstGeom>
          </p:spPr>
        </p:pic>
        <p:sp>
          <p:nvSpPr>
            <p:cNvPr id="20" name="TextBox 19"/>
            <p:cNvSpPr txBox="1"/>
            <p:nvPr userDrawn="1"/>
          </p:nvSpPr>
          <p:spPr>
            <a:xfrm>
              <a:off x="5334000" y="1123950"/>
              <a:ext cx="1072450" cy="415498"/>
            </a:xfrm>
            <a:prstGeom prst="rect">
              <a:avLst/>
            </a:prstGeom>
            <a:noFill/>
          </p:spPr>
          <p:txBody>
            <a:bodyPr wrap="square" lIns="0" tIns="0" rIns="0" bIns="0" rtlCol="0">
              <a:spAutoFit/>
            </a:bodyPr>
            <a:lstStyle/>
            <a:p>
              <a:r>
                <a:rPr lang="en-US" sz="900"/>
                <a:t>Obtain authorization before entering</a:t>
              </a:r>
              <a:r>
                <a:rPr lang="en-US" sz="900" baseline="0"/>
                <a:t> a confined space</a:t>
              </a:r>
              <a:endParaRPr lang="en-US" sz="900"/>
            </a:p>
          </p:txBody>
        </p:sp>
      </p:grpSp>
      <p:grpSp>
        <p:nvGrpSpPr>
          <p:cNvPr id="41" name="Group 40"/>
          <p:cNvGrpSpPr/>
          <p:nvPr userDrawn="1"/>
        </p:nvGrpSpPr>
        <p:grpSpPr>
          <a:xfrm>
            <a:off x="6743201" y="972906"/>
            <a:ext cx="1893702" cy="770135"/>
            <a:chOff x="6493948" y="972906"/>
            <a:chExt cx="1893702" cy="770135"/>
          </a:xfrm>
        </p:grpSpPr>
        <p:pic>
          <p:nvPicPr>
            <p:cNvPr id="8" name="Picture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493948" y="972906"/>
              <a:ext cx="762000" cy="770135"/>
            </a:xfrm>
            <a:prstGeom prst="rect">
              <a:avLst/>
            </a:prstGeom>
          </p:spPr>
        </p:pic>
        <p:sp>
          <p:nvSpPr>
            <p:cNvPr id="21" name="TextBox 20"/>
            <p:cNvSpPr txBox="1"/>
            <p:nvPr userDrawn="1"/>
          </p:nvSpPr>
          <p:spPr>
            <a:xfrm>
              <a:off x="7315200" y="1123950"/>
              <a:ext cx="1072450" cy="415498"/>
            </a:xfrm>
            <a:prstGeom prst="rect">
              <a:avLst/>
            </a:prstGeom>
            <a:noFill/>
          </p:spPr>
          <p:txBody>
            <a:bodyPr wrap="square" lIns="0" tIns="0" rIns="0" bIns="0" rtlCol="0">
              <a:spAutoFit/>
            </a:bodyPr>
            <a:lstStyle/>
            <a:p>
              <a:r>
                <a:rPr lang="en-US" sz="900"/>
                <a:t>Protect yourself against a fall when working</a:t>
              </a:r>
              <a:r>
                <a:rPr lang="en-US" sz="900" baseline="0"/>
                <a:t> at height</a:t>
              </a:r>
              <a:endParaRPr lang="en-US" sz="900"/>
            </a:p>
          </p:txBody>
        </p:sp>
      </p:grpSp>
      <p:grpSp>
        <p:nvGrpSpPr>
          <p:cNvPr id="45" name="Group 44"/>
          <p:cNvGrpSpPr/>
          <p:nvPr userDrawn="1"/>
        </p:nvGrpSpPr>
        <p:grpSpPr>
          <a:xfrm>
            <a:off x="458352" y="2156718"/>
            <a:ext cx="1904999" cy="770135"/>
            <a:chOff x="533401" y="1963506"/>
            <a:chExt cx="1904999" cy="770135"/>
          </a:xfrm>
        </p:grpSpPr>
        <p:pic>
          <p:nvPicPr>
            <p:cNvPr id="22" name="Picture 2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33401" y="1963506"/>
              <a:ext cx="762000" cy="770135"/>
            </a:xfrm>
            <a:prstGeom prst="rect">
              <a:avLst/>
            </a:prstGeom>
          </p:spPr>
        </p:pic>
        <p:sp>
          <p:nvSpPr>
            <p:cNvPr id="26" name="TextBox 25"/>
            <p:cNvSpPr txBox="1"/>
            <p:nvPr userDrawn="1"/>
          </p:nvSpPr>
          <p:spPr>
            <a:xfrm>
              <a:off x="1365950" y="2114550"/>
              <a:ext cx="1072450" cy="415498"/>
            </a:xfrm>
            <a:prstGeom prst="rect">
              <a:avLst/>
            </a:prstGeom>
            <a:noFill/>
          </p:spPr>
          <p:txBody>
            <a:bodyPr wrap="square" lIns="0" tIns="0" rIns="0" bIns="0" rtlCol="0">
              <a:spAutoFit/>
            </a:bodyPr>
            <a:lstStyle/>
            <a:p>
              <a:r>
                <a:rPr lang="en-US" sz="900"/>
                <a:t>Do not use phone or exceed speed limits</a:t>
              </a:r>
              <a:r>
                <a:rPr lang="en-US" sz="900" baseline="0"/>
                <a:t> while driving</a:t>
              </a:r>
              <a:endParaRPr lang="en-US" sz="900"/>
            </a:p>
          </p:txBody>
        </p:sp>
      </p:grpSp>
      <p:grpSp>
        <p:nvGrpSpPr>
          <p:cNvPr id="44" name="Group 43"/>
          <p:cNvGrpSpPr/>
          <p:nvPr userDrawn="1"/>
        </p:nvGrpSpPr>
        <p:grpSpPr>
          <a:xfrm>
            <a:off x="2541714" y="2156717"/>
            <a:ext cx="1905000" cy="770135"/>
            <a:chOff x="2520250" y="1963505"/>
            <a:chExt cx="1905000" cy="770135"/>
          </a:xfrm>
        </p:grpSpPr>
        <p:pic>
          <p:nvPicPr>
            <p:cNvPr id="23" name="Picture 22"/>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520250" y="1963505"/>
              <a:ext cx="762000" cy="770135"/>
            </a:xfrm>
            <a:prstGeom prst="rect">
              <a:avLst/>
            </a:prstGeom>
          </p:spPr>
        </p:pic>
        <p:sp>
          <p:nvSpPr>
            <p:cNvPr id="27" name="TextBox 26"/>
            <p:cNvSpPr txBox="1"/>
            <p:nvPr userDrawn="1"/>
          </p:nvSpPr>
          <p:spPr>
            <a:xfrm>
              <a:off x="3352800" y="2114550"/>
              <a:ext cx="1072450" cy="415498"/>
            </a:xfrm>
            <a:prstGeom prst="rect">
              <a:avLst/>
            </a:prstGeom>
            <a:noFill/>
          </p:spPr>
          <p:txBody>
            <a:bodyPr wrap="square" lIns="0" tIns="0" rIns="0" bIns="0" rtlCol="0">
              <a:spAutoFit/>
            </a:bodyPr>
            <a:lstStyle/>
            <a:p>
              <a:r>
                <a:rPr lang="en-US" sz="900"/>
                <a:t>Do</a:t>
              </a:r>
              <a:r>
                <a:rPr lang="en-US" sz="900" baseline="0"/>
                <a:t> not smoke outside designated smoking areas</a:t>
              </a:r>
              <a:endParaRPr lang="en-US" sz="900"/>
            </a:p>
          </p:txBody>
        </p:sp>
      </p:grpSp>
      <p:grpSp>
        <p:nvGrpSpPr>
          <p:cNvPr id="43" name="Group 42"/>
          <p:cNvGrpSpPr/>
          <p:nvPr userDrawn="1"/>
        </p:nvGrpSpPr>
        <p:grpSpPr>
          <a:xfrm>
            <a:off x="4659715" y="2156718"/>
            <a:ext cx="1899351" cy="770135"/>
            <a:chOff x="4507099" y="1963506"/>
            <a:chExt cx="1899351" cy="770135"/>
          </a:xfrm>
        </p:grpSpPr>
        <p:pic>
          <p:nvPicPr>
            <p:cNvPr id="24" name="Picture 23"/>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07099" y="1963506"/>
              <a:ext cx="761999" cy="770135"/>
            </a:xfrm>
            <a:prstGeom prst="rect">
              <a:avLst/>
            </a:prstGeom>
          </p:spPr>
        </p:pic>
        <p:sp>
          <p:nvSpPr>
            <p:cNvPr id="28" name="TextBox 27"/>
            <p:cNvSpPr txBox="1"/>
            <p:nvPr userDrawn="1"/>
          </p:nvSpPr>
          <p:spPr>
            <a:xfrm>
              <a:off x="5334000" y="2114550"/>
              <a:ext cx="1072450" cy="415498"/>
            </a:xfrm>
            <a:prstGeom prst="rect">
              <a:avLst/>
            </a:prstGeom>
            <a:noFill/>
          </p:spPr>
          <p:txBody>
            <a:bodyPr wrap="square" lIns="0" tIns="0" rIns="0" bIns="0" rtlCol="0">
              <a:spAutoFit/>
            </a:bodyPr>
            <a:lstStyle/>
            <a:p>
              <a:r>
                <a:rPr lang="en-US" sz="900"/>
                <a:t>Do</a:t>
              </a:r>
              <a:r>
                <a:rPr lang="en-US" sz="900" baseline="0"/>
                <a:t> not consume alcohol or drugs while working or driving</a:t>
              </a:r>
              <a:endParaRPr lang="en-US" sz="900"/>
            </a:p>
          </p:txBody>
        </p:sp>
      </p:grpSp>
      <p:grpSp>
        <p:nvGrpSpPr>
          <p:cNvPr id="42" name="Group 41"/>
          <p:cNvGrpSpPr/>
          <p:nvPr userDrawn="1"/>
        </p:nvGrpSpPr>
        <p:grpSpPr>
          <a:xfrm>
            <a:off x="6743201" y="2156718"/>
            <a:ext cx="1893702" cy="770135"/>
            <a:chOff x="6493948" y="1963506"/>
            <a:chExt cx="1893702" cy="770135"/>
          </a:xfrm>
        </p:grpSpPr>
        <p:pic>
          <p:nvPicPr>
            <p:cNvPr id="25" name="Picture 24"/>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6493948" y="1963506"/>
              <a:ext cx="761999" cy="770135"/>
            </a:xfrm>
            <a:prstGeom prst="rect">
              <a:avLst/>
            </a:prstGeom>
          </p:spPr>
        </p:pic>
        <p:sp>
          <p:nvSpPr>
            <p:cNvPr id="29" name="TextBox 28"/>
            <p:cNvSpPr txBox="1"/>
            <p:nvPr userDrawn="1"/>
          </p:nvSpPr>
          <p:spPr>
            <a:xfrm>
              <a:off x="7315200" y="2114550"/>
              <a:ext cx="1072450" cy="276999"/>
            </a:xfrm>
            <a:prstGeom prst="rect">
              <a:avLst/>
            </a:prstGeom>
            <a:noFill/>
          </p:spPr>
          <p:txBody>
            <a:bodyPr wrap="square" lIns="0" tIns="0" rIns="0" bIns="0" rtlCol="0">
              <a:spAutoFit/>
            </a:bodyPr>
            <a:lstStyle/>
            <a:p>
              <a:r>
                <a:rPr lang="en-US" sz="900"/>
                <a:t>Do not walk under a suspended load</a:t>
              </a:r>
            </a:p>
          </p:txBody>
        </p:sp>
      </p:grpSp>
      <p:grpSp>
        <p:nvGrpSpPr>
          <p:cNvPr id="46" name="Group 45"/>
          <p:cNvGrpSpPr/>
          <p:nvPr userDrawn="1"/>
        </p:nvGrpSpPr>
        <p:grpSpPr>
          <a:xfrm>
            <a:off x="458352" y="3340529"/>
            <a:ext cx="1904999" cy="770135"/>
            <a:chOff x="533401" y="2954106"/>
            <a:chExt cx="1904999" cy="770135"/>
          </a:xfrm>
        </p:grpSpPr>
        <p:pic>
          <p:nvPicPr>
            <p:cNvPr id="30" name="Picture 29"/>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533401" y="2954106"/>
              <a:ext cx="762000" cy="770135"/>
            </a:xfrm>
            <a:prstGeom prst="rect">
              <a:avLst/>
            </a:prstGeom>
          </p:spPr>
        </p:pic>
        <p:sp>
          <p:nvSpPr>
            <p:cNvPr id="34" name="TextBox 33"/>
            <p:cNvSpPr txBox="1"/>
            <p:nvPr userDrawn="1"/>
          </p:nvSpPr>
          <p:spPr>
            <a:xfrm>
              <a:off x="1365950" y="3105150"/>
              <a:ext cx="1072450" cy="553998"/>
            </a:xfrm>
            <a:prstGeom prst="rect">
              <a:avLst/>
            </a:prstGeom>
            <a:noFill/>
          </p:spPr>
          <p:txBody>
            <a:bodyPr wrap="square" lIns="0" tIns="0" rIns="0" bIns="0" rtlCol="0">
              <a:spAutoFit/>
            </a:bodyPr>
            <a:lstStyle/>
            <a:p>
              <a:r>
                <a:rPr lang="en-US" sz="900"/>
                <a:t>Obtain authorization</a:t>
              </a:r>
              <a:r>
                <a:rPr lang="en-US" sz="900" baseline="0"/>
                <a:t> before overriding or disabling safety critical equipment</a:t>
              </a:r>
              <a:endParaRPr lang="en-US" sz="900"/>
            </a:p>
          </p:txBody>
        </p:sp>
      </p:grpSp>
      <p:grpSp>
        <p:nvGrpSpPr>
          <p:cNvPr id="47" name="Group 46"/>
          <p:cNvGrpSpPr/>
          <p:nvPr userDrawn="1"/>
        </p:nvGrpSpPr>
        <p:grpSpPr>
          <a:xfrm>
            <a:off x="2541714" y="3339173"/>
            <a:ext cx="1905000" cy="772846"/>
            <a:chOff x="2520250" y="2952750"/>
            <a:chExt cx="1905000" cy="772846"/>
          </a:xfrm>
        </p:grpSpPr>
        <p:pic>
          <p:nvPicPr>
            <p:cNvPr id="31" name="Picture 30"/>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2520250" y="2952750"/>
              <a:ext cx="761999" cy="772846"/>
            </a:xfrm>
            <a:prstGeom prst="rect">
              <a:avLst/>
            </a:prstGeom>
          </p:spPr>
        </p:pic>
        <p:sp>
          <p:nvSpPr>
            <p:cNvPr id="35" name="TextBox 34"/>
            <p:cNvSpPr txBox="1"/>
            <p:nvPr userDrawn="1"/>
          </p:nvSpPr>
          <p:spPr>
            <a:xfrm>
              <a:off x="3352800" y="3105150"/>
              <a:ext cx="1072450" cy="553998"/>
            </a:xfrm>
            <a:prstGeom prst="rect">
              <a:avLst/>
            </a:prstGeom>
            <a:noFill/>
          </p:spPr>
          <p:txBody>
            <a:bodyPr wrap="square" lIns="0" tIns="0" rIns="0" bIns="0" rtlCol="0">
              <a:spAutoFit/>
            </a:bodyPr>
            <a:lstStyle/>
            <a:p>
              <a:r>
                <a:rPr lang="en-US" sz="900"/>
                <a:t>Verify isolation before work begins and use the specified life protecting</a:t>
              </a:r>
              <a:r>
                <a:rPr lang="en-US" sz="900" baseline="0"/>
                <a:t> equipment</a:t>
              </a:r>
              <a:endParaRPr lang="en-US" sz="900"/>
            </a:p>
          </p:txBody>
        </p:sp>
      </p:grpSp>
      <p:grpSp>
        <p:nvGrpSpPr>
          <p:cNvPr id="48" name="Group 47"/>
          <p:cNvGrpSpPr/>
          <p:nvPr userDrawn="1"/>
        </p:nvGrpSpPr>
        <p:grpSpPr>
          <a:xfrm>
            <a:off x="4659715" y="3340529"/>
            <a:ext cx="1899351" cy="770135"/>
            <a:chOff x="4507099" y="2954106"/>
            <a:chExt cx="1899351" cy="770135"/>
          </a:xfrm>
        </p:grpSpPr>
        <p:pic>
          <p:nvPicPr>
            <p:cNvPr id="32" name="Picture 3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07099" y="2954106"/>
              <a:ext cx="761999" cy="770135"/>
            </a:xfrm>
            <a:prstGeom prst="rect">
              <a:avLst/>
            </a:prstGeom>
          </p:spPr>
        </p:pic>
        <p:sp>
          <p:nvSpPr>
            <p:cNvPr id="36" name="TextBox 35"/>
            <p:cNvSpPr txBox="1"/>
            <p:nvPr userDrawn="1"/>
          </p:nvSpPr>
          <p:spPr>
            <a:xfrm>
              <a:off x="5334000" y="3105150"/>
              <a:ext cx="1072450" cy="276999"/>
            </a:xfrm>
            <a:prstGeom prst="rect">
              <a:avLst/>
            </a:prstGeom>
            <a:noFill/>
          </p:spPr>
          <p:txBody>
            <a:bodyPr wrap="square" lIns="0" tIns="0" rIns="0" bIns="0" rtlCol="0">
              <a:spAutoFit/>
            </a:bodyPr>
            <a:lstStyle/>
            <a:p>
              <a:r>
                <a:rPr lang="en-US" sz="900"/>
                <a:t>Work with a valid</a:t>
              </a:r>
              <a:r>
                <a:rPr lang="en-US" sz="900" baseline="0"/>
                <a:t> work permit when required</a:t>
              </a:r>
              <a:endParaRPr lang="en-US" sz="900"/>
            </a:p>
          </p:txBody>
        </p:sp>
      </p:grpSp>
      <p:grpSp>
        <p:nvGrpSpPr>
          <p:cNvPr id="49" name="Group 48"/>
          <p:cNvGrpSpPr/>
          <p:nvPr userDrawn="1"/>
        </p:nvGrpSpPr>
        <p:grpSpPr>
          <a:xfrm>
            <a:off x="6743201" y="3340529"/>
            <a:ext cx="1893701" cy="770135"/>
            <a:chOff x="6493949" y="2954106"/>
            <a:chExt cx="1893701" cy="770135"/>
          </a:xfrm>
        </p:grpSpPr>
        <p:pic>
          <p:nvPicPr>
            <p:cNvPr id="33" name="Picture 3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493949" y="2954106"/>
              <a:ext cx="761999" cy="770135"/>
            </a:xfrm>
            <a:prstGeom prst="rect">
              <a:avLst/>
            </a:prstGeom>
          </p:spPr>
        </p:pic>
        <p:sp>
          <p:nvSpPr>
            <p:cNvPr id="37" name="TextBox 36"/>
            <p:cNvSpPr txBox="1"/>
            <p:nvPr userDrawn="1"/>
          </p:nvSpPr>
          <p:spPr>
            <a:xfrm>
              <a:off x="7315200" y="3105150"/>
              <a:ext cx="1072450" cy="276999"/>
            </a:xfrm>
            <a:prstGeom prst="rect">
              <a:avLst/>
            </a:prstGeom>
            <a:noFill/>
          </p:spPr>
          <p:txBody>
            <a:bodyPr wrap="square" lIns="0" tIns="0" rIns="0" bIns="0" rtlCol="0">
              <a:spAutoFit/>
            </a:bodyPr>
            <a:lstStyle/>
            <a:p>
              <a:r>
                <a:rPr lang="en-US" sz="900"/>
                <a:t>Conduct</a:t>
              </a:r>
              <a:r>
                <a:rPr lang="en-US" sz="900" baseline="0"/>
                <a:t> gas test when required</a:t>
              </a:r>
              <a:endParaRPr lang="en-US" sz="900"/>
            </a:p>
          </p:txBody>
        </p:sp>
      </p:grpSp>
    </p:spTree>
    <p:extLst>
      <p:ext uri="{BB962C8B-B14F-4D97-AF65-F5344CB8AC3E}">
        <p14:creationId xmlns:p14="http://schemas.microsoft.com/office/powerpoint/2010/main" val="415117154"/>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line Intro">
    <p:spTree>
      <p:nvGrpSpPr>
        <p:cNvPr id="1" name=""/>
        <p:cNvGrpSpPr/>
        <p:nvPr/>
      </p:nvGrpSpPr>
      <p:grpSpPr>
        <a:xfrm>
          <a:off x="0" y="0"/>
          <a:ext cx="0" cy="0"/>
          <a:chOff x="0" y="0"/>
          <a:chExt cx="0" cy="0"/>
        </a:xfrm>
      </p:grpSpPr>
      <p:pic>
        <p:nvPicPr>
          <p:cNvPr id="3" name="Picture Placeholder 3" descr="Redline Corporate Infographic 2016120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9144000" cy="5143500"/>
          </a:xfrm>
          <a:prstGeom prst="roundRect">
            <a:avLst>
              <a:gd name="adj" fmla="val 1463"/>
            </a:avLst>
          </a:prstGeom>
        </p:spPr>
      </p:pic>
    </p:spTree>
    <p:extLst>
      <p:ext uri="{BB962C8B-B14F-4D97-AF65-F5344CB8AC3E}">
        <p14:creationId xmlns:p14="http://schemas.microsoft.com/office/powerpoint/2010/main" val="874124357"/>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Box 2"/>
          <p:cNvSpPr txBox="1"/>
          <p:nvPr userDrawn="1"/>
        </p:nvSpPr>
        <p:spPr>
          <a:xfrm>
            <a:off x="468246" y="254503"/>
            <a:ext cx="6406702" cy="461665"/>
          </a:xfrm>
          <a:prstGeom prst="rect">
            <a:avLst/>
          </a:prstGeom>
          <a:noFill/>
        </p:spPr>
        <p:txBody>
          <a:bodyPr wrap="square" lIns="0"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0">
                <a:solidFill>
                  <a:srgbClr val="E00E0E"/>
                </a:solidFill>
                <a:latin typeface="+mj-lt"/>
              </a:rPr>
              <a:t>REDLINE AWARDS AND NOMINATIONS</a:t>
            </a:r>
            <a:endParaRPr lang="en-US" sz="2400" b="0"/>
          </a:p>
        </p:txBody>
      </p:sp>
      <p:pic>
        <p:nvPicPr>
          <p:cNvPr id="4" name="Picture 3" descr="BestinBizAwards-2013-gol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57983" y="926788"/>
            <a:ext cx="838854" cy="1006625"/>
          </a:xfrm>
          <a:prstGeom prst="rect">
            <a:avLst/>
          </a:prstGeom>
        </p:spPr>
      </p:pic>
      <p:pic>
        <p:nvPicPr>
          <p:cNvPr id="5" name="Picture 4" descr="BSI Award.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56921" y="3612620"/>
            <a:ext cx="865948" cy="909245"/>
          </a:xfrm>
          <a:prstGeom prst="rect">
            <a:avLst/>
          </a:prstGeom>
        </p:spPr>
      </p:pic>
      <p:pic>
        <p:nvPicPr>
          <p:cNvPr id="6" name="Picture 5" descr="deloitte-technology-fast-50.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804251" y="2529981"/>
            <a:ext cx="1236406" cy="661478"/>
          </a:xfrm>
          <a:prstGeom prst="rect">
            <a:avLst/>
          </a:prstGeom>
        </p:spPr>
      </p:pic>
      <p:pic>
        <p:nvPicPr>
          <p:cNvPr id="7" name="Picture 6" descr="deloitte-technology-fast-50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68930" y="3825241"/>
            <a:ext cx="1215595" cy="650343"/>
          </a:xfrm>
          <a:prstGeom prst="rect">
            <a:avLst/>
          </a:prstGeom>
        </p:spPr>
      </p:pic>
      <p:pic>
        <p:nvPicPr>
          <p:cNvPr id="8" name="Picture 7" descr="fierce innovation awards.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164122" y="2321043"/>
            <a:ext cx="958747" cy="977845"/>
          </a:xfrm>
          <a:prstGeom prst="rect">
            <a:avLst/>
          </a:prstGeom>
        </p:spPr>
      </p:pic>
      <p:pic>
        <p:nvPicPr>
          <p:cNvPr id="9" name="Picture 8" descr="Frost Sullivan Award.jp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804251" y="3743094"/>
            <a:ext cx="1207397" cy="778771"/>
          </a:xfrm>
          <a:prstGeom prst="rect">
            <a:avLst/>
          </a:prstGeom>
        </p:spPr>
      </p:pic>
      <p:pic>
        <p:nvPicPr>
          <p:cNvPr id="10" name="Picture 9" descr="GlobalComm 2006 Award.jp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668930" y="2740372"/>
            <a:ext cx="1063717" cy="872248"/>
          </a:xfrm>
          <a:prstGeom prst="rect">
            <a:avLst/>
          </a:prstGeom>
        </p:spPr>
      </p:pic>
      <p:pic>
        <p:nvPicPr>
          <p:cNvPr id="11" name="Picture 10" descr="Markham BoT Award.jp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7208216" y="3298888"/>
            <a:ext cx="1222978" cy="1222978"/>
          </a:xfrm>
          <a:prstGeom prst="rect">
            <a:avLst/>
          </a:prstGeom>
        </p:spPr>
      </p:pic>
      <p:pic>
        <p:nvPicPr>
          <p:cNvPr id="12" name="Picture 11" descr="profit100.jp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5258579" y="926788"/>
            <a:ext cx="731096" cy="1136418"/>
          </a:xfrm>
          <a:prstGeom prst="rect">
            <a:avLst/>
          </a:prstGeom>
        </p:spPr>
      </p:pic>
      <p:pic>
        <p:nvPicPr>
          <p:cNvPr id="13" name="Picture 12" descr="SuperQuest-Award-2002.jp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68930" y="990188"/>
            <a:ext cx="1063717" cy="628956"/>
          </a:xfrm>
          <a:prstGeom prst="rect">
            <a:avLst/>
          </a:prstGeom>
        </p:spPr>
      </p:pic>
      <p:pic>
        <p:nvPicPr>
          <p:cNvPr id="14" name="Picture 13" descr="SuperQuest-Award.jp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668930" y="1897890"/>
            <a:ext cx="1063717" cy="628956"/>
          </a:xfrm>
          <a:prstGeom prst="rect">
            <a:avLst/>
          </a:prstGeom>
        </p:spPr>
      </p:pic>
      <p:pic>
        <p:nvPicPr>
          <p:cNvPr id="15" name="Picture 14" descr="Techconnex Award.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218498" y="2170522"/>
            <a:ext cx="1212696" cy="933776"/>
          </a:xfrm>
          <a:prstGeom prst="rect">
            <a:avLst/>
          </a:prstGeom>
        </p:spPr>
      </p:pic>
      <p:pic>
        <p:nvPicPr>
          <p:cNvPr id="16" name="Picture 15" descr="Branham300-Logo-Badge.jp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990408" y="926788"/>
            <a:ext cx="748709" cy="1128823"/>
          </a:xfrm>
          <a:prstGeom prst="rect">
            <a:avLst/>
          </a:prstGeom>
        </p:spPr>
      </p:pic>
      <p:sp>
        <p:nvSpPr>
          <p:cNvPr id="17" name="TextBox 16"/>
          <p:cNvSpPr txBox="1"/>
          <p:nvPr userDrawn="1"/>
        </p:nvSpPr>
        <p:spPr>
          <a:xfrm>
            <a:off x="2884082" y="2024756"/>
            <a:ext cx="931740" cy="230832"/>
          </a:xfrm>
          <a:prstGeom prst="rect">
            <a:avLst/>
          </a:prstGeom>
          <a:noFill/>
        </p:spPr>
        <p:txBody>
          <a:bodyPr wrap="square" rtlCol="0">
            <a:spAutoFit/>
          </a:bodyPr>
          <a:lstStyle/>
          <a:p>
            <a:pPr algn="ctr"/>
            <a:r>
              <a:rPr lang="en-US" sz="900" b="1"/>
              <a:t>2007 to 2017</a:t>
            </a:r>
          </a:p>
        </p:txBody>
      </p:sp>
    </p:spTree>
    <p:extLst>
      <p:ext uri="{BB962C8B-B14F-4D97-AF65-F5344CB8AC3E}">
        <p14:creationId xmlns:p14="http://schemas.microsoft.com/office/powerpoint/2010/main" val="724629701"/>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338138" y="133350"/>
            <a:ext cx="8466137" cy="533400"/>
          </a:xfrm>
          <a:prstGeom prst="rect">
            <a:avLst/>
          </a:prstGeom>
        </p:spPr>
        <p:txBody>
          <a:bodyPr vert="horz" lIns="0" tIns="0" rIns="0" bIns="0" rtlCol="0" anchor="b">
            <a:normAutofit/>
          </a:bodyPr>
          <a:lstStyle/>
          <a:p>
            <a:r>
              <a:rPr lang="en-US"/>
              <a:t>Click to edit Master title style</a:t>
            </a:r>
          </a:p>
        </p:txBody>
      </p:sp>
      <p:sp>
        <p:nvSpPr>
          <p:cNvPr id="7" name="Content Placeholder 6"/>
          <p:cNvSpPr>
            <a:spLocks noGrp="1"/>
          </p:cNvSpPr>
          <p:nvPr>
            <p:ph sz="quarter" idx="10" hasCustomPrompt="1"/>
          </p:nvPr>
        </p:nvSpPr>
        <p:spPr>
          <a:xfrm>
            <a:off x="338138" y="666750"/>
            <a:ext cx="8466137" cy="4073524"/>
          </a:xfrm>
        </p:spPr>
        <p:txBody>
          <a:bodyPr/>
          <a:lstStyle/>
          <a:p>
            <a:pPr lvl="0"/>
            <a:r>
              <a:rPr lang="en-CA"/>
              <a:t>Click to enter text</a:t>
            </a:r>
          </a:p>
          <a:p>
            <a:pPr lvl="1"/>
            <a:r>
              <a:rPr lang="en-CA"/>
              <a:t>Second level</a:t>
            </a:r>
          </a:p>
          <a:p>
            <a:pPr lvl="2"/>
            <a:r>
              <a:rPr lang="en-CA"/>
              <a:t>Third level</a:t>
            </a:r>
          </a:p>
          <a:p>
            <a:pPr lvl="3"/>
            <a:r>
              <a:rPr lang="en-CA"/>
              <a:t>Fourth level</a:t>
            </a:r>
          </a:p>
          <a:p>
            <a:pPr lvl="4"/>
            <a:r>
              <a:rPr lang="en-CA"/>
              <a:t>Fifth level</a:t>
            </a:r>
            <a:endParaRPr lang="en-US"/>
          </a:p>
        </p:txBody>
      </p:sp>
    </p:spTree>
    <p:extLst>
      <p:ext uri="{BB962C8B-B14F-4D97-AF65-F5344CB8AC3E}">
        <p14:creationId xmlns:p14="http://schemas.microsoft.com/office/powerpoint/2010/main" val="2535113897"/>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338138" y="133350"/>
            <a:ext cx="8466137" cy="533400"/>
          </a:xfrm>
          <a:prstGeom prst="rect">
            <a:avLst/>
          </a:prstGeom>
        </p:spPr>
        <p:txBody>
          <a:bodyPr vert="horz" lIns="0" tIns="0" rIns="0" bIns="0" rtlCol="0" anchor="b">
            <a:normAutofit/>
          </a:bodyPr>
          <a:lstStyle/>
          <a:p>
            <a:r>
              <a:rPr lang="en-US"/>
              <a:t>Click to edit Master title style</a:t>
            </a:r>
          </a:p>
        </p:txBody>
      </p:sp>
    </p:spTree>
    <p:extLst>
      <p:ext uri="{BB962C8B-B14F-4D97-AF65-F5344CB8AC3E}">
        <p14:creationId xmlns:p14="http://schemas.microsoft.com/office/powerpoint/2010/main" val="3337603572"/>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hyperlink" Target="http://rdlcom.com/" TargetMode="Externa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ext Placeholder 2"/>
          <p:cNvSpPr>
            <a:spLocks noGrp="1"/>
          </p:cNvSpPr>
          <p:nvPr>
            <p:ph type="body" idx="1"/>
          </p:nvPr>
        </p:nvSpPr>
        <p:spPr>
          <a:xfrm>
            <a:off x="338138" y="666750"/>
            <a:ext cx="8466137" cy="4073524"/>
          </a:xfrm>
          <a:prstGeom prst="roundRect">
            <a:avLst>
              <a:gd name="adj" fmla="val 1463"/>
            </a:avLst>
          </a:prstGeom>
        </p:spPr>
        <p:txBody>
          <a:bodyPr vert="horz" lIns="0" tIns="91440" rIns="0" bIns="0" rtlCol="0" anchor="t">
            <a:normAutofit/>
          </a:bodyPr>
          <a:lstStyle/>
          <a:p>
            <a:pPr lvl="0"/>
            <a:r>
              <a:rPr lang="en-CA" dirty="0"/>
              <a:t>Click to enter text</a:t>
            </a:r>
          </a:p>
          <a:p>
            <a:pPr lvl="1"/>
            <a:r>
              <a:rPr lang="en-CA" dirty="0"/>
              <a:t>Second level</a:t>
            </a:r>
          </a:p>
          <a:p>
            <a:pPr lvl="2"/>
            <a:r>
              <a:rPr lang="en-CA" dirty="0"/>
              <a:t>Third level</a:t>
            </a:r>
          </a:p>
          <a:p>
            <a:pPr lvl="3"/>
            <a:r>
              <a:rPr lang="en-CA" dirty="0"/>
              <a:t>Fourth level</a:t>
            </a:r>
          </a:p>
          <a:p>
            <a:pPr lvl="4"/>
            <a:r>
              <a:rPr lang="en-CA" dirty="0"/>
              <a:t>Fifth level</a:t>
            </a:r>
          </a:p>
          <a:p>
            <a:pPr lvl="5"/>
            <a:r>
              <a:rPr lang="en-US" dirty="0"/>
              <a:t>Sixth level</a:t>
            </a:r>
          </a:p>
          <a:p>
            <a:pPr lvl="6"/>
            <a:r>
              <a:rPr lang="en-US" sz="1000" baseline="0" dirty="0"/>
              <a:t>Seventh level</a:t>
            </a:r>
          </a:p>
          <a:p>
            <a:pPr lvl="7"/>
            <a:r>
              <a:rPr lang="en-US" sz="1000" baseline="0" dirty="0"/>
              <a:t>Eight level</a:t>
            </a:r>
          </a:p>
          <a:p>
            <a:pPr lvl="8"/>
            <a:r>
              <a:rPr lang="en-US" dirty="0"/>
              <a:t>Ninth level</a:t>
            </a:r>
          </a:p>
          <a:p>
            <a:pPr lvl="0"/>
            <a:endParaRPr lang="en-US" dirty="0"/>
          </a:p>
        </p:txBody>
      </p:sp>
      <p:sp>
        <p:nvSpPr>
          <p:cNvPr id="13" name="Title Placeholder 1"/>
          <p:cNvSpPr>
            <a:spLocks noGrp="1"/>
          </p:cNvSpPr>
          <p:nvPr>
            <p:ph type="title"/>
          </p:nvPr>
        </p:nvSpPr>
        <p:spPr>
          <a:xfrm>
            <a:off x="338138" y="133350"/>
            <a:ext cx="8466137" cy="533400"/>
          </a:xfrm>
          <a:prstGeom prst="rect">
            <a:avLst/>
          </a:prstGeom>
        </p:spPr>
        <p:txBody>
          <a:bodyPr vert="horz" lIns="0" tIns="0" rIns="0" bIns="0" rtlCol="0" anchor="b">
            <a:normAutofit/>
          </a:bodyPr>
          <a:lstStyle/>
          <a:p>
            <a:r>
              <a:rPr lang="en-US"/>
              <a:t>Click to edit Master title style</a:t>
            </a:r>
          </a:p>
        </p:txBody>
      </p:sp>
      <p:sp>
        <p:nvSpPr>
          <p:cNvPr id="15" name="TextBox 14"/>
          <p:cNvSpPr txBox="1"/>
          <p:nvPr/>
        </p:nvSpPr>
        <p:spPr>
          <a:xfrm>
            <a:off x="7884735" y="4824057"/>
            <a:ext cx="252000" cy="115200"/>
          </a:xfrm>
          <a:prstGeom prst="rect">
            <a:avLst/>
          </a:prstGeom>
          <a:solidFill>
            <a:schemeClr val="bg1">
              <a:lumMod val="50000"/>
            </a:schemeClr>
          </a:solidFill>
        </p:spPr>
        <p:txBody>
          <a:bodyPr wrap="square" lIns="36000" tIns="46800" rIns="36000" bIns="72000" rtlCol="0" anchor="ctr" anchorCtr="0">
            <a:noAutofit/>
          </a:bodyPr>
          <a:lstStyle/>
          <a:p>
            <a:pPr algn="r"/>
            <a:fld id="{43A35900-EEC2-A343-BE8C-7EC6AC49AF98}" type="slidenum">
              <a:rPr lang="en-US" sz="800" b="1" smtClean="0">
                <a:solidFill>
                  <a:schemeClr val="bg1"/>
                </a:solidFill>
              </a:rPr>
              <a:pPr algn="r"/>
              <a:t>‹#›</a:t>
            </a:fld>
            <a:endParaRPr lang="en-US" sz="800" b="1">
              <a:solidFill>
                <a:schemeClr val="bg1"/>
              </a:solidFill>
            </a:endParaRPr>
          </a:p>
        </p:txBody>
      </p:sp>
      <p:pic>
        <p:nvPicPr>
          <p:cNvPr id="16" name="Picture 15" descr="Brand-Icon-RGB-24x24.png"/>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8178017" y="4825715"/>
            <a:ext cx="115200" cy="115200"/>
          </a:xfrm>
          <a:prstGeom prst="rect">
            <a:avLst/>
          </a:prstGeom>
        </p:spPr>
      </p:pic>
      <p:sp>
        <p:nvSpPr>
          <p:cNvPr id="24" name="TextBox 23"/>
          <p:cNvSpPr txBox="1"/>
          <p:nvPr/>
        </p:nvSpPr>
        <p:spPr>
          <a:xfrm>
            <a:off x="3668191" y="4805655"/>
            <a:ext cx="3352800" cy="135260"/>
          </a:xfrm>
          <a:prstGeom prst="rect">
            <a:avLst/>
          </a:prstGeom>
          <a:noFill/>
        </p:spPr>
        <p:txBody>
          <a:bodyPr wrap="square" lIns="0" tIns="0" rIns="0" bIns="0" rtlCol="0" anchor="b" anchorCtr="0">
            <a:noAutofit/>
          </a:bodyPr>
          <a:lstStyle/>
          <a:p>
            <a:r>
              <a:rPr lang="en-US" sz="700" dirty="0">
                <a:solidFill>
                  <a:schemeClr val="tx1"/>
                </a:solidFill>
              </a:rPr>
              <a:t>© 2021 Redline Communications Inc.  |  </a:t>
            </a:r>
            <a:r>
              <a:rPr lang="en-US" sz="700" b="1" u="none" dirty="0">
                <a:solidFill>
                  <a:srgbClr val="E00E0E"/>
                </a:solidFill>
              </a:rPr>
              <a:t>rdlcom.com</a:t>
            </a:r>
          </a:p>
        </p:txBody>
      </p:sp>
      <p:sp>
        <p:nvSpPr>
          <p:cNvPr id="6" name="Rectangle 5">
            <a:hlinkClick r:id="rId34" tooltip="Redline Website - rdlcom.com"/>
          </p:cNvPr>
          <p:cNvSpPr/>
          <p:nvPr/>
        </p:nvSpPr>
        <p:spPr>
          <a:xfrm>
            <a:off x="3805665" y="4821875"/>
            <a:ext cx="533400" cy="1135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8338583" y="4821875"/>
            <a:ext cx="474803" cy="119039"/>
          </a:xfrm>
          <a:prstGeom prst="rect">
            <a:avLst/>
          </a:prstGeom>
        </p:spPr>
      </p:pic>
      <p:sp>
        <p:nvSpPr>
          <p:cNvPr id="9" name="TextBox 8"/>
          <p:cNvSpPr txBox="1"/>
          <p:nvPr/>
        </p:nvSpPr>
        <p:spPr>
          <a:xfrm>
            <a:off x="338136" y="4821875"/>
            <a:ext cx="3128207" cy="119040"/>
          </a:xfrm>
          <a:prstGeom prst="rect">
            <a:avLst/>
          </a:prstGeom>
          <a:noFill/>
        </p:spPr>
        <p:txBody>
          <a:bodyPr wrap="square" lIns="0" tIns="0" rIns="0" bIns="0" rtlCol="0" anchor="b" anchorCtr="0">
            <a:noAutofit/>
          </a:bodyPr>
          <a:lstStyle/>
          <a:p>
            <a:r>
              <a:rPr lang="en-US" sz="700" b="1" u="none" baseline="0" dirty="0">
                <a:solidFill>
                  <a:srgbClr val="E00E0E"/>
                </a:solidFill>
              </a:rPr>
              <a:t>ITU Challenge 2021 –AMC – Red Gecko </a:t>
            </a:r>
            <a:r>
              <a:rPr lang="mr-IN" sz="700" b="1" u="none" baseline="0" dirty="0">
                <a:solidFill>
                  <a:schemeClr val="tx1"/>
                </a:solidFill>
              </a:rPr>
              <a:t>–</a:t>
            </a:r>
            <a:r>
              <a:rPr lang="en-US" sz="700" b="1" u="none" baseline="0" dirty="0">
                <a:solidFill>
                  <a:schemeClr val="tx1"/>
                </a:solidFill>
              </a:rPr>
              <a:t> December 2, 2021</a:t>
            </a:r>
            <a:endParaRPr lang="en-US" sz="700" b="1" u="none"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07" r:id="rId1"/>
    <p:sldLayoutId id="2147483683" r:id="rId2"/>
    <p:sldLayoutId id="2147483700" r:id="rId3"/>
    <p:sldLayoutId id="2147483666" r:id="rId4"/>
    <p:sldLayoutId id="2147483665" r:id="rId5"/>
    <p:sldLayoutId id="2147483705" r:id="rId6"/>
    <p:sldLayoutId id="2147483706" r:id="rId7"/>
    <p:sldLayoutId id="2147483699" r:id="rId8"/>
    <p:sldLayoutId id="2147483704" r:id="rId9"/>
    <p:sldLayoutId id="2147483663" r:id="rId10"/>
    <p:sldLayoutId id="2147483675" r:id="rId11"/>
    <p:sldLayoutId id="2147483676" r:id="rId12"/>
    <p:sldLayoutId id="2147483652" r:id="rId13"/>
    <p:sldLayoutId id="2147483653" r:id="rId14"/>
    <p:sldLayoutId id="2147483669" r:id="rId15"/>
    <p:sldLayoutId id="2147483667" r:id="rId16"/>
    <p:sldLayoutId id="2147483701" r:id="rId17"/>
    <p:sldLayoutId id="2147483670" r:id="rId18"/>
    <p:sldLayoutId id="2147483671" r:id="rId19"/>
    <p:sldLayoutId id="2147483694" r:id="rId20"/>
    <p:sldLayoutId id="2147483677" r:id="rId21"/>
    <p:sldLayoutId id="2147483698" r:id="rId22"/>
    <p:sldLayoutId id="2147483678" r:id="rId23"/>
    <p:sldLayoutId id="2147483703" r:id="rId24"/>
    <p:sldLayoutId id="2147483695" r:id="rId25"/>
    <p:sldLayoutId id="2147483696" r:id="rId26"/>
    <p:sldLayoutId id="2147483697" r:id="rId27"/>
    <p:sldLayoutId id="2147483658" r:id="rId28"/>
    <p:sldLayoutId id="2147483693" r:id="rId29"/>
    <p:sldLayoutId id="2147483659" r:id="rId30"/>
    <p:sldLayoutId id="2147483708" r:id="rId31"/>
  </p:sldLayoutIdLst>
  <p:transition spd="slow">
    <p:wipe/>
  </p:transition>
  <p:hf sldNum="0" hdr="0" ftr="0" dt="0"/>
  <p:txStyles>
    <p:titleStyle>
      <a:lvl1pPr algn="l" defTabSz="457200" rtl="0" eaLnBrk="1" latinLnBrk="0" hangingPunct="1">
        <a:lnSpc>
          <a:spcPct val="80000"/>
        </a:lnSpc>
        <a:spcBef>
          <a:spcPct val="0"/>
        </a:spcBef>
        <a:buNone/>
        <a:defRPr sz="2200" b="0" i="0" kern="1200" cap="all" baseline="0">
          <a:solidFill>
            <a:srgbClr val="E00E0E"/>
          </a:solidFill>
          <a:latin typeface="+mj-lt"/>
          <a:ea typeface="+mj-ea"/>
          <a:cs typeface="+mj-cs"/>
        </a:defRPr>
      </a:lvl1pPr>
    </p:titleStyle>
    <p:bodyStyle>
      <a:lvl1pPr marL="164592" indent="-164592" algn="l" defTabSz="457200" rtl="0" eaLnBrk="1" latinLnBrk="0" hangingPunct="1">
        <a:lnSpc>
          <a:spcPct val="130000"/>
        </a:lnSpc>
        <a:spcBef>
          <a:spcPts val="0"/>
        </a:spcBef>
        <a:spcAft>
          <a:spcPts val="0"/>
        </a:spcAft>
        <a:buClr>
          <a:schemeClr val="tx1">
            <a:lumMod val="60000"/>
            <a:lumOff val="40000"/>
          </a:schemeClr>
        </a:buClr>
        <a:buSzPct val="100000"/>
        <a:buFont typeface="Calibri" pitchFamily="34" charset="0"/>
        <a:buChar char="▪"/>
        <a:defRPr sz="1800" kern="1200" spc="0">
          <a:solidFill>
            <a:schemeClr val="tx1"/>
          </a:solidFill>
          <a:latin typeface="+mn-lt"/>
          <a:ea typeface="+mn-ea"/>
          <a:cs typeface="+mn-cs"/>
        </a:defRPr>
      </a:lvl1pPr>
      <a:lvl2pPr marL="360000" indent="-137160" algn="l" defTabSz="457200" rtl="0" eaLnBrk="1" latinLnBrk="0" hangingPunct="1">
        <a:lnSpc>
          <a:spcPct val="130000"/>
        </a:lnSpc>
        <a:spcBef>
          <a:spcPts val="0"/>
        </a:spcBef>
        <a:spcAft>
          <a:spcPts val="0"/>
        </a:spcAft>
        <a:buClr>
          <a:srgbClr val="E00E0E"/>
        </a:buClr>
        <a:buSzPct val="100000"/>
        <a:buFont typeface="Calibri" pitchFamily="34" charset="0"/>
        <a:buChar char="▪"/>
        <a:defRPr sz="1800" kern="1200" spc="0" baseline="0">
          <a:solidFill>
            <a:schemeClr val="tx1"/>
          </a:solidFill>
          <a:latin typeface="+mn-lt"/>
          <a:ea typeface="+mn-ea"/>
          <a:cs typeface="+mn-cs"/>
        </a:defRPr>
      </a:lvl2pPr>
      <a:lvl3pPr marL="540000" indent="-137160" algn="l" defTabSz="457200" rtl="0" eaLnBrk="1" latinLnBrk="0" hangingPunct="1">
        <a:lnSpc>
          <a:spcPct val="130000"/>
        </a:lnSpc>
        <a:spcBef>
          <a:spcPts val="0"/>
        </a:spcBef>
        <a:spcAft>
          <a:spcPts val="0"/>
        </a:spcAft>
        <a:buClr>
          <a:schemeClr val="tx1">
            <a:lumMod val="60000"/>
            <a:lumOff val="40000"/>
          </a:schemeClr>
        </a:buClr>
        <a:buSzPct val="100000"/>
        <a:buFont typeface="Calibri" pitchFamily="34" charset="0"/>
        <a:buChar char="▫"/>
        <a:defRPr sz="1600" kern="1200" spc="0" baseline="0">
          <a:solidFill>
            <a:schemeClr val="tx1"/>
          </a:solidFill>
          <a:latin typeface="+mn-lt"/>
          <a:ea typeface="+mn-ea"/>
          <a:cs typeface="+mn-cs"/>
        </a:defRPr>
      </a:lvl3pPr>
      <a:lvl4pPr marL="756000" indent="-137160" algn="l" defTabSz="457200" rtl="0" eaLnBrk="1" latinLnBrk="0" hangingPunct="1">
        <a:lnSpc>
          <a:spcPct val="130000"/>
        </a:lnSpc>
        <a:spcBef>
          <a:spcPts val="0"/>
        </a:spcBef>
        <a:spcAft>
          <a:spcPts val="0"/>
        </a:spcAft>
        <a:buClr>
          <a:srgbClr val="E00E0E"/>
        </a:buClr>
        <a:buSzPct val="100000"/>
        <a:buFont typeface="Calibri" pitchFamily="34" charset="0"/>
        <a:buChar char="▫"/>
        <a:defRPr sz="1400" kern="1200" spc="0" baseline="0">
          <a:solidFill>
            <a:schemeClr val="tx1"/>
          </a:solidFill>
          <a:latin typeface="+mn-lt"/>
          <a:ea typeface="+mn-ea"/>
          <a:cs typeface="+mn-cs"/>
        </a:defRPr>
      </a:lvl4pPr>
      <a:lvl5pPr marL="1008000" indent="-174625" algn="l" defTabSz="457200" rtl="0" eaLnBrk="1" latinLnBrk="0" hangingPunct="1">
        <a:lnSpc>
          <a:spcPct val="130000"/>
        </a:lnSpc>
        <a:spcBef>
          <a:spcPts val="0"/>
        </a:spcBef>
        <a:spcAft>
          <a:spcPts val="0"/>
        </a:spcAft>
        <a:buClr>
          <a:schemeClr val="bg1">
            <a:lumMod val="50000"/>
          </a:schemeClr>
        </a:buClr>
        <a:buSzPct val="100000"/>
        <a:buFont typeface="Calibri" pitchFamily="34" charset="0"/>
        <a:buChar char="▪"/>
        <a:tabLst/>
        <a:defRPr sz="1200" kern="1200" spc="0" baseline="0">
          <a:solidFill>
            <a:schemeClr val="tx1"/>
          </a:solidFill>
          <a:latin typeface="+mn-lt"/>
          <a:ea typeface="+mn-ea"/>
          <a:cs typeface="+mn-cs"/>
        </a:defRPr>
      </a:lvl5pPr>
      <a:lvl6pPr marL="1143000" indent="-137160" algn="l" defTabSz="457200" rtl="0" eaLnBrk="1" latinLnBrk="0" hangingPunct="1">
        <a:lnSpc>
          <a:spcPct val="130000"/>
        </a:lnSpc>
        <a:spcBef>
          <a:spcPts val="0"/>
        </a:spcBef>
        <a:buClr>
          <a:srgbClr val="E00E0E"/>
        </a:buClr>
        <a:buSzPct val="50000"/>
        <a:buFont typeface="Wingdings" charset="2"/>
        <a:buChar char="§"/>
        <a:defRPr sz="1000" kern="1200" baseline="0">
          <a:solidFill>
            <a:schemeClr val="tx1"/>
          </a:solidFill>
          <a:latin typeface="+mn-lt"/>
          <a:ea typeface="+mn-ea"/>
          <a:cs typeface="+mn-cs"/>
        </a:defRPr>
      </a:lvl6pPr>
      <a:lvl7pPr marL="1325880" indent="-137160" algn="l" defTabSz="457200" rtl="0" eaLnBrk="1" latinLnBrk="0" hangingPunct="1">
        <a:lnSpc>
          <a:spcPct val="130000"/>
        </a:lnSpc>
        <a:spcBef>
          <a:spcPts val="0"/>
        </a:spcBef>
        <a:buClr>
          <a:schemeClr val="tx1"/>
        </a:buClr>
        <a:buSzPct val="50000"/>
        <a:buFont typeface="Wingdings" charset="2"/>
        <a:buChar char="§"/>
        <a:defRPr sz="1000" kern="1200" baseline="0">
          <a:solidFill>
            <a:schemeClr val="tx1"/>
          </a:solidFill>
          <a:latin typeface="+mn-lt"/>
          <a:ea typeface="+mn-ea"/>
          <a:cs typeface="+mn-cs"/>
        </a:defRPr>
      </a:lvl7pPr>
      <a:lvl8pPr marL="1508760" indent="-137160" algn="l" defTabSz="457200" rtl="0" eaLnBrk="1" latinLnBrk="0" hangingPunct="1">
        <a:lnSpc>
          <a:spcPct val="130000"/>
        </a:lnSpc>
        <a:spcBef>
          <a:spcPts val="0"/>
        </a:spcBef>
        <a:buClr>
          <a:srgbClr val="E00E0E"/>
        </a:buClr>
        <a:buSzPct val="50000"/>
        <a:buFont typeface="Wingdings" charset="2"/>
        <a:buChar char="§"/>
        <a:defRPr sz="1000" kern="1200" baseline="0">
          <a:solidFill>
            <a:schemeClr val="tx1"/>
          </a:solidFill>
          <a:latin typeface="+mn-lt"/>
          <a:ea typeface="+mn-ea"/>
          <a:cs typeface="+mn-cs"/>
        </a:defRPr>
      </a:lvl8pPr>
      <a:lvl9pPr marL="1600200" indent="-137160" algn="l" defTabSz="457200" rtl="0" eaLnBrk="1" latinLnBrk="0" hangingPunct="1">
        <a:lnSpc>
          <a:spcPct val="130000"/>
        </a:lnSpc>
        <a:spcBef>
          <a:spcPts val="0"/>
        </a:spcBef>
        <a:buClr>
          <a:schemeClr val="tx1"/>
        </a:buClr>
        <a:buSzPct val="50000"/>
        <a:buFont typeface="Wingdings" charset="2"/>
        <a:buChar char="§"/>
        <a:defRPr sz="1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B287188-A2EA-4EB4-B005-68AE4B518447}"/>
              </a:ext>
            </a:extLst>
          </p:cNvPr>
          <p:cNvSpPr>
            <a:spLocks noGrp="1"/>
          </p:cNvSpPr>
          <p:nvPr>
            <p:ph type="body" sz="quarter" idx="39"/>
          </p:nvPr>
        </p:nvSpPr>
        <p:spPr/>
        <p:txBody>
          <a:bodyPr/>
          <a:lstStyle/>
          <a:p>
            <a:r>
              <a:rPr lang="en-US" dirty="0"/>
              <a:t>December 2, 2021</a:t>
            </a:r>
            <a:endParaRPr lang="en-CA" dirty="0"/>
          </a:p>
        </p:txBody>
      </p:sp>
      <p:sp>
        <p:nvSpPr>
          <p:cNvPr id="2" name="Text Placeholder 1">
            <a:extLst>
              <a:ext uri="{FF2B5EF4-FFF2-40B4-BE49-F238E27FC236}">
                <a16:creationId xmlns:a16="http://schemas.microsoft.com/office/drawing/2014/main" id="{9DE21D08-0EB3-4E3C-A65F-682247D8A414}"/>
              </a:ext>
            </a:extLst>
          </p:cNvPr>
          <p:cNvSpPr>
            <a:spLocks noGrp="1"/>
          </p:cNvSpPr>
          <p:nvPr>
            <p:ph type="body" sz="quarter" idx="38"/>
          </p:nvPr>
        </p:nvSpPr>
        <p:spPr/>
        <p:txBody>
          <a:bodyPr>
            <a:normAutofit lnSpcReduction="10000"/>
          </a:bodyPr>
          <a:lstStyle/>
          <a:p>
            <a:r>
              <a:rPr lang="en-US" b="1" dirty="0">
                <a:ea typeface="+mn-lt"/>
                <a:cs typeface="+mn-lt"/>
              </a:rPr>
              <a:t> </a:t>
            </a:r>
            <a:r>
              <a:rPr lang="en-US" dirty="0">
                <a:ea typeface="+mn-lt"/>
                <a:cs typeface="+mn-lt"/>
              </a:rPr>
              <a:t>ITU-ML5G-PS-007: Automatic Modulation Classification</a:t>
            </a:r>
            <a:endParaRPr lang="en-US" dirty="0"/>
          </a:p>
        </p:txBody>
      </p:sp>
    </p:spTree>
    <p:extLst>
      <p:ext uri="{BB962C8B-B14F-4D97-AF65-F5344CB8AC3E}">
        <p14:creationId xmlns:p14="http://schemas.microsoft.com/office/powerpoint/2010/main" val="162062671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22217-F4FA-4D39-8E2A-041DAC02C0EE}"/>
              </a:ext>
            </a:extLst>
          </p:cNvPr>
          <p:cNvSpPr>
            <a:spLocks noGrp="1"/>
          </p:cNvSpPr>
          <p:nvPr>
            <p:ph type="title"/>
          </p:nvPr>
        </p:nvSpPr>
        <p:spPr/>
        <p:txBody>
          <a:bodyPr/>
          <a:lstStyle/>
          <a:p>
            <a:r>
              <a:rPr lang="en-US">
                <a:cs typeface="Calibri"/>
              </a:rPr>
              <a:t>Pruning</a:t>
            </a:r>
            <a:endParaRPr lang="en-US"/>
          </a:p>
        </p:txBody>
      </p:sp>
      <p:sp>
        <p:nvSpPr>
          <p:cNvPr id="3" name="Content Placeholder 2">
            <a:extLst>
              <a:ext uri="{FF2B5EF4-FFF2-40B4-BE49-F238E27FC236}">
                <a16:creationId xmlns:a16="http://schemas.microsoft.com/office/drawing/2014/main" id="{FB9EEA1B-497E-453D-AF39-4BEC1D3D4C77}"/>
              </a:ext>
            </a:extLst>
          </p:cNvPr>
          <p:cNvSpPr>
            <a:spLocks noGrp="1"/>
          </p:cNvSpPr>
          <p:nvPr>
            <p:ph sz="quarter" idx="10"/>
          </p:nvPr>
        </p:nvSpPr>
        <p:spPr/>
        <p:txBody>
          <a:bodyPr/>
          <a:lstStyle/>
          <a:p>
            <a:pPr marL="0" indent="0">
              <a:buNone/>
            </a:pPr>
            <a:r>
              <a:rPr lang="en-US" dirty="0">
                <a:cs typeface="Calibri"/>
              </a:rPr>
              <a:t>We use </a:t>
            </a:r>
            <a:r>
              <a:rPr lang="en-US" i="1" dirty="0">
                <a:cs typeface="Calibri"/>
              </a:rPr>
              <a:t>L1 unstructured</a:t>
            </a:r>
            <a:r>
              <a:rPr lang="en-US" dirty="0">
                <a:cs typeface="Calibri"/>
              </a:rPr>
              <a:t> </a:t>
            </a:r>
            <a:r>
              <a:rPr lang="en-US" i="1" dirty="0">
                <a:cs typeface="Calibri"/>
              </a:rPr>
              <a:t>pruning </a:t>
            </a:r>
            <a:r>
              <a:rPr lang="en-US" dirty="0">
                <a:cs typeface="Calibri"/>
              </a:rPr>
              <a:t>technique with ratio 0.5 on all convolutional layers.</a:t>
            </a:r>
            <a:endParaRPr lang="en-US" dirty="0"/>
          </a:p>
        </p:txBody>
      </p:sp>
      <p:sp>
        <p:nvSpPr>
          <p:cNvPr id="5" name="TextBox 4">
            <a:extLst>
              <a:ext uri="{FF2B5EF4-FFF2-40B4-BE49-F238E27FC236}">
                <a16:creationId xmlns:a16="http://schemas.microsoft.com/office/drawing/2014/main" id="{A5C26396-D256-4CAA-B40B-00911CF0C537}"/>
              </a:ext>
            </a:extLst>
          </p:cNvPr>
          <p:cNvSpPr txBox="1"/>
          <p:nvPr/>
        </p:nvSpPr>
        <p:spPr>
          <a:xfrm>
            <a:off x="384718" y="2343149"/>
            <a:ext cx="845819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ea typeface="+mn-lt"/>
                <a:cs typeface="+mn-lt"/>
              </a:rPr>
              <a:t>def </a:t>
            </a:r>
            <a:r>
              <a:rPr lang="en-US" sz="900">
                <a:solidFill>
                  <a:schemeClr val="accent5"/>
                </a:solidFill>
                <a:ea typeface="+mn-lt"/>
                <a:cs typeface="+mn-lt"/>
              </a:rPr>
              <a:t>prune_model_l1_unstructured</a:t>
            </a:r>
            <a:r>
              <a:rPr lang="en-US" sz="900">
                <a:ea typeface="+mn-lt"/>
                <a:cs typeface="+mn-lt"/>
              </a:rPr>
              <a:t>(model, layer_type, proportion):</a:t>
            </a:r>
            <a:endParaRPr lang="en-US"/>
          </a:p>
          <a:p>
            <a:r>
              <a:rPr lang="en-US" sz="900">
                <a:ea typeface="+mn-lt"/>
                <a:cs typeface="+mn-lt"/>
              </a:rPr>
              <a:t>    for module in model.modules():</a:t>
            </a:r>
            <a:endParaRPr lang="en-US"/>
          </a:p>
          <a:p>
            <a:r>
              <a:rPr lang="en-US" sz="900">
                <a:ea typeface="+mn-lt"/>
                <a:cs typeface="+mn-lt"/>
              </a:rPr>
              <a:t>        if </a:t>
            </a:r>
            <a:r>
              <a:rPr lang="en-US" sz="900">
                <a:solidFill>
                  <a:srgbClr val="616365"/>
                </a:solidFill>
                <a:ea typeface="+mn-lt"/>
                <a:cs typeface="+mn-lt"/>
              </a:rPr>
              <a:t>isinstance</a:t>
            </a:r>
            <a:r>
              <a:rPr lang="en-US" sz="900">
                <a:ea typeface="+mn-lt"/>
                <a:cs typeface="+mn-lt"/>
              </a:rPr>
              <a:t>(module, layer_type):</a:t>
            </a:r>
            <a:endParaRPr lang="en-US"/>
          </a:p>
          <a:p>
            <a:r>
              <a:rPr lang="en-US" sz="900">
                <a:ea typeface="+mn-lt"/>
                <a:cs typeface="+mn-lt"/>
              </a:rPr>
              <a:t>            prune.</a:t>
            </a:r>
            <a:r>
              <a:rPr lang="en-US" sz="900">
                <a:solidFill>
                  <a:schemeClr val="accent5"/>
                </a:solidFill>
                <a:ea typeface="+mn-lt"/>
                <a:cs typeface="+mn-lt"/>
              </a:rPr>
              <a:t>l1_unstructured</a:t>
            </a:r>
            <a:r>
              <a:rPr lang="en-US" sz="900">
                <a:ea typeface="+mn-lt"/>
                <a:cs typeface="+mn-lt"/>
              </a:rPr>
              <a:t>(module, 'weight', proportion)</a:t>
            </a:r>
            <a:endParaRPr lang="en-US"/>
          </a:p>
          <a:p>
            <a:r>
              <a:rPr lang="en-US" sz="900">
                <a:ea typeface="+mn-lt"/>
                <a:cs typeface="+mn-lt"/>
              </a:rPr>
              <a:t>            prune.</a:t>
            </a:r>
            <a:r>
              <a:rPr lang="en-US" sz="900">
                <a:solidFill>
                  <a:schemeClr val="accent5"/>
                </a:solidFill>
                <a:ea typeface="+mn-lt"/>
                <a:cs typeface="+mn-lt"/>
              </a:rPr>
              <a:t>remove</a:t>
            </a:r>
            <a:r>
              <a:rPr lang="en-US" sz="900">
                <a:ea typeface="+mn-lt"/>
                <a:cs typeface="+mn-lt"/>
              </a:rPr>
              <a:t>(module, 'weight')</a:t>
            </a:r>
            <a:endParaRPr lang="en-US"/>
          </a:p>
          <a:p>
            <a:r>
              <a:rPr lang="en-US" sz="900">
                <a:ea typeface="+mn-lt"/>
                <a:cs typeface="+mn-lt"/>
              </a:rPr>
              <a:t>    return model</a:t>
            </a:r>
            <a:endParaRPr lang="en-US"/>
          </a:p>
          <a:p>
            <a:endParaRPr lang="en-US" sz="900" dirty="0">
              <a:ea typeface="+mn-lt"/>
              <a:cs typeface="+mn-lt"/>
            </a:endParaRPr>
          </a:p>
          <a:p>
            <a:r>
              <a:rPr lang="en-US" sz="900">
                <a:ea typeface="+mn-lt"/>
                <a:cs typeface="+mn-lt"/>
              </a:rPr>
              <a:t>model = </a:t>
            </a:r>
            <a:r>
              <a:rPr lang="en-US" sz="900">
                <a:solidFill>
                  <a:schemeClr val="accent5"/>
                </a:solidFill>
                <a:ea typeface="+mn-lt"/>
                <a:cs typeface="+mn-lt"/>
              </a:rPr>
              <a:t>prune_model_l1_unstructured</a:t>
            </a:r>
            <a:r>
              <a:rPr lang="en-US" sz="900">
                <a:ea typeface="+mn-lt"/>
                <a:cs typeface="+mn-lt"/>
              </a:rPr>
              <a:t>(model, qnn.QuantConv1d, 0.5)</a:t>
            </a:r>
            <a:endParaRPr lang="en-US">
              <a:ea typeface="+mn-lt"/>
              <a:cs typeface="+mn-lt"/>
            </a:endParaRPr>
          </a:p>
        </p:txBody>
      </p:sp>
    </p:spTree>
    <p:extLst>
      <p:ext uri="{BB962C8B-B14F-4D97-AF65-F5344CB8AC3E}">
        <p14:creationId xmlns:p14="http://schemas.microsoft.com/office/powerpoint/2010/main" val="361390399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FE22F-281C-47D4-8993-97F5D47FEB36}"/>
              </a:ext>
            </a:extLst>
          </p:cNvPr>
          <p:cNvSpPr>
            <a:spLocks noGrp="1"/>
          </p:cNvSpPr>
          <p:nvPr>
            <p:ph type="title"/>
          </p:nvPr>
        </p:nvSpPr>
        <p:spPr/>
        <p:txBody>
          <a:bodyPr/>
          <a:lstStyle/>
          <a:p>
            <a:r>
              <a:rPr lang="en-US">
                <a:cs typeface="Calibri"/>
              </a:rPr>
              <a:t>Training Improvements</a:t>
            </a:r>
            <a:endParaRPr lang="en-US"/>
          </a:p>
        </p:txBody>
      </p:sp>
      <p:sp>
        <p:nvSpPr>
          <p:cNvPr id="3" name="Content Placeholder 2">
            <a:extLst>
              <a:ext uri="{FF2B5EF4-FFF2-40B4-BE49-F238E27FC236}">
                <a16:creationId xmlns:a16="http://schemas.microsoft.com/office/drawing/2014/main" id="{21C580D5-A823-4413-AACF-7E24D31FB44A}"/>
              </a:ext>
            </a:extLst>
          </p:cNvPr>
          <p:cNvSpPr>
            <a:spLocks noGrp="1"/>
          </p:cNvSpPr>
          <p:nvPr>
            <p:ph sz="quarter" idx="10"/>
          </p:nvPr>
        </p:nvSpPr>
        <p:spPr>
          <a:xfrm>
            <a:off x="338138" y="666750"/>
            <a:ext cx="8466137" cy="1069665"/>
          </a:xfrm>
        </p:spPr>
        <p:txBody>
          <a:bodyPr>
            <a:normAutofit fontScale="62500" lnSpcReduction="20000"/>
          </a:bodyPr>
          <a:lstStyle/>
          <a:p>
            <a:pPr marL="164465" indent="-164465"/>
            <a:r>
              <a:rPr lang="en-US">
                <a:cs typeface="Calibri"/>
              </a:rPr>
              <a:t>We changed the starting learning rate of </a:t>
            </a:r>
            <a:r>
              <a:rPr lang="en-US" i="1">
                <a:cs typeface="Calibri"/>
              </a:rPr>
              <a:t>Adam</a:t>
            </a:r>
            <a:r>
              <a:rPr lang="en-US">
                <a:cs typeface="Calibri"/>
              </a:rPr>
              <a:t> optimization algorithm to </a:t>
            </a:r>
            <a:r>
              <a:rPr lang="en-US" b="1" dirty="0">
                <a:cs typeface="Calibri"/>
              </a:rPr>
              <a:t>0.1</a:t>
            </a:r>
          </a:p>
          <a:p>
            <a:pPr marL="164465" indent="-164465">
              <a:buClr>
                <a:srgbClr val="A0A1A3"/>
              </a:buClr>
            </a:pPr>
            <a:endParaRPr lang="en-US" b="1" dirty="0">
              <a:cs typeface="Calibri"/>
            </a:endParaRPr>
          </a:p>
          <a:p>
            <a:pPr marL="164465" indent="-164465">
              <a:buClr>
                <a:srgbClr val="A0A1A3"/>
              </a:buClr>
            </a:pPr>
            <a:r>
              <a:rPr lang="en-US">
                <a:cs typeface="Calibri"/>
              </a:rPr>
              <a:t>We further changed the learning rate scheduler:</a:t>
            </a:r>
            <a:endParaRPr lang="en-US" b="1" dirty="0">
              <a:cs typeface="Calibri"/>
            </a:endParaRPr>
          </a:p>
          <a:p>
            <a:pPr marL="359410" lvl="1"/>
            <a:r>
              <a:rPr lang="en-US">
                <a:cs typeface="Calibri"/>
              </a:rPr>
              <a:t>For epochs less than 100 we used </a:t>
            </a:r>
            <a:r>
              <a:rPr lang="en-US" b="1">
                <a:ea typeface="+mn-lt"/>
                <a:cs typeface="+mn-lt"/>
              </a:rPr>
              <a:t>Cosine Annealing</a:t>
            </a:r>
            <a:r>
              <a:rPr lang="en-US">
                <a:ea typeface="+mn-lt"/>
                <a:cs typeface="+mn-lt"/>
              </a:rPr>
              <a:t> learning rate scheduler</a:t>
            </a:r>
            <a:endParaRPr lang="en-US" b="1">
              <a:ea typeface="+mn-lt"/>
              <a:cs typeface="+mn-lt"/>
            </a:endParaRPr>
          </a:p>
          <a:p>
            <a:pPr marL="359410" lvl="1"/>
            <a:r>
              <a:rPr lang="en-US">
                <a:cs typeface="Calibri"/>
              </a:rPr>
              <a:t>For epochs beyond 100 we used </a:t>
            </a:r>
            <a:r>
              <a:rPr lang="en-US" b="1">
                <a:ea typeface="+mn-lt"/>
                <a:cs typeface="+mn-lt"/>
              </a:rPr>
              <a:t>Stochastic Weight Averaging (SWA)</a:t>
            </a:r>
            <a:r>
              <a:rPr lang="en-US">
                <a:ea typeface="+mn-lt"/>
                <a:cs typeface="+mn-lt"/>
              </a:rPr>
              <a:t> learning rate scheduler</a:t>
            </a:r>
            <a:endParaRPr lang="en-US" b="1" dirty="0">
              <a:cs typeface="Calibri"/>
            </a:endParaRPr>
          </a:p>
        </p:txBody>
      </p:sp>
      <p:sp>
        <p:nvSpPr>
          <p:cNvPr id="4" name="TextBox 3">
            <a:extLst>
              <a:ext uri="{FF2B5EF4-FFF2-40B4-BE49-F238E27FC236}">
                <a16:creationId xmlns:a16="http://schemas.microsoft.com/office/drawing/2014/main" id="{16F46347-B67D-449C-9198-0DF0B695EDC8}"/>
              </a:ext>
            </a:extLst>
          </p:cNvPr>
          <p:cNvSpPr txBox="1"/>
          <p:nvPr/>
        </p:nvSpPr>
        <p:spPr>
          <a:xfrm>
            <a:off x="384718" y="2343149"/>
            <a:ext cx="84581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latin typeface="Courier New"/>
                <a:ea typeface="+mn-lt"/>
                <a:cs typeface="+mn-lt"/>
              </a:rPr>
              <a:t>optimizer = torch.optim.</a:t>
            </a:r>
            <a:r>
              <a:rPr lang="en-US" sz="900">
                <a:solidFill>
                  <a:schemeClr val="accent5"/>
                </a:solidFill>
                <a:latin typeface="Courier New"/>
                <a:ea typeface="+mn-lt"/>
                <a:cs typeface="+mn-lt"/>
              </a:rPr>
              <a:t>Adam</a:t>
            </a:r>
            <a:r>
              <a:rPr lang="en-US" sz="900">
                <a:latin typeface="Courier New"/>
                <a:ea typeface="+mn-lt"/>
                <a:cs typeface="+mn-lt"/>
              </a:rPr>
              <a:t>(model.parameters(), lr=0.01)</a:t>
            </a:r>
          </a:p>
          <a:p>
            <a:r>
              <a:rPr lang="en-US" sz="900">
                <a:ea typeface="+mn-lt"/>
                <a:cs typeface="+mn-lt"/>
              </a:rPr>
              <a:t>swa_model = torch.optim.swa_utils.</a:t>
            </a:r>
            <a:r>
              <a:rPr lang="en-US" sz="900">
                <a:solidFill>
                  <a:schemeClr val="accent5"/>
                </a:solidFill>
                <a:ea typeface="+mn-lt"/>
                <a:cs typeface="+mn-lt"/>
              </a:rPr>
              <a:t>AveragedModel</a:t>
            </a:r>
            <a:r>
              <a:rPr lang="en-US" sz="900">
                <a:ea typeface="+mn-lt"/>
                <a:cs typeface="+mn-lt"/>
              </a:rPr>
              <a:t>(model)</a:t>
            </a:r>
            <a:endParaRPr lang="en-US"/>
          </a:p>
          <a:p>
            <a:r>
              <a:rPr lang="en-US" sz="900">
                <a:ea typeface="+mn-lt"/>
                <a:cs typeface="+mn-lt"/>
              </a:rPr>
              <a:t>swa_scheduler = torch.optim.swa_utils.</a:t>
            </a:r>
            <a:r>
              <a:rPr lang="en-US" sz="900">
                <a:solidFill>
                  <a:schemeClr val="accent5"/>
                </a:solidFill>
                <a:ea typeface="+mn-lt"/>
                <a:cs typeface="+mn-lt"/>
              </a:rPr>
              <a:t>SWALR</a:t>
            </a:r>
            <a:r>
              <a:rPr lang="en-US" sz="900">
                <a:ea typeface="+mn-lt"/>
                <a:cs typeface="+mn-lt"/>
              </a:rPr>
              <a:t>(optimizer, swa_lr=0.001)</a:t>
            </a:r>
            <a:endParaRPr lang="en-US"/>
          </a:p>
          <a:p>
            <a:r>
              <a:rPr lang="en-US" sz="900">
                <a:ea typeface="+mn-lt"/>
                <a:cs typeface="+mn-lt"/>
              </a:rPr>
              <a:t>lr_scheduler = torch.optim.lr_scheduler.</a:t>
            </a:r>
            <a:r>
              <a:rPr lang="en-US" sz="900">
                <a:solidFill>
                  <a:schemeClr val="accent5"/>
                </a:solidFill>
                <a:ea typeface="+mn-lt"/>
                <a:cs typeface="+mn-lt"/>
              </a:rPr>
              <a:t>CosineAnnealingLR</a:t>
            </a:r>
            <a:r>
              <a:rPr lang="en-US" sz="900">
                <a:ea typeface="+mn-lt"/>
                <a:cs typeface="+mn-lt"/>
              </a:rPr>
              <a:t>(optimizer, T_max=num_epochs)</a:t>
            </a:r>
            <a:endParaRPr lang="en-US"/>
          </a:p>
        </p:txBody>
      </p:sp>
    </p:spTree>
    <p:extLst>
      <p:ext uri="{BB962C8B-B14F-4D97-AF65-F5344CB8AC3E}">
        <p14:creationId xmlns:p14="http://schemas.microsoft.com/office/powerpoint/2010/main" val="374350447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1EAF-0073-46B4-9779-9C7CCFF18CAA}"/>
              </a:ext>
            </a:extLst>
          </p:cNvPr>
          <p:cNvSpPr>
            <a:spLocks noGrp="1"/>
          </p:cNvSpPr>
          <p:nvPr>
            <p:ph type="title"/>
          </p:nvPr>
        </p:nvSpPr>
        <p:spPr/>
        <p:txBody>
          <a:bodyPr/>
          <a:lstStyle/>
          <a:p>
            <a:r>
              <a:rPr lang="en-US">
                <a:cs typeface="Calibri"/>
              </a:rPr>
              <a:t>Results</a:t>
            </a:r>
            <a:endParaRPr lang="en-US"/>
          </a:p>
        </p:txBody>
      </p:sp>
      <p:pic>
        <p:nvPicPr>
          <p:cNvPr id="3" name="Picture 3" descr="Chart, bar chart, waterfall chart&#10;&#10;Description automatically generated">
            <a:extLst>
              <a:ext uri="{FF2B5EF4-FFF2-40B4-BE49-F238E27FC236}">
                <a16:creationId xmlns:a16="http://schemas.microsoft.com/office/drawing/2014/main" id="{DB9A82B3-D608-4B83-A71F-A7F01913FE59}"/>
              </a:ext>
            </a:extLst>
          </p:cNvPr>
          <p:cNvPicPr>
            <a:picLocks noChangeAspect="1"/>
          </p:cNvPicPr>
          <p:nvPr/>
        </p:nvPicPr>
        <p:blipFill>
          <a:blip r:embed="rId2"/>
          <a:stretch>
            <a:fillRect/>
          </a:stretch>
        </p:blipFill>
        <p:spPr>
          <a:xfrm>
            <a:off x="5026413" y="1155289"/>
            <a:ext cx="3523785" cy="3090797"/>
          </a:xfrm>
          <a:prstGeom prst="rect">
            <a:avLst/>
          </a:prstGeom>
        </p:spPr>
      </p:pic>
      <p:pic>
        <p:nvPicPr>
          <p:cNvPr id="5" name="Picture 5" descr="Graphical user interface, chart, scatter chart&#10;&#10;Description automatically generated">
            <a:extLst>
              <a:ext uri="{FF2B5EF4-FFF2-40B4-BE49-F238E27FC236}">
                <a16:creationId xmlns:a16="http://schemas.microsoft.com/office/drawing/2014/main" id="{3342E665-E677-4345-B277-582421E73DF6}"/>
              </a:ext>
            </a:extLst>
          </p:cNvPr>
          <p:cNvPicPr>
            <a:picLocks noChangeAspect="1"/>
          </p:cNvPicPr>
          <p:nvPr/>
        </p:nvPicPr>
        <p:blipFill>
          <a:blip r:embed="rId3"/>
          <a:stretch>
            <a:fillRect/>
          </a:stretch>
        </p:blipFill>
        <p:spPr>
          <a:xfrm>
            <a:off x="189570" y="1153431"/>
            <a:ext cx="4562242" cy="3582375"/>
          </a:xfrm>
          <a:prstGeom prst="rect">
            <a:avLst/>
          </a:prstGeom>
        </p:spPr>
      </p:pic>
    </p:spTree>
    <p:extLst>
      <p:ext uri="{BB962C8B-B14F-4D97-AF65-F5344CB8AC3E}">
        <p14:creationId xmlns:p14="http://schemas.microsoft.com/office/powerpoint/2010/main" val="265042988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CB4C8-93B6-48B7-8598-492AB3D11496}"/>
              </a:ext>
            </a:extLst>
          </p:cNvPr>
          <p:cNvSpPr>
            <a:spLocks noGrp="1"/>
          </p:cNvSpPr>
          <p:nvPr>
            <p:ph type="title"/>
          </p:nvPr>
        </p:nvSpPr>
        <p:spPr/>
        <p:txBody>
          <a:bodyPr/>
          <a:lstStyle/>
          <a:p>
            <a:r>
              <a:rPr lang="en-US">
                <a:cs typeface="Calibri"/>
              </a:rPr>
              <a:t>Results</a:t>
            </a:r>
            <a:endParaRPr lang="en-US"/>
          </a:p>
        </p:txBody>
      </p:sp>
      <p:pic>
        <p:nvPicPr>
          <p:cNvPr id="5" name="Picture 5" descr="Chart&#10;&#10;Description automatically generated">
            <a:extLst>
              <a:ext uri="{FF2B5EF4-FFF2-40B4-BE49-F238E27FC236}">
                <a16:creationId xmlns:a16="http://schemas.microsoft.com/office/drawing/2014/main" id="{864C1839-6701-4E6D-9D9F-AD9AE4118DF4}"/>
              </a:ext>
            </a:extLst>
          </p:cNvPr>
          <p:cNvPicPr>
            <a:picLocks noChangeAspect="1"/>
          </p:cNvPicPr>
          <p:nvPr/>
        </p:nvPicPr>
        <p:blipFill>
          <a:blip r:embed="rId2"/>
          <a:stretch>
            <a:fillRect/>
          </a:stretch>
        </p:blipFill>
        <p:spPr>
          <a:xfrm>
            <a:off x="4587332" y="1324350"/>
            <a:ext cx="4185889" cy="2878121"/>
          </a:xfrm>
          <a:prstGeom prst="rect">
            <a:avLst/>
          </a:prstGeom>
        </p:spPr>
      </p:pic>
      <p:pic>
        <p:nvPicPr>
          <p:cNvPr id="6" name="Picture 6" descr="Chart, line chart&#10;&#10;Description automatically generated">
            <a:extLst>
              <a:ext uri="{FF2B5EF4-FFF2-40B4-BE49-F238E27FC236}">
                <a16:creationId xmlns:a16="http://schemas.microsoft.com/office/drawing/2014/main" id="{89A98A49-2D0E-4A22-A7EA-E3451D82F45F}"/>
              </a:ext>
            </a:extLst>
          </p:cNvPr>
          <p:cNvPicPr>
            <a:picLocks noChangeAspect="1"/>
          </p:cNvPicPr>
          <p:nvPr/>
        </p:nvPicPr>
        <p:blipFill>
          <a:blip r:embed="rId3"/>
          <a:stretch>
            <a:fillRect/>
          </a:stretch>
        </p:blipFill>
        <p:spPr>
          <a:xfrm>
            <a:off x="335931" y="994925"/>
            <a:ext cx="4248614" cy="2937595"/>
          </a:xfrm>
          <a:prstGeom prst="rect">
            <a:avLst/>
          </a:prstGeom>
        </p:spPr>
      </p:pic>
    </p:spTree>
    <p:extLst>
      <p:ext uri="{BB962C8B-B14F-4D97-AF65-F5344CB8AC3E}">
        <p14:creationId xmlns:p14="http://schemas.microsoft.com/office/powerpoint/2010/main" val="322488754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66E6471-B410-4C02-862A-4D4BD93C3CB9}"/>
              </a:ext>
            </a:extLst>
          </p:cNvPr>
          <p:cNvSpPr>
            <a:spLocks noGrp="1"/>
          </p:cNvSpPr>
          <p:nvPr>
            <p:ph type="body" sz="quarter" idx="10"/>
          </p:nvPr>
        </p:nvSpPr>
        <p:spPr/>
        <p:txBody>
          <a:bodyPr/>
          <a:lstStyle/>
          <a:p>
            <a:r>
              <a:rPr lang="en-US" dirty="0"/>
              <a:t>Red Gecko</a:t>
            </a:r>
            <a:endParaRPr lang="en-CA" dirty="0"/>
          </a:p>
        </p:txBody>
      </p:sp>
    </p:spTree>
    <p:extLst>
      <p:ext uri="{BB962C8B-B14F-4D97-AF65-F5344CB8AC3E}">
        <p14:creationId xmlns:p14="http://schemas.microsoft.com/office/powerpoint/2010/main" val="24264913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 GECKO Team</a:t>
            </a:r>
          </a:p>
        </p:txBody>
      </p:sp>
      <p:sp>
        <p:nvSpPr>
          <p:cNvPr id="3" name="Content Placeholder 2"/>
          <p:cNvSpPr>
            <a:spLocks noGrp="1"/>
          </p:cNvSpPr>
          <p:nvPr>
            <p:ph sz="quarter" idx="10"/>
          </p:nvPr>
        </p:nvSpPr>
        <p:spPr/>
        <p:txBody>
          <a:bodyPr/>
          <a:lstStyle/>
          <a:p>
            <a:pPr marL="0" indent="0">
              <a:buNone/>
            </a:pPr>
            <a:r>
              <a:rPr lang="en-US" dirty="0">
                <a:cs typeface="Calibri"/>
              </a:rPr>
              <a:t>Members:</a:t>
            </a:r>
            <a:endParaRPr lang="en-US" dirty="0"/>
          </a:p>
          <a:p>
            <a:pPr marL="164465" indent="-164465">
              <a:buClr>
                <a:srgbClr val="A0A1A3"/>
              </a:buClr>
            </a:pPr>
            <a:r>
              <a:rPr lang="en-US" dirty="0">
                <a:cs typeface="Calibri"/>
              </a:rPr>
              <a:t>Brad Stimpson</a:t>
            </a:r>
            <a:endParaRPr lang="en-US" dirty="0"/>
          </a:p>
          <a:p>
            <a:pPr marL="164465" indent="-164465">
              <a:buClr>
                <a:srgbClr val="A0A1A3"/>
              </a:buClr>
            </a:pPr>
            <a:r>
              <a:rPr lang="en-US" dirty="0">
                <a:ea typeface="+mn-lt"/>
                <a:cs typeface="+mn-lt"/>
              </a:rPr>
              <a:t>Shahram </a:t>
            </a:r>
            <a:r>
              <a:rPr lang="en-US" dirty="0" err="1">
                <a:ea typeface="+mn-lt"/>
                <a:cs typeface="+mn-lt"/>
              </a:rPr>
              <a:t>Mollahasani</a:t>
            </a:r>
            <a:r>
              <a:rPr lang="en-US" dirty="0">
                <a:ea typeface="+mn-lt"/>
                <a:cs typeface="+mn-lt"/>
              </a:rPr>
              <a:t> (Postdoc at Dr. Melike Erol-</a:t>
            </a:r>
            <a:r>
              <a:rPr lang="en-US" dirty="0" err="1">
                <a:ea typeface="+mn-lt"/>
                <a:cs typeface="+mn-lt"/>
              </a:rPr>
              <a:t>Kantarci’s</a:t>
            </a:r>
            <a:r>
              <a:rPr lang="en-US" dirty="0">
                <a:ea typeface="+mn-lt"/>
                <a:cs typeface="+mn-lt"/>
              </a:rPr>
              <a:t> lab. at University of Ottawa)</a:t>
            </a:r>
            <a:endParaRPr lang="en-US" dirty="0" err="1">
              <a:cs typeface="Calibri"/>
            </a:endParaRPr>
          </a:p>
          <a:p>
            <a:pPr marL="164465" indent="-164465">
              <a:buClr>
                <a:srgbClr val="A0A1A3"/>
              </a:buClr>
            </a:pPr>
            <a:r>
              <a:rPr lang="en-US" dirty="0">
                <a:ea typeface="+mn-lt"/>
                <a:cs typeface="+mn-lt"/>
              </a:rPr>
              <a:t>Armand </a:t>
            </a:r>
            <a:r>
              <a:rPr lang="en-US" dirty="0" err="1">
                <a:ea typeface="+mn-lt"/>
                <a:cs typeface="+mn-lt"/>
              </a:rPr>
              <a:t>Kamary</a:t>
            </a:r>
            <a:endParaRPr lang="en-US" dirty="0">
              <a:ea typeface="+mn-lt"/>
              <a:cs typeface="+mn-lt"/>
            </a:endParaRPr>
          </a:p>
          <a:p>
            <a:pPr marL="0" indent="0">
              <a:buClr>
                <a:srgbClr val="A0A1A3"/>
              </a:buClr>
              <a:buNone/>
            </a:pPr>
            <a:r>
              <a:rPr lang="en-US" dirty="0">
                <a:cs typeface="Calibri"/>
              </a:rPr>
              <a:t>Advisors:</a:t>
            </a:r>
          </a:p>
          <a:p>
            <a:pPr marL="164465" indent="-164465">
              <a:buClr>
                <a:srgbClr val="A0A1A3"/>
              </a:buClr>
              <a:buFont typeface="Calibri"/>
              <a:buChar char="▪"/>
            </a:pPr>
            <a:r>
              <a:rPr lang="en-US" dirty="0">
                <a:ea typeface="+mn-lt"/>
                <a:cs typeface="+mn-lt"/>
              </a:rPr>
              <a:t>Alex </a:t>
            </a:r>
            <a:r>
              <a:rPr lang="en-US" dirty="0" err="1">
                <a:ea typeface="+mn-lt"/>
                <a:cs typeface="+mn-lt"/>
              </a:rPr>
              <a:t>Shatsky</a:t>
            </a:r>
            <a:endParaRPr lang="en-US" dirty="0">
              <a:ea typeface="+mn-lt"/>
              <a:cs typeface="+mn-lt"/>
            </a:endParaRPr>
          </a:p>
          <a:p>
            <a:pPr marL="164465" indent="-164465"/>
            <a:r>
              <a:rPr lang="en-US" dirty="0"/>
              <a:t>Felix </a:t>
            </a:r>
            <a:r>
              <a:rPr lang="en-US" dirty="0" err="1"/>
              <a:t>Dujmenovic</a:t>
            </a:r>
            <a:endParaRPr lang="en-US" dirty="0" err="1">
              <a:cs typeface="Calibri"/>
            </a:endParaRPr>
          </a:p>
          <a:p>
            <a:pPr marL="164465" indent="-164465">
              <a:buClr>
                <a:srgbClr val="A0A1A3"/>
              </a:buClr>
            </a:pPr>
            <a:r>
              <a:rPr lang="en-US" dirty="0">
                <a:ea typeface="+mn-lt"/>
                <a:cs typeface="+mn-lt"/>
              </a:rPr>
              <a:t>Ali Arad</a:t>
            </a:r>
            <a:endParaRPr lang="en-US" dirty="0"/>
          </a:p>
          <a:p>
            <a:pPr marL="164465" indent="-164465">
              <a:buClr>
                <a:srgbClr val="A0A1A3"/>
              </a:buClr>
            </a:pPr>
            <a:endParaRPr lang="en-US" dirty="0">
              <a:cs typeface="Calibri"/>
            </a:endParaRPr>
          </a:p>
          <a:p>
            <a:pPr marL="0" indent="0">
              <a:buNone/>
            </a:pPr>
            <a:endParaRPr lang="en-US"/>
          </a:p>
          <a:p>
            <a:pPr marL="0" indent="0">
              <a:buNone/>
            </a:pPr>
            <a:endParaRPr lang="en-US"/>
          </a:p>
        </p:txBody>
      </p:sp>
    </p:spTree>
    <p:extLst>
      <p:ext uri="{BB962C8B-B14F-4D97-AF65-F5344CB8AC3E}">
        <p14:creationId xmlns:p14="http://schemas.microsoft.com/office/powerpoint/2010/main" val="398191677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cs typeface="Calibri"/>
              </a:rPr>
              <a:t>Literature Review and Study </a:t>
            </a:r>
          </a:p>
        </p:txBody>
      </p:sp>
    </p:spTree>
    <p:extLst>
      <p:ext uri="{BB962C8B-B14F-4D97-AF65-F5344CB8AC3E}">
        <p14:creationId xmlns:p14="http://schemas.microsoft.com/office/powerpoint/2010/main" val="337821094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CBE39-8DE1-42BC-909F-76362C8D7060}"/>
              </a:ext>
            </a:extLst>
          </p:cNvPr>
          <p:cNvSpPr>
            <a:spLocks noGrp="1"/>
          </p:cNvSpPr>
          <p:nvPr>
            <p:ph type="title"/>
          </p:nvPr>
        </p:nvSpPr>
        <p:spPr/>
        <p:txBody>
          <a:bodyPr/>
          <a:lstStyle/>
          <a:p>
            <a:r>
              <a:rPr lang="en-US">
                <a:cs typeface="Calibri"/>
              </a:rPr>
              <a:t>List of Articles</a:t>
            </a:r>
            <a:endParaRPr lang="en-US"/>
          </a:p>
        </p:txBody>
      </p:sp>
      <p:sp>
        <p:nvSpPr>
          <p:cNvPr id="3" name="Content Placeholder 2">
            <a:extLst>
              <a:ext uri="{FF2B5EF4-FFF2-40B4-BE49-F238E27FC236}">
                <a16:creationId xmlns:a16="http://schemas.microsoft.com/office/drawing/2014/main" id="{53B1B4D3-C9F3-4B12-9A50-E94AD3EB6A37}"/>
              </a:ext>
            </a:extLst>
          </p:cNvPr>
          <p:cNvSpPr>
            <a:spLocks noGrp="1"/>
          </p:cNvSpPr>
          <p:nvPr>
            <p:ph sz="quarter" idx="10"/>
          </p:nvPr>
        </p:nvSpPr>
        <p:spPr/>
        <p:txBody>
          <a:bodyPr>
            <a:normAutofit/>
          </a:bodyPr>
          <a:lstStyle/>
          <a:p>
            <a:pPr marL="164465" indent="-164465"/>
            <a:r>
              <a:rPr lang="en-US" sz="1000">
                <a:ea typeface="+mn-lt"/>
                <a:cs typeface="+mn-lt"/>
              </a:rPr>
              <a:t>Real-time Automatic Modulation Classiﬁcation using RFSoC, Stephen Tridgell </a:t>
            </a:r>
            <a:r>
              <a:rPr lang="en-US" sz="1000" i="1">
                <a:ea typeface="+mn-lt"/>
                <a:cs typeface="+mn-lt"/>
              </a:rPr>
              <a:t>et al.</a:t>
            </a:r>
          </a:p>
          <a:p>
            <a:pPr marL="164465" indent="-164465">
              <a:buClr>
                <a:srgbClr val="A0A1A3"/>
              </a:buClr>
            </a:pPr>
            <a:endParaRPr lang="en-US" sz="1000" i="1" dirty="0">
              <a:ea typeface="+mn-lt"/>
              <a:cs typeface="+mn-lt"/>
            </a:endParaRPr>
          </a:p>
          <a:p>
            <a:pPr marL="164465" indent="-164465">
              <a:buClr>
                <a:srgbClr val="A0A1A3"/>
              </a:buClr>
            </a:pPr>
            <a:r>
              <a:rPr lang="en-US" sz="1000">
                <a:ea typeface="+mn-lt"/>
                <a:cs typeface="+mn-lt"/>
              </a:rPr>
              <a:t>Automatic Modulation Classification Using CNN-LSTM Based Dual-Stream Structure, Zufan Zhang  </a:t>
            </a:r>
            <a:r>
              <a:rPr lang="en-US" sz="1000" i="1">
                <a:ea typeface="+mn-lt"/>
                <a:cs typeface="+mn-lt"/>
              </a:rPr>
              <a:t>et al.</a:t>
            </a:r>
            <a:endParaRPr lang="en-US" sz="1000">
              <a:ea typeface="+mn-lt"/>
              <a:cs typeface="+mn-lt"/>
            </a:endParaRPr>
          </a:p>
          <a:p>
            <a:pPr marL="164465" indent="-164465">
              <a:buClr>
                <a:srgbClr val="A0A1A3"/>
              </a:buClr>
            </a:pPr>
            <a:endParaRPr lang="en-US" sz="1000">
              <a:ea typeface="+mn-lt"/>
              <a:cs typeface="+mn-lt"/>
            </a:endParaRPr>
          </a:p>
          <a:p>
            <a:pPr marL="164465" indent="-164465">
              <a:buClr>
                <a:srgbClr val="A0A1A3"/>
              </a:buClr>
            </a:pPr>
            <a:r>
              <a:rPr lang="en-US" sz="1000">
                <a:ea typeface="+mn-lt"/>
                <a:cs typeface="+mn-lt"/>
              </a:rPr>
              <a:t>AMC-IoT: Automatic Modulation Classification Using Efficient Convolutional Neural Networks for Low Powered IoT Devices, Muhammad Usman </a:t>
            </a:r>
            <a:r>
              <a:rPr lang="en-US" sz="1000" i="1">
                <a:ea typeface="+mn-lt"/>
                <a:cs typeface="+mn-lt"/>
              </a:rPr>
              <a:t>et al.</a:t>
            </a:r>
            <a:endParaRPr lang="en-US" sz="1000" dirty="0">
              <a:ea typeface="+mn-lt"/>
              <a:cs typeface="+mn-lt"/>
            </a:endParaRPr>
          </a:p>
          <a:p>
            <a:pPr marL="164465" indent="-164465">
              <a:buClr>
                <a:srgbClr val="A0A1A3"/>
              </a:buClr>
            </a:pPr>
            <a:endParaRPr lang="en-US" sz="1000" dirty="0">
              <a:ea typeface="+mn-lt"/>
              <a:cs typeface="+mn-lt"/>
            </a:endParaRPr>
          </a:p>
          <a:p>
            <a:pPr marL="164465" indent="-164465">
              <a:buClr>
                <a:srgbClr val="A0A1A3"/>
              </a:buClr>
            </a:pPr>
            <a:r>
              <a:rPr lang="en-US" sz="1000">
                <a:ea typeface="+mn-lt"/>
                <a:cs typeface="+mn-lt"/>
              </a:rPr>
              <a:t>Deep Learning Techniques for Automatic Modulation Classification: A Systematic Literature Review, Sara Ali Ghunaim </a:t>
            </a:r>
            <a:r>
              <a:rPr lang="en-US" sz="1000" i="1">
                <a:ea typeface="+mn-lt"/>
                <a:cs typeface="+mn-lt"/>
              </a:rPr>
              <a:t>et al.</a:t>
            </a:r>
            <a:endParaRPr lang="en-US">
              <a:cs typeface="Calibri"/>
            </a:endParaRPr>
          </a:p>
          <a:p>
            <a:pPr marL="164465" indent="-164465">
              <a:buClr>
                <a:srgbClr val="A0A1A3"/>
              </a:buClr>
            </a:pPr>
            <a:endParaRPr lang="en-US" sz="1000" dirty="0">
              <a:ea typeface="+mn-lt"/>
              <a:cs typeface="+mn-lt"/>
            </a:endParaRPr>
          </a:p>
          <a:p>
            <a:pPr marL="164465" indent="-164465">
              <a:buClr>
                <a:srgbClr val="A0A1A3"/>
              </a:buClr>
            </a:pPr>
            <a:r>
              <a:rPr lang="en-US" sz="1000">
                <a:ea typeface="+mn-lt"/>
                <a:cs typeface="+mn-lt"/>
              </a:rPr>
              <a:t>Automatic Modulation Classification Using Gated Recurrent Residual Network, Sai Huang </a:t>
            </a:r>
            <a:r>
              <a:rPr lang="en-US" sz="1000" i="1">
                <a:ea typeface="+mn-lt"/>
                <a:cs typeface="+mn-lt"/>
              </a:rPr>
              <a:t>et al.</a:t>
            </a:r>
            <a:endParaRPr lang="en-US"/>
          </a:p>
          <a:p>
            <a:pPr marL="164465" indent="-164465">
              <a:buClr>
                <a:srgbClr val="A0A1A3"/>
              </a:buClr>
            </a:pPr>
            <a:endParaRPr lang="en-US" sz="1000" dirty="0">
              <a:ea typeface="+mn-lt"/>
              <a:cs typeface="+mn-lt"/>
            </a:endParaRPr>
          </a:p>
          <a:p>
            <a:pPr marL="164465" indent="-164465">
              <a:buClr>
                <a:srgbClr val="A0A1A3"/>
              </a:buClr>
            </a:pPr>
            <a:r>
              <a:rPr lang="en-US" sz="1000">
                <a:ea typeface="+mn-lt"/>
                <a:cs typeface="+mn-lt"/>
              </a:rPr>
              <a:t>Acceleration of Deep Convolutional Neural Networks Using Adaptive Filter Pruning, Pravendra Singh </a:t>
            </a:r>
            <a:r>
              <a:rPr lang="en-US" sz="1000" i="1">
                <a:ea typeface="+mn-lt"/>
                <a:cs typeface="+mn-lt"/>
              </a:rPr>
              <a:t>et al.</a:t>
            </a:r>
          </a:p>
          <a:p>
            <a:pPr marL="164465" indent="-164465">
              <a:buClr>
                <a:srgbClr val="A0A1A3"/>
              </a:buClr>
            </a:pPr>
            <a:endParaRPr lang="en-US" sz="1000" i="1" dirty="0">
              <a:ea typeface="+mn-lt"/>
              <a:cs typeface="+mn-lt"/>
            </a:endParaRPr>
          </a:p>
          <a:p>
            <a:pPr marL="164465" indent="-164465">
              <a:buClr>
                <a:srgbClr val="A0A1A3"/>
              </a:buClr>
            </a:pPr>
            <a:r>
              <a:rPr lang="en-US" sz="1000">
                <a:ea typeface="+mn-lt"/>
                <a:cs typeface="+mn-lt"/>
              </a:rPr>
              <a:t>Hardware Implementation of Automatic Modulation Classification with Deep Learning, Satish Kumar </a:t>
            </a:r>
            <a:r>
              <a:rPr lang="en-US" sz="1000" i="1">
                <a:ea typeface="+mn-lt"/>
                <a:cs typeface="+mn-lt"/>
              </a:rPr>
              <a:t>et al.</a:t>
            </a:r>
            <a:endParaRPr lang="en-US"/>
          </a:p>
        </p:txBody>
      </p:sp>
    </p:spTree>
    <p:extLst>
      <p:ext uri="{BB962C8B-B14F-4D97-AF65-F5344CB8AC3E}">
        <p14:creationId xmlns:p14="http://schemas.microsoft.com/office/powerpoint/2010/main" val="246199860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4EC1E4-5137-4C10-94C2-167823444EB1}"/>
              </a:ext>
            </a:extLst>
          </p:cNvPr>
          <p:cNvSpPr>
            <a:spLocks noGrp="1"/>
          </p:cNvSpPr>
          <p:nvPr>
            <p:ph type="body" sz="quarter" idx="16"/>
          </p:nvPr>
        </p:nvSpPr>
        <p:spPr/>
        <p:txBody>
          <a:bodyPr/>
          <a:lstStyle/>
          <a:p>
            <a:pPr marL="127635" indent="-200660"/>
            <a:r>
              <a:rPr lang="en-US">
                <a:cs typeface="Calibri"/>
              </a:rPr>
              <a:t>Thinking out of the box</a:t>
            </a:r>
          </a:p>
        </p:txBody>
      </p:sp>
      <p:sp>
        <p:nvSpPr>
          <p:cNvPr id="3" name="Title 2">
            <a:extLst>
              <a:ext uri="{FF2B5EF4-FFF2-40B4-BE49-F238E27FC236}">
                <a16:creationId xmlns:a16="http://schemas.microsoft.com/office/drawing/2014/main" id="{36176F46-B2A3-4743-804A-97C4F03B868E}"/>
              </a:ext>
            </a:extLst>
          </p:cNvPr>
          <p:cNvSpPr>
            <a:spLocks noGrp="1"/>
          </p:cNvSpPr>
          <p:nvPr>
            <p:ph type="title"/>
          </p:nvPr>
        </p:nvSpPr>
        <p:spPr/>
        <p:txBody>
          <a:bodyPr/>
          <a:lstStyle/>
          <a:p>
            <a:r>
              <a:rPr lang="en-US">
                <a:cs typeface="Calibri"/>
              </a:rPr>
              <a:t>Alternative Neural Networks</a:t>
            </a:r>
            <a:endParaRPr lang="en-US"/>
          </a:p>
        </p:txBody>
      </p:sp>
    </p:spTree>
    <p:extLst>
      <p:ext uri="{BB962C8B-B14F-4D97-AF65-F5344CB8AC3E}">
        <p14:creationId xmlns:p14="http://schemas.microsoft.com/office/powerpoint/2010/main" val="304594796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36186-3B02-4036-98C3-115231CD5122}"/>
              </a:ext>
            </a:extLst>
          </p:cNvPr>
          <p:cNvSpPr>
            <a:spLocks noGrp="1"/>
          </p:cNvSpPr>
          <p:nvPr>
            <p:ph type="title"/>
          </p:nvPr>
        </p:nvSpPr>
        <p:spPr/>
        <p:txBody>
          <a:bodyPr/>
          <a:lstStyle/>
          <a:p>
            <a:r>
              <a:rPr lang="en-US">
                <a:cs typeface="Calibri"/>
              </a:rPr>
              <a:t>Alternative networks</a:t>
            </a:r>
            <a:endParaRPr lang="en-US"/>
          </a:p>
        </p:txBody>
      </p:sp>
      <p:sp>
        <p:nvSpPr>
          <p:cNvPr id="3" name="Content Placeholder 2">
            <a:extLst>
              <a:ext uri="{FF2B5EF4-FFF2-40B4-BE49-F238E27FC236}">
                <a16:creationId xmlns:a16="http://schemas.microsoft.com/office/drawing/2014/main" id="{3F61B962-0BA0-4252-9A8E-9F3910C05679}"/>
              </a:ext>
            </a:extLst>
          </p:cNvPr>
          <p:cNvSpPr>
            <a:spLocks noGrp="1"/>
          </p:cNvSpPr>
          <p:nvPr>
            <p:ph sz="quarter" idx="10"/>
          </p:nvPr>
        </p:nvSpPr>
        <p:spPr/>
        <p:txBody>
          <a:bodyPr/>
          <a:lstStyle/>
          <a:p>
            <a:pPr marL="0" indent="0">
              <a:buNone/>
            </a:pPr>
            <a:r>
              <a:rPr lang="en-US">
                <a:cs typeface="Calibri"/>
              </a:rPr>
              <a:t>Our team has implemented several alternative automatic modulation classification neural networks such as</a:t>
            </a:r>
            <a:endParaRPr lang="en-US" dirty="0">
              <a:cs typeface="Calibri"/>
            </a:endParaRPr>
          </a:p>
          <a:p>
            <a:pPr marL="164465" indent="-164465">
              <a:buClr>
                <a:srgbClr val="A0A1A3"/>
              </a:buClr>
            </a:pPr>
            <a:endParaRPr lang="en-US" dirty="0">
              <a:cs typeface="Calibri"/>
            </a:endParaRPr>
          </a:p>
          <a:p>
            <a:pPr marL="164465" indent="-164465">
              <a:buClr>
                <a:srgbClr val="A0A1A3"/>
              </a:buClr>
            </a:pPr>
            <a:r>
              <a:rPr lang="en-US">
                <a:cs typeface="Calibri"/>
              </a:rPr>
              <a:t>VGG-16</a:t>
            </a:r>
          </a:p>
          <a:p>
            <a:pPr marL="164465" indent="-164465">
              <a:buClr>
                <a:srgbClr val="A0A1A3"/>
              </a:buClr>
            </a:pPr>
            <a:endParaRPr lang="en-US" dirty="0">
              <a:cs typeface="Calibri"/>
            </a:endParaRPr>
          </a:p>
          <a:p>
            <a:pPr marL="164465" indent="-164465">
              <a:buClr>
                <a:srgbClr val="A0A1A3"/>
              </a:buClr>
            </a:pPr>
            <a:r>
              <a:rPr lang="en-US">
                <a:cs typeface="Calibri"/>
              </a:rPr>
              <a:t>Ternary Weight Network (TWN) based on </a:t>
            </a:r>
            <a:r>
              <a:rPr lang="en-US">
                <a:ea typeface="+mn-lt"/>
                <a:cs typeface="+mn-lt"/>
              </a:rPr>
              <a:t>Stephen Tridgell </a:t>
            </a:r>
            <a:r>
              <a:rPr lang="en-US" i="1">
                <a:ea typeface="+mn-lt"/>
                <a:cs typeface="+mn-lt"/>
              </a:rPr>
              <a:t>et al. </a:t>
            </a:r>
            <a:r>
              <a:rPr lang="en-US">
                <a:ea typeface="+mn-lt"/>
                <a:cs typeface="+mn-lt"/>
              </a:rPr>
              <a:t>research</a:t>
            </a:r>
            <a:endParaRPr lang="en-US" dirty="0">
              <a:ea typeface="+mn-lt"/>
              <a:cs typeface="+mn-lt"/>
            </a:endParaRPr>
          </a:p>
        </p:txBody>
      </p:sp>
    </p:spTree>
    <p:extLst>
      <p:ext uri="{BB962C8B-B14F-4D97-AF65-F5344CB8AC3E}">
        <p14:creationId xmlns:p14="http://schemas.microsoft.com/office/powerpoint/2010/main" val="27198442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07566F-E50F-43EA-9373-A976975B80AD}"/>
              </a:ext>
            </a:extLst>
          </p:cNvPr>
          <p:cNvSpPr>
            <a:spLocks noGrp="1"/>
          </p:cNvSpPr>
          <p:nvPr>
            <p:ph type="body" sz="quarter" idx="16"/>
          </p:nvPr>
        </p:nvSpPr>
        <p:spPr/>
        <p:txBody>
          <a:bodyPr/>
          <a:lstStyle/>
          <a:p>
            <a:endParaRPr lang="en-US"/>
          </a:p>
        </p:txBody>
      </p:sp>
      <p:sp>
        <p:nvSpPr>
          <p:cNvPr id="3" name="Title 2">
            <a:extLst>
              <a:ext uri="{FF2B5EF4-FFF2-40B4-BE49-F238E27FC236}">
                <a16:creationId xmlns:a16="http://schemas.microsoft.com/office/drawing/2014/main" id="{22CBBFB5-A174-4F32-B2DA-A09EE617B331}"/>
              </a:ext>
            </a:extLst>
          </p:cNvPr>
          <p:cNvSpPr>
            <a:spLocks noGrp="1"/>
          </p:cNvSpPr>
          <p:nvPr>
            <p:ph type="title"/>
          </p:nvPr>
        </p:nvSpPr>
        <p:spPr/>
        <p:txBody>
          <a:bodyPr/>
          <a:lstStyle/>
          <a:p>
            <a:r>
              <a:rPr lang="en-US">
                <a:cs typeface="Calibri"/>
              </a:rPr>
              <a:t>Red Gecko Team approach</a:t>
            </a:r>
            <a:endParaRPr lang="en-US" dirty="0">
              <a:cs typeface="Calibri"/>
            </a:endParaRPr>
          </a:p>
        </p:txBody>
      </p:sp>
    </p:spTree>
    <p:extLst>
      <p:ext uri="{BB962C8B-B14F-4D97-AF65-F5344CB8AC3E}">
        <p14:creationId xmlns:p14="http://schemas.microsoft.com/office/powerpoint/2010/main" val="282694197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EE28-4801-4B21-B6E6-D178D2BD1CA4}"/>
              </a:ext>
            </a:extLst>
          </p:cNvPr>
          <p:cNvSpPr>
            <a:spLocks noGrp="1"/>
          </p:cNvSpPr>
          <p:nvPr>
            <p:ph type="title"/>
          </p:nvPr>
        </p:nvSpPr>
        <p:spPr/>
        <p:txBody>
          <a:bodyPr/>
          <a:lstStyle/>
          <a:p>
            <a:r>
              <a:rPr lang="en-US" dirty="0">
                <a:cs typeface="Calibri"/>
              </a:rPr>
              <a:t>SNR Based Outlier Rejection</a:t>
            </a:r>
            <a:endParaRPr lang="en-US" dirty="0"/>
          </a:p>
        </p:txBody>
      </p:sp>
      <p:sp>
        <p:nvSpPr>
          <p:cNvPr id="3" name="Content Placeholder 2">
            <a:extLst>
              <a:ext uri="{FF2B5EF4-FFF2-40B4-BE49-F238E27FC236}">
                <a16:creationId xmlns:a16="http://schemas.microsoft.com/office/drawing/2014/main" id="{F2D82492-B6A9-4729-A979-13D18251BD1F}"/>
              </a:ext>
            </a:extLst>
          </p:cNvPr>
          <p:cNvSpPr>
            <a:spLocks noGrp="1"/>
          </p:cNvSpPr>
          <p:nvPr>
            <p:ph sz="quarter" idx="10"/>
          </p:nvPr>
        </p:nvSpPr>
        <p:spPr/>
        <p:txBody>
          <a:bodyPr/>
          <a:lstStyle/>
          <a:p>
            <a:pPr marL="164465" indent="-164465"/>
            <a:r>
              <a:rPr lang="en-US" dirty="0">
                <a:cs typeface="Calibri"/>
              </a:rPr>
              <a:t>Low SNR samples act as outliers and reduce the accuracy</a:t>
            </a:r>
          </a:p>
          <a:p>
            <a:pPr marL="164465" indent="-164465">
              <a:buClr>
                <a:srgbClr val="A0A1A3"/>
              </a:buClr>
            </a:pPr>
            <a:endParaRPr lang="en-US" dirty="0">
              <a:cs typeface="Calibri"/>
            </a:endParaRPr>
          </a:p>
          <a:p>
            <a:pPr marL="164465" indent="-164465">
              <a:buClr>
                <a:srgbClr val="A0A1A3"/>
              </a:buClr>
            </a:pPr>
            <a:r>
              <a:rPr lang="en-US" dirty="0">
                <a:cs typeface="Calibri"/>
              </a:rPr>
              <a:t>We manually removed/pruned the low SNR samples</a:t>
            </a:r>
          </a:p>
        </p:txBody>
      </p:sp>
      <p:sp>
        <p:nvSpPr>
          <p:cNvPr id="5" name="TextBox 4">
            <a:extLst>
              <a:ext uri="{FF2B5EF4-FFF2-40B4-BE49-F238E27FC236}">
                <a16:creationId xmlns:a16="http://schemas.microsoft.com/office/drawing/2014/main" id="{914FB933-C772-428B-BCF8-EEF46B7CFE78}"/>
              </a:ext>
            </a:extLst>
          </p:cNvPr>
          <p:cNvSpPr txBox="1"/>
          <p:nvPr/>
        </p:nvSpPr>
        <p:spPr>
          <a:xfrm>
            <a:off x="384718" y="2343149"/>
            <a:ext cx="8458198"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ea typeface="+mn-lt"/>
                <a:cs typeface="+mn-lt"/>
              </a:rPr>
              <a:t>                # you could train on a subset of the data, e.g. based on the SNR</a:t>
            </a:r>
            <a:endParaRPr lang="en-US"/>
          </a:p>
          <a:p>
            <a:r>
              <a:rPr lang="en-US" sz="900">
                <a:ea typeface="+mn-lt"/>
                <a:cs typeface="+mn-lt"/>
              </a:rPr>
              <a:t>                # here we use all available training samples</a:t>
            </a:r>
            <a:endParaRPr lang="en-US"/>
          </a:p>
          <a:p>
            <a:r>
              <a:rPr lang="en-US" sz="900">
                <a:ea typeface="+mn-lt"/>
                <a:cs typeface="+mn-lt"/>
              </a:rPr>
              <a:t>                if </a:t>
            </a:r>
            <a:r>
              <a:rPr lang="en-US" sz="900">
                <a:solidFill>
                  <a:srgbClr val="0070C0"/>
                </a:solidFill>
                <a:ea typeface="+mn-lt"/>
                <a:cs typeface="+mn-lt"/>
              </a:rPr>
              <a:t>snr_idx</a:t>
            </a:r>
            <a:r>
              <a:rPr lang="en-US" sz="900">
                <a:ea typeface="+mn-lt"/>
                <a:cs typeface="+mn-lt"/>
              </a:rPr>
              <a:t> &gt;= </a:t>
            </a:r>
            <a:r>
              <a:rPr lang="en-US" sz="900">
                <a:solidFill>
                  <a:srgbClr val="0070C0"/>
                </a:solidFill>
                <a:ea typeface="+mn-lt"/>
                <a:cs typeface="+mn-lt"/>
              </a:rPr>
              <a:t>4</a:t>
            </a:r>
            <a:r>
              <a:rPr lang="en-US" sz="900">
                <a:ea typeface="+mn-lt"/>
                <a:cs typeface="+mn-lt"/>
              </a:rPr>
              <a:t>:</a:t>
            </a:r>
            <a:endParaRPr lang="en-US"/>
          </a:p>
          <a:p>
            <a:r>
              <a:rPr lang="en-US" sz="900">
                <a:ea typeface="+mn-lt"/>
                <a:cs typeface="+mn-lt"/>
              </a:rPr>
              <a:t>                    train_indices.extend(train_indices_subclass)</a:t>
            </a:r>
            <a:endParaRPr lang="en-US">
              <a:ea typeface="+mn-lt"/>
              <a:cs typeface="+mn-lt"/>
            </a:endParaRPr>
          </a:p>
          <a:p>
            <a:r>
              <a:rPr lang="en-US" sz="900">
                <a:ea typeface="+mn-lt"/>
                <a:cs typeface="+mn-lt"/>
              </a:rPr>
              <a:t>                test_indices.extend(test_indices_subclass)</a:t>
            </a:r>
            <a:endParaRPr lang="en-US">
              <a:ea typeface="+mn-lt"/>
              <a:cs typeface="+mn-lt"/>
            </a:endParaRPr>
          </a:p>
        </p:txBody>
      </p:sp>
    </p:spTree>
    <p:extLst>
      <p:ext uri="{BB962C8B-B14F-4D97-AF65-F5344CB8AC3E}">
        <p14:creationId xmlns:p14="http://schemas.microsoft.com/office/powerpoint/2010/main" val="377281277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C0C2-7217-4460-BC6D-1F234266E8D4}"/>
              </a:ext>
            </a:extLst>
          </p:cNvPr>
          <p:cNvSpPr>
            <a:spLocks noGrp="1"/>
          </p:cNvSpPr>
          <p:nvPr>
            <p:ph type="title"/>
          </p:nvPr>
        </p:nvSpPr>
        <p:spPr/>
        <p:txBody>
          <a:bodyPr/>
          <a:lstStyle/>
          <a:p>
            <a:r>
              <a:rPr lang="en-US">
                <a:cs typeface="Calibri"/>
              </a:rPr>
              <a:t>Change the network Hyperparameters</a:t>
            </a:r>
            <a:endParaRPr lang="en-US"/>
          </a:p>
        </p:txBody>
      </p:sp>
      <p:sp>
        <p:nvSpPr>
          <p:cNvPr id="3" name="Content Placeholder 2">
            <a:extLst>
              <a:ext uri="{FF2B5EF4-FFF2-40B4-BE49-F238E27FC236}">
                <a16:creationId xmlns:a16="http://schemas.microsoft.com/office/drawing/2014/main" id="{72B2BCF8-3E78-4739-BFC3-AE64F0C56D7F}"/>
              </a:ext>
            </a:extLst>
          </p:cNvPr>
          <p:cNvSpPr>
            <a:spLocks noGrp="1"/>
          </p:cNvSpPr>
          <p:nvPr>
            <p:ph sz="quarter" idx="10"/>
          </p:nvPr>
        </p:nvSpPr>
        <p:spPr/>
        <p:txBody>
          <a:bodyPr/>
          <a:lstStyle/>
          <a:p>
            <a:pPr marL="164465" indent="-164465"/>
            <a:r>
              <a:rPr lang="en-US">
                <a:cs typeface="Calibri"/>
              </a:rPr>
              <a:t>We set number of input quantization, weights and activation bits to </a:t>
            </a:r>
            <a:r>
              <a:rPr lang="en-US" b="1" dirty="0">
                <a:cs typeface="Calibri"/>
              </a:rPr>
              <a:t>5</a:t>
            </a:r>
          </a:p>
          <a:p>
            <a:pPr marL="164465" indent="-164465">
              <a:buClr>
                <a:srgbClr val="A0A1A3"/>
              </a:buClr>
            </a:pPr>
            <a:endParaRPr lang="en-US" b="1" dirty="0">
              <a:cs typeface="Calibri"/>
            </a:endParaRPr>
          </a:p>
          <a:p>
            <a:pPr marL="164465" indent="-164465">
              <a:buClr>
                <a:srgbClr val="A0A1A3"/>
              </a:buClr>
            </a:pPr>
            <a:r>
              <a:rPr lang="en-US">
                <a:cs typeface="Calibri"/>
              </a:rPr>
              <a:t>We downsized the kernel size of our convolutional layers to </a:t>
            </a:r>
            <a:r>
              <a:rPr lang="en-US" b="1">
                <a:cs typeface="Calibri"/>
              </a:rPr>
              <a:t>28</a:t>
            </a:r>
            <a:endParaRPr lang="en-US" b="1" dirty="0">
              <a:cs typeface="Calibri"/>
            </a:endParaRPr>
          </a:p>
          <a:p>
            <a:pPr marL="164465" indent="-164465">
              <a:buClr>
                <a:srgbClr val="A0A1A3"/>
              </a:buClr>
            </a:pPr>
            <a:endParaRPr lang="en-US" b="1" dirty="0">
              <a:cs typeface="Calibri"/>
            </a:endParaRPr>
          </a:p>
          <a:p>
            <a:pPr marL="164465" indent="-164465">
              <a:buClr>
                <a:srgbClr val="A0A1A3"/>
              </a:buClr>
            </a:pPr>
            <a:r>
              <a:rPr lang="en-US">
                <a:cs typeface="Calibri"/>
              </a:rPr>
              <a:t>Following the above change, we downsized  the dense layer input size to </a:t>
            </a:r>
            <a:r>
              <a:rPr lang="en-US" b="1">
                <a:cs typeface="Calibri"/>
              </a:rPr>
              <a:t>28</a:t>
            </a:r>
            <a:r>
              <a:rPr lang="en-US" dirty="0">
                <a:cs typeface="Calibri"/>
              </a:rPr>
              <a:t> </a:t>
            </a:r>
            <a:endParaRPr lang="en-US" b="1" dirty="0">
              <a:cs typeface="Calibri"/>
            </a:endParaRPr>
          </a:p>
          <a:p>
            <a:pPr marL="164465" indent="-164465">
              <a:buClr>
                <a:srgbClr val="A0A1A3"/>
              </a:buClr>
            </a:pPr>
            <a:endParaRPr lang="en-US" b="1" dirty="0">
              <a:cs typeface="Calibri"/>
            </a:endParaRPr>
          </a:p>
          <a:p>
            <a:pPr marL="164465" indent="-164465">
              <a:buClr>
                <a:srgbClr val="A0A1A3"/>
              </a:buClr>
            </a:pPr>
            <a:endParaRPr lang="en-US" b="1" dirty="0">
              <a:cs typeface="Calibri"/>
            </a:endParaRPr>
          </a:p>
        </p:txBody>
      </p:sp>
    </p:spTree>
    <p:extLst>
      <p:ext uri="{BB962C8B-B14F-4D97-AF65-F5344CB8AC3E}">
        <p14:creationId xmlns:p14="http://schemas.microsoft.com/office/powerpoint/2010/main" val="4286731091"/>
      </p:ext>
    </p:extLst>
  </p:cSld>
  <p:clrMapOvr>
    <a:masterClrMapping/>
  </p:clrMapOvr>
  <p:transition spd="slow">
    <p:wipe/>
  </p:transition>
</p:sld>
</file>

<file path=ppt/theme/theme1.xml><?xml version="1.0" encoding="utf-8"?>
<a:theme xmlns:a="http://schemas.openxmlformats.org/drawingml/2006/main" name="Sales Meeting Template - PowerPoint 16-9 2018">
  <a:themeElements>
    <a:clrScheme name="Redline Colours">
      <a:dk1>
        <a:srgbClr val="616365"/>
      </a:dk1>
      <a:lt1>
        <a:srgbClr val="FFFFFF"/>
      </a:lt1>
      <a:dk2>
        <a:srgbClr val="24282A"/>
      </a:dk2>
      <a:lt2>
        <a:srgbClr val="C9C8C8"/>
      </a:lt2>
      <a:accent1>
        <a:srgbClr val="008C95"/>
      </a:accent1>
      <a:accent2>
        <a:srgbClr val="67823A"/>
      </a:accent2>
      <a:accent3>
        <a:srgbClr val="BD965C"/>
      </a:accent3>
      <a:accent4>
        <a:srgbClr val="5C462B"/>
      </a:accent4>
      <a:accent5>
        <a:srgbClr val="00677F"/>
      </a:accent5>
      <a:accent6>
        <a:srgbClr val="CC8A00"/>
      </a:accent6>
      <a:hlink>
        <a:srgbClr val="E00E0E"/>
      </a:hlink>
      <a:folHlink>
        <a:srgbClr val="898C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Engineering Document" ma:contentTypeID="0x0101008D699D1C449A66448245D20F7BC43F1E030500D11B75C918200740AACB4729D3D55BC1" ma:contentTypeVersion="23" ma:contentTypeDescription="Create a new document." ma:contentTypeScope="" ma:versionID="4bdc8d975b093bb9ce2bc538eea1f0ca">
  <xsd:schema xmlns:xsd="http://www.w3.org/2001/XMLSchema" xmlns:xs="http://www.w3.org/2001/XMLSchema" xmlns:p="http://schemas.microsoft.com/office/2006/metadata/properties" xmlns:ns2="f2d49e87-6c0d-4b4c-9a21-817d3e45b707" xmlns:ns3="64eca532-8605-4455-b2bc-3bd61a97b979" targetNamespace="http://schemas.microsoft.com/office/2006/metadata/properties" ma:root="true" ma:fieldsID="0b3aa6577e2e2028c4bac82efc6227f0" ns2:_="" ns3:_="">
    <xsd:import namespace="f2d49e87-6c0d-4b4c-9a21-817d3e45b707"/>
    <xsd:import namespace="64eca532-8605-4455-b2bc-3bd61a97b979"/>
    <xsd:element name="properties">
      <xsd:complexType>
        <xsd:sequence>
          <xsd:element name="documentManagement">
            <xsd:complexType>
              <xsd:all>
                <xsd:element ref="ns2:_dlc_DocId" minOccurs="0"/>
                <xsd:element ref="ns2:_dlc_DocIdUrl" minOccurs="0"/>
                <xsd:element ref="ns2:_dlc_DocIdPersistId" minOccurs="0"/>
                <xsd:element ref="ns2:ab188769f4f141fc8f06744bd25b9d73" minOccurs="0"/>
                <xsd:element ref="ns2:TaxCatchAll" minOccurs="0"/>
                <xsd:element ref="ns2:TaxCatchAllLabel" minOccurs="0"/>
                <xsd:element ref="ns2:o4c9672bcf8d4c06b73ccf674205a82f"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2:SharedWithUsers" minOccurs="0"/>
                <xsd:element ref="ns2:SharedWithDetails" minOccurs="0"/>
                <xsd:element ref="ns3:MediaServiceDateTaken" minOccurs="0"/>
                <xsd:element ref="ns3:MediaServiceAutoKeyPoints" minOccurs="0"/>
                <xsd:element ref="ns3:MediaServiceKeyPoints"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d49e87-6c0d-4b4c-9a21-817d3e45b70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b188769f4f141fc8f06744bd25b9d73" ma:index="11" nillable="true" ma:taxonomy="true" ma:internalName="ab188769f4f141fc8f06744bd25b9d73" ma:taxonomyFieldName="EngineeringDocType" ma:displayName="Engineering DocType" ma:fieldId="{ab188769-f4f1-41fc-8f06-744bd25b9d73}" ma:taxonomyMulti="true" ma:sspId="488e2a08-f48f-43c9-9cc1-302525f8af0b" ma:termSetId="e76085aa-7f60-4227-8890-81ff144acecd" ma:anchorId="00000000-0000-0000-0000-000000000000" ma:open="false" ma:isKeyword="false">
      <xsd:complexType>
        <xsd:sequence>
          <xsd:element ref="pc:Terms" minOccurs="0" maxOccurs="1"/>
        </xsd:sequence>
      </xsd:complexType>
    </xsd:element>
    <xsd:element name="TaxCatchAll" ma:index="12" nillable="true" ma:displayName="Taxonomy Catch All Column" ma:description="" ma:hidden="true" ma:list="{2d2d1b97-5aa3-428e-90e8-ac8b72546e40}" ma:internalName="TaxCatchAll" ma:showField="CatchAllData" ma:web="f2d49e87-6c0d-4b4c-9a21-817d3e45b707">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description="" ma:hidden="true" ma:list="{2d2d1b97-5aa3-428e-90e8-ac8b72546e40}" ma:internalName="TaxCatchAllLabel" ma:readOnly="true" ma:showField="CatchAllDataLabel" ma:web="f2d49e87-6c0d-4b4c-9a21-817d3e45b707">
      <xsd:complexType>
        <xsd:complexContent>
          <xsd:extension base="dms:MultiChoiceLookup">
            <xsd:sequence>
              <xsd:element name="Value" type="dms:Lookup" maxOccurs="unbounded" minOccurs="0" nillable="true"/>
            </xsd:sequence>
          </xsd:extension>
        </xsd:complexContent>
      </xsd:complexType>
    </xsd:element>
    <xsd:element name="o4c9672bcf8d4c06b73ccf674205a82f" ma:index="15" nillable="true" ma:taxonomy="true" ma:internalName="o4c9672bcf8d4c06b73ccf674205a82f" ma:taxonomyFieldName="EngineeringDocCategory" ma:displayName="Engineering DocCategory" ma:fieldId="{84c9672b-cf8d-4c06-b73c-cf674205a82f}" ma:taxonomyMulti="true" ma:sspId="488e2a08-f48f-43c9-9cc1-302525f8af0b" ma:termSetId="c6152ee3-f3ef-4fb7-807c-25c57533ef52" ma:anchorId="00000000-0000-0000-0000-000000000000" ma:open="false" ma:isKeyword="false">
      <xsd:complexType>
        <xsd:sequence>
          <xsd:element ref="pc:Terms" minOccurs="0" maxOccurs="1"/>
        </xsd:sequence>
      </xsd:complexType>
    </xsd:element>
    <xsd:element name="SharedWithUsers" ma:index="2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4eca532-8605-4455-b2bc-3bd61a97b979" elementFormDefault="qualified">
    <xsd:import namespace="http://schemas.microsoft.com/office/2006/documentManagement/types"/>
    <xsd:import namespace="http://schemas.microsoft.com/office/infopath/2007/PartnerControls"/>
    <xsd:element name="MediaServiceMetadata" ma:index="17" nillable="true" ma:displayName="MediaServiceMetadata" ma:hidden="true" ma:internalName="MediaServiceMetadata" ma:readOnly="true">
      <xsd:simpleType>
        <xsd:restriction base="dms:Note"/>
      </xsd:simpleType>
    </xsd:element>
    <xsd:element name="MediaServiceFastMetadata" ma:index="18" nillable="true" ma:displayName="MediaServiceFastMetadata" ma:hidden="true" ma:internalName="MediaServiceFastMetadata" ma:readOnly="true">
      <xsd:simpleType>
        <xsd:restriction base="dms:Note"/>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ServiceDateTaken" ma:index="25" nillable="true" ma:displayName="MediaServiceDateTaken" ma:hidden="true" ma:internalName="MediaServiceDateTaken" ma:readOnly="true">
      <xsd:simpleType>
        <xsd:restriction base="dms:Text"/>
      </xsd:simpleType>
    </xsd:element>
    <xsd:element name="MediaServiceAutoKeyPoints" ma:index="26" nillable="true" ma:displayName="MediaServiceAutoKeyPoints" ma:hidden="true" ma:internalName="MediaServiceAutoKeyPoints" ma:readOnly="true">
      <xsd:simpleType>
        <xsd:restriction base="dms:Note"/>
      </xsd:simpleType>
    </xsd:element>
    <xsd:element name="MediaServiceKeyPoints" ma:index="27" nillable="true" ma:displayName="KeyPoints" ma:internalName="MediaServiceKeyPoints" ma:readOnly="true">
      <xsd:simpleType>
        <xsd:restriction base="dms:Note">
          <xsd:maxLength value="255"/>
        </xsd:restriction>
      </xsd:simpleType>
    </xsd:element>
    <xsd:element name="MediaServiceLocation" ma:index="28" nillable="true" ma:displayName="Location" ma:internalName="MediaServiceLocation" ma:readOnly="true">
      <xsd:simpleType>
        <xsd:restriction base="dms:Text"/>
      </xsd:simpleType>
    </xsd:element>
    <xsd:element name="MediaLengthInSeconds" ma:index="2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TaxCatchAll xmlns="f2d49e87-6c0d-4b4c-9a21-817d3e45b707">
      <Value>241</Value>
    </TaxCatchAll>
    <_dlc_DocId xmlns="f2d49e87-6c0d-4b4c-9a21-817d3e45b707">3TH5RUKUPRQ3-645092542-4074</_dlc_DocId>
    <_dlc_DocIdUrl xmlns="f2d49e87-6c0d-4b4c-9a21-817d3e45b707">
      <Url>https://redlinecom.sharepoint.com/Engineering/_layouts/15/DocIdRedir.aspx?ID=3TH5RUKUPRQ3-645092542-4074</Url>
      <Description>3TH5RUKUPRQ3-645092542-4074</Description>
    </_dlc_DocIdUrl>
    <ab188769f4f141fc8f06744bd25b9d73 xmlns="f2d49e87-6c0d-4b4c-9a21-817d3e45b707">
      <Terms xmlns="http://schemas.microsoft.com/office/infopath/2007/PartnerControls">
        <TermInfo xmlns="http://schemas.microsoft.com/office/infopath/2007/PartnerControls">
          <TermName xmlns="http://schemas.microsoft.com/office/infopath/2007/PartnerControls">System Specification Doc</TermName>
          <TermId xmlns="http://schemas.microsoft.com/office/infopath/2007/PartnerControls">bfdbd58f-22b9-4b88-9df3-9efc4959fcf2</TermId>
        </TermInfo>
      </Terms>
    </ab188769f4f141fc8f06744bd25b9d73>
    <o4c9672bcf8d4c06b73ccf674205a82f xmlns="f2d49e87-6c0d-4b4c-9a21-817d3e45b707">
      <Terms xmlns="http://schemas.microsoft.com/office/infopath/2007/PartnerControls"/>
    </o4c9672bcf8d4c06b73ccf674205a82f>
    <SharedWithUsers xmlns="f2d49e87-6c0d-4b4c-9a21-817d3e45b707">
      <UserInfo>
        <DisplayName>Alex Shatsky</DisplayName>
        <AccountId>704</AccountId>
        <AccountType/>
      </UserInfo>
      <UserInfo>
        <DisplayName>Yuri Luskind</DisplayName>
        <AccountId>1209</AccountId>
        <AccountType/>
      </UserInfo>
      <UserInfo>
        <DisplayName>Brad Stimpson</DisplayName>
        <AccountId>460</AccountId>
        <AccountType/>
      </UserInfo>
      <UserInfo>
        <DisplayName>Michael Gutman</DisplayName>
        <AccountId>1243</AccountId>
        <AccountType/>
      </UserInfo>
      <UserInfo>
        <DisplayName>Felix Dujmenovic</DisplayName>
        <AccountId>968</AccountId>
        <AccountType/>
      </UserInfo>
      <UserInfo>
        <DisplayName>Ali Arad</DisplayName>
        <AccountId>318</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6148C9B-5396-4170-9FD4-EE3115A59795}">
  <ds:schemaRefs>
    <ds:schemaRef ds:uri="64eca532-8605-4455-b2bc-3bd61a97b979"/>
    <ds:schemaRef ds:uri="f2d49e87-6c0d-4b4c-9a21-817d3e45b70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0E1B5E1-24D1-45A0-AACC-4FD05E64B60C}">
  <ds:schemaRefs>
    <ds:schemaRef ds:uri="64eca532-8605-4455-b2bc-3bd61a97b979"/>
    <ds:schemaRef ds:uri="f2d49e87-6c0d-4b4c-9a21-817d3e45b70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B2E49CC-F076-4E6A-AA5A-5373A287E4FB}">
  <ds:schemaRefs>
    <ds:schemaRef ds:uri="http://schemas.microsoft.com/sharepoint/v3/contenttype/forms"/>
  </ds:schemaRefs>
</ds:datastoreItem>
</file>

<file path=customXml/itemProps4.xml><?xml version="1.0" encoding="utf-8"?>
<ds:datastoreItem xmlns:ds="http://schemas.openxmlformats.org/officeDocument/2006/customXml" ds:itemID="{43FB1FC3-822B-4665-927D-BFF62D521AF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5G_NR_Dev_Activities</Template>
  <TotalTime>3</TotalTime>
  <Words>540</Words>
  <Application>Microsoft Office PowerPoint</Application>
  <PresentationFormat>On-screen Show (16:9)</PresentationFormat>
  <Paragraphs>74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Sales Meeting Template - PowerPoint 16-9 2018</vt:lpstr>
      <vt:lpstr>PowerPoint Presentation</vt:lpstr>
      <vt:lpstr>Red GECKO Team</vt:lpstr>
      <vt:lpstr>Literature Review and Study </vt:lpstr>
      <vt:lpstr>List of Articles</vt:lpstr>
      <vt:lpstr>Alternative Neural Networks</vt:lpstr>
      <vt:lpstr>Alternative networks</vt:lpstr>
      <vt:lpstr>Red Gecko Team approach</vt:lpstr>
      <vt:lpstr>SNR Based Outlier Rejection</vt:lpstr>
      <vt:lpstr>Change the network Hyperparameters</vt:lpstr>
      <vt:lpstr>Pruning</vt:lpstr>
      <vt:lpstr>Training Improvements</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Armand Kamary</dc:creator>
  <cp:lastModifiedBy>Armand Kamary</cp:lastModifiedBy>
  <cp:revision>360</cp:revision>
  <cp:lastPrinted>2015-07-20T14:19:14Z</cp:lastPrinted>
  <dcterms:created xsi:type="dcterms:W3CDTF">2021-07-19T14:48:22Z</dcterms:created>
  <dcterms:modified xsi:type="dcterms:W3CDTF">2021-11-29T19:54:12Z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0x0101008D699D1C449A66448245D20F7BC43F1E030500D11B75C918200740AACB4729D3D55BC1</vt:lpwstr>
  </property>
  <property fmtid="{D5CDD505-2E9C-101B-9397-08002B2CF9AE}" pid="3" name="_NewReviewCycle">
    <vt:lpwstr/>
  </property>
  <property fmtid="{D5CDD505-2E9C-101B-9397-08002B2CF9AE}" pid="4" name="Solution">
    <vt:lpwstr>69;#Mobility (LTE)|af17a81c-b29b-40d0-b7ec-335cb3d60da8</vt:lpwstr>
  </property>
  <property fmtid="{D5CDD505-2E9C-101B-9397-08002B2CF9AE}" pid="5" name="Industry">
    <vt:lpwstr>101;#Mining|f345453f-f3cf-435d-8f55-fef800c05a4e</vt:lpwstr>
  </property>
  <property fmtid="{D5CDD505-2E9C-101B-9397-08002B2CF9AE}" pid="6" name="_dlc_DocIdItemGuid">
    <vt:lpwstr>ff81f16f-cb36-44ea-bef5-d98d8583d843</vt:lpwstr>
  </property>
  <property fmtid="{D5CDD505-2E9C-101B-9397-08002B2CF9AE}" pid="7" name="Marketing-BDDocType">
    <vt:lpwstr>67;#Presentations|50d6ebfc-ba3d-404e-891c-5e1a1433f082</vt:lpwstr>
  </property>
  <property fmtid="{D5CDD505-2E9C-101B-9397-08002B2CF9AE}" pid="8" name="EngineeringDocCategory">
    <vt:lpwstr/>
  </property>
  <property fmtid="{D5CDD505-2E9C-101B-9397-08002B2CF9AE}" pid="9" name="EngineeringDocType">
    <vt:lpwstr>241;#System Specification Doc|bfdbd58f-22b9-4b88-9df3-9efc4959fcf2</vt:lpwstr>
  </property>
  <property fmtid="{D5CDD505-2E9C-101B-9397-08002B2CF9AE}" pid="10" name="Order">
    <vt:r8>357600</vt:r8>
  </property>
  <property fmtid="{D5CDD505-2E9C-101B-9397-08002B2CF9AE}" pid="11" name="xd_ProgID">
    <vt:lpwstr/>
  </property>
  <property fmtid="{D5CDD505-2E9C-101B-9397-08002B2CF9AE}" pid="12" name="_SourceUrl">
    <vt:lpwstr/>
  </property>
  <property fmtid="{D5CDD505-2E9C-101B-9397-08002B2CF9AE}" pid="13" name="_SharedFileIndex">
    <vt:lpwstr/>
  </property>
  <property fmtid="{D5CDD505-2E9C-101B-9397-08002B2CF9AE}" pid="14" name="TemplateUrl">
    <vt:lpwstr/>
  </property>
  <property fmtid="{D5CDD505-2E9C-101B-9397-08002B2CF9AE}" pid="15" name="_ExtendedDescription">
    <vt:lpwstr/>
  </property>
  <property fmtid="{D5CDD505-2E9C-101B-9397-08002B2CF9AE}" pid="16" name="_CopySource">
    <vt:lpwstr>https://redlinecom.sharepoint.com/Engineering/Documents/5G New Radio/5G_NR_Dev_Activities.pptx</vt:lpwstr>
  </property>
</Properties>
</file>