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73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61E0DE0-0D0D-4F48-9AF2-C67AC65873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0" autoAdjust="0"/>
    <p:restoredTop sz="94636"/>
  </p:normalViewPr>
  <p:slideViewPr>
    <p:cSldViewPr snapToGrid="0">
      <p:cViewPr varScale="1">
        <p:scale>
          <a:sx n="95" d="100"/>
          <a:sy n="95" d="100"/>
        </p:scale>
        <p:origin x="690" y="78"/>
      </p:cViewPr>
      <p:guideLst>
        <p:guide orient="horz" pos="3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94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201938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18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9" name="Google Shape;18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716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3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887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6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37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736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1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231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5" name="Google Shape;2434;g92b9ca3f2f_0_1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6" name="Google Shape;2435;g92b9ca3f2f_0_1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489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1880;g86ca632bb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1" name="Google Shape;1881;g86ca632bb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64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7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88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267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92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784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5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96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70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00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22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3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04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288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Google Shape;18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1" name="Google Shape;18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290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Google Shape;2047;g92b987f4a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25" name="Google Shape;2048;g92b987f4a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38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9;p2"/>
          <p:cNvGrpSpPr/>
          <p:nvPr/>
        </p:nvGrpSpPr>
        <p:grpSpPr>
          <a:xfrm>
            <a:off x="1376525" y="-1521150"/>
            <a:ext cx="7767703" cy="3383025"/>
            <a:chOff x="24125" y="294775"/>
            <a:chExt cx="7767703" cy="3383025"/>
          </a:xfrm>
        </p:grpSpPr>
        <p:sp>
          <p:nvSpPr>
            <p:cNvPr id="1048578" name="Google Shape;10;p2"/>
            <p:cNvSpPr/>
            <p:nvPr/>
          </p:nvSpPr>
          <p:spPr>
            <a:xfrm>
              <a:off x="1686375" y="607200"/>
              <a:ext cx="142125" cy="129550"/>
            </a:xfrm>
            <a:custGeom>
              <a:avLst/>
              <a:gdLst/>
              <a:ahLst/>
              <a:cxnLst/>
              <a:rect l="l" t="t" r="r" b="b"/>
              <a:pathLst>
                <a:path w="5685" h="5182" extrusionOk="0">
                  <a:moveTo>
                    <a:pt x="2834" y="1"/>
                  </a:moveTo>
                  <a:cubicBezTo>
                    <a:pt x="2169" y="1"/>
                    <a:pt x="1507" y="252"/>
                    <a:pt x="1005" y="754"/>
                  </a:cubicBezTo>
                  <a:cubicBezTo>
                    <a:pt x="1" y="1781"/>
                    <a:pt x="1" y="3402"/>
                    <a:pt x="1005" y="4429"/>
                  </a:cubicBezTo>
                  <a:cubicBezTo>
                    <a:pt x="1507" y="4931"/>
                    <a:pt x="2169" y="5182"/>
                    <a:pt x="2834" y="5182"/>
                  </a:cubicBezTo>
                  <a:cubicBezTo>
                    <a:pt x="3499" y="5182"/>
                    <a:pt x="4166" y="4931"/>
                    <a:pt x="4680" y="4429"/>
                  </a:cubicBezTo>
                  <a:cubicBezTo>
                    <a:pt x="5684" y="3402"/>
                    <a:pt x="5684" y="1781"/>
                    <a:pt x="4680" y="754"/>
                  </a:cubicBezTo>
                  <a:cubicBezTo>
                    <a:pt x="4166" y="252"/>
                    <a:pt x="3499" y="1"/>
                    <a:pt x="2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79" name="Google Shape;11;p2"/>
            <p:cNvSpPr/>
            <p:nvPr/>
          </p:nvSpPr>
          <p:spPr>
            <a:xfrm>
              <a:off x="66098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0" name="Google Shape;12;p2"/>
            <p:cNvSpPr/>
            <p:nvPr/>
          </p:nvSpPr>
          <p:spPr>
            <a:xfrm>
              <a:off x="67216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1" name="Google Shape;13;p2"/>
            <p:cNvSpPr/>
            <p:nvPr/>
          </p:nvSpPr>
          <p:spPr>
            <a:xfrm>
              <a:off x="68340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2" name="Google Shape;14;p2"/>
            <p:cNvSpPr/>
            <p:nvPr/>
          </p:nvSpPr>
          <p:spPr>
            <a:xfrm>
              <a:off x="6945900" y="3191600"/>
              <a:ext cx="148950" cy="93025"/>
            </a:xfrm>
            <a:custGeom>
              <a:avLst/>
              <a:gdLst/>
              <a:ahLst/>
              <a:cxnLst/>
              <a:rect l="l" t="t" r="r" b="b"/>
              <a:pathLst>
                <a:path w="5958" h="3721" extrusionOk="0">
                  <a:moveTo>
                    <a:pt x="0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3" name="Google Shape;15;p2"/>
            <p:cNvSpPr/>
            <p:nvPr/>
          </p:nvSpPr>
          <p:spPr>
            <a:xfrm>
              <a:off x="705775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0" y="0"/>
                  </a:moveTo>
                  <a:lnTo>
                    <a:pt x="3607" y="3721"/>
                  </a:lnTo>
                  <a:lnTo>
                    <a:pt x="5980" y="3721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4" name="Google Shape;16;p2"/>
            <p:cNvSpPr/>
            <p:nvPr/>
          </p:nvSpPr>
          <p:spPr>
            <a:xfrm>
              <a:off x="7170150" y="3191600"/>
              <a:ext cx="148975" cy="93025"/>
            </a:xfrm>
            <a:custGeom>
              <a:avLst/>
              <a:gdLst/>
              <a:ahLst/>
              <a:cxnLst/>
              <a:rect l="l" t="t" r="r" b="b"/>
              <a:pathLst>
                <a:path w="5959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5" name="Google Shape;17;p2"/>
            <p:cNvSpPr/>
            <p:nvPr/>
          </p:nvSpPr>
          <p:spPr>
            <a:xfrm>
              <a:off x="7282000" y="3191600"/>
              <a:ext cx="149525" cy="93025"/>
            </a:xfrm>
            <a:custGeom>
              <a:avLst/>
              <a:gdLst/>
              <a:ahLst/>
              <a:cxnLst/>
              <a:rect l="l" t="t" r="r" b="b"/>
              <a:pathLst>
                <a:path w="5981" h="3721" extrusionOk="0">
                  <a:moveTo>
                    <a:pt x="1" y="0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6" name="Google Shape;18;p2"/>
            <p:cNvSpPr/>
            <p:nvPr/>
          </p:nvSpPr>
          <p:spPr>
            <a:xfrm>
              <a:off x="2406525" y="1218350"/>
              <a:ext cx="5385303" cy="1110475"/>
            </a:xfrm>
            <a:custGeom>
              <a:avLst/>
              <a:gdLst/>
              <a:ahLst/>
              <a:cxnLst/>
              <a:rect l="l" t="t" r="r" b="b"/>
              <a:pathLst>
                <a:path w="206136" h="44419" extrusionOk="0">
                  <a:moveTo>
                    <a:pt x="183" y="0"/>
                  </a:moveTo>
                  <a:cubicBezTo>
                    <a:pt x="91" y="0"/>
                    <a:pt x="0" y="92"/>
                    <a:pt x="0" y="206"/>
                  </a:cubicBezTo>
                  <a:cubicBezTo>
                    <a:pt x="0" y="297"/>
                    <a:pt x="91" y="388"/>
                    <a:pt x="183" y="388"/>
                  </a:cubicBezTo>
                  <a:lnTo>
                    <a:pt x="31887" y="388"/>
                  </a:lnTo>
                  <a:lnTo>
                    <a:pt x="54507" y="23031"/>
                  </a:lnTo>
                  <a:lnTo>
                    <a:pt x="101870" y="23031"/>
                  </a:lnTo>
                  <a:lnTo>
                    <a:pt x="123257" y="44418"/>
                  </a:lnTo>
                  <a:lnTo>
                    <a:pt x="205930" y="44418"/>
                  </a:lnTo>
                  <a:cubicBezTo>
                    <a:pt x="206044" y="44418"/>
                    <a:pt x="206136" y="44327"/>
                    <a:pt x="206136" y="44213"/>
                  </a:cubicBezTo>
                  <a:cubicBezTo>
                    <a:pt x="206136" y="44122"/>
                    <a:pt x="206044" y="44030"/>
                    <a:pt x="205930" y="44030"/>
                  </a:cubicBezTo>
                  <a:lnTo>
                    <a:pt x="123417" y="44030"/>
                  </a:lnTo>
                  <a:lnTo>
                    <a:pt x="102029" y="22643"/>
                  </a:lnTo>
                  <a:lnTo>
                    <a:pt x="54667" y="22643"/>
                  </a:lnTo>
                  <a:lnTo>
                    <a:pt x="320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7" name="Google Shape;19;p2"/>
            <p:cNvSpPr/>
            <p:nvPr/>
          </p:nvSpPr>
          <p:spPr>
            <a:xfrm>
              <a:off x="987925" y="355975"/>
              <a:ext cx="6210225" cy="1468400"/>
            </a:xfrm>
            <a:custGeom>
              <a:avLst/>
              <a:gdLst/>
              <a:ahLst/>
              <a:cxnLst/>
              <a:rect l="l" t="t" r="r" b="b"/>
              <a:pathLst>
                <a:path w="248409" h="58736" extrusionOk="0">
                  <a:moveTo>
                    <a:pt x="248203" y="1"/>
                  </a:moveTo>
                  <a:cubicBezTo>
                    <a:pt x="248151" y="1"/>
                    <a:pt x="248100" y="18"/>
                    <a:pt x="248066" y="52"/>
                  </a:cubicBezTo>
                  <a:lnTo>
                    <a:pt x="196663" y="51455"/>
                  </a:lnTo>
                  <a:lnTo>
                    <a:pt x="175778" y="51455"/>
                  </a:lnTo>
                  <a:lnTo>
                    <a:pt x="155760" y="31460"/>
                  </a:lnTo>
                  <a:lnTo>
                    <a:pt x="121112" y="31460"/>
                  </a:lnTo>
                  <a:lnTo>
                    <a:pt x="94200" y="58371"/>
                  </a:lnTo>
                  <a:lnTo>
                    <a:pt x="183" y="58371"/>
                  </a:lnTo>
                  <a:cubicBezTo>
                    <a:pt x="92" y="58371"/>
                    <a:pt x="0" y="58439"/>
                    <a:pt x="0" y="58553"/>
                  </a:cubicBezTo>
                  <a:cubicBezTo>
                    <a:pt x="0" y="58645"/>
                    <a:pt x="92" y="58736"/>
                    <a:pt x="183" y="58736"/>
                  </a:cubicBezTo>
                  <a:lnTo>
                    <a:pt x="94360" y="58736"/>
                  </a:lnTo>
                  <a:lnTo>
                    <a:pt x="121248" y="31848"/>
                  </a:lnTo>
                  <a:lnTo>
                    <a:pt x="155623" y="31848"/>
                  </a:lnTo>
                  <a:lnTo>
                    <a:pt x="175618" y="51843"/>
                  </a:lnTo>
                  <a:lnTo>
                    <a:pt x="196823" y="51843"/>
                  </a:lnTo>
                  <a:lnTo>
                    <a:pt x="248340" y="326"/>
                  </a:lnTo>
                  <a:cubicBezTo>
                    <a:pt x="248408" y="235"/>
                    <a:pt x="248408" y="121"/>
                    <a:pt x="248340" y="52"/>
                  </a:cubicBezTo>
                  <a:cubicBezTo>
                    <a:pt x="248306" y="18"/>
                    <a:pt x="248254" y="1"/>
                    <a:pt x="248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8" name="Google Shape;20;p2"/>
            <p:cNvSpPr/>
            <p:nvPr/>
          </p:nvSpPr>
          <p:spPr>
            <a:xfrm>
              <a:off x="1265250" y="1389550"/>
              <a:ext cx="6299250" cy="1955000"/>
            </a:xfrm>
            <a:custGeom>
              <a:avLst/>
              <a:gdLst/>
              <a:ahLst/>
              <a:cxnLst/>
              <a:rect l="l" t="t" r="r" b="b"/>
              <a:pathLst>
                <a:path w="251970" h="78200" extrusionOk="0">
                  <a:moveTo>
                    <a:pt x="389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3"/>
                    <a:pt x="160" y="776"/>
                    <a:pt x="389" y="776"/>
                  </a:cubicBezTo>
                  <a:lnTo>
                    <a:pt x="66217" y="776"/>
                  </a:lnTo>
                  <a:lnTo>
                    <a:pt x="89179" y="23738"/>
                  </a:lnTo>
                  <a:lnTo>
                    <a:pt x="125197" y="23738"/>
                  </a:lnTo>
                  <a:lnTo>
                    <a:pt x="179659" y="78199"/>
                  </a:lnTo>
                  <a:lnTo>
                    <a:pt x="251581" y="78199"/>
                  </a:lnTo>
                  <a:cubicBezTo>
                    <a:pt x="251787" y="78199"/>
                    <a:pt x="251969" y="78040"/>
                    <a:pt x="251969" y="77834"/>
                  </a:cubicBezTo>
                  <a:cubicBezTo>
                    <a:pt x="251969" y="77606"/>
                    <a:pt x="251787" y="77446"/>
                    <a:pt x="251581" y="77446"/>
                  </a:cubicBezTo>
                  <a:lnTo>
                    <a:pt x="179978" y="77446"/>
                  </a:lnTo>
                  <a:lnTo>
                    <a:pt x="125517" y="22962"/>
                  </a:lnTo>
                  <a:lnTo>
                    <a:pt x="89499" y="22962"/>
                  </a:lnTo>
                  <a:lnTo>
                    <a:pt x="665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9" name="Google Shape;21;p2"/>
            <p:cNvSpPr/>
            <p:nvPr/>
          </p:nvSpPr>
          <p:spPr>
            <a:xfrm>
              <a:off x="1631600" y="1974425"/>
              <a:ext cx="6160000" cy="1095650"/>
            </a:xfrm>
            <a:custGeom>
              <a:avLst/>
              <a:gdLst/>
              <a:ahLst/>
              <a:cxnLst/>
              <a:rect l="l" t="t" r="r" b="b"/>
              <a:pathLst>
                <a:path w="246400" h="43826" extrusionOk="0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8"/>
                    <a:pt x="69" y="389"/>
                    <a:pt x="183" y="389"/>
                  </a:cubicBezTo>
                  <a:lnTo>
                    <a:pt x="61286" y="389"/>
                  </a:lnTo>
                  <a:lnTo>
                    <a:pt x="104723" y="43825"/>
                  </a:lnTo>
                  <a:lnTo>
                    <a:pt x="165210" y="43825"/>
                  </a:lnTo>
                  <a:lnTo>
                    <a:pt x="207414" y="1599"/>
                  </a:lnTo>
                  <a:lnTo>
                    <a:pt x="246217" y="1599"/>
                  </a:lnTo>
                  <a:cubicBezTo>
                    <a:pt x="246308" y="1599"/>
                    <a:pt x="246400" y="1507"/>
                    <a:pt x="246400" y="1416"/>
                  </a:cubicBezTo>
                  <a:cubicBezTo>
                    <a:pt x="246400" y="1302"/>
                    <a:pt x="246308" y="1233"/>
                    <a:pt x="246217" y="1233"/>
                  </a:cubicBezTo>
                  <a:lnTo>
                    <a:pt x="207254" y="1233"/>
                  </a:lnTo>
                  <a:lnTo>
                    <a:pt x="165050" y="43437"/>
                  </a:lnTo>
                  <a:lnTo>
                    <a:pt x="104883" y="43437"/>
                  </a:lnTo>
                  <a:lnTo>
                    <a:pt x="614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0" name="Google Shape;22;p2"/>
            <p:cNvSpPr/>
            <p:nvPr/>
          </p:nvSpPr>
          <p:spPr>
            <a:xfrm>
              <a:off x="1978550" y="331575"/>
              <a:ext cx="4691750" cy="1289675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1" name="Google Shape;23;p2"/>
            <p:cNvSpPr/>
            <p:nvPr/>
          </p:nvSpPr>
          <p:spPr>
            <a:xfrm>
              <a:off x="937150" y="2104550"/>
              <a:ext cx="6622775" cy="1510475"/>
            </a:xfrm>
            <a:custGeom>
              <a:avLst/>
              <a:gdLst/>
              <a:ahLst/>
              <a:cxnLst/>
              <a:rect l="l" t="t" r="r" b="b"/>
              <a:pathLst>
                <a:path w="264911" h="60419" extrusionOk="0">
                  <a:moveTo>
                    <a:pt x="183" y="0"/>
                  </a:moveTo>
                  <a:cubicBezTo>
                    <a:pt x="91" y="0"/>
                    <a:pt x="0" y="69"/>
                    <a:pt x="0" y="183"/>
                  </a:cubicBezTo>
                  <a:cubicBezTo>
                    <a:pt x="0" y="297"/>
                    <a:pt x="91" y="365"/>
                    <a:pt x="183" y="365"/>
                  </a:cubicBezTo>
                  <a:lnTo>
                    <a:pt x="57177" y="365"/>
                  </a:lnTo>
                  <a:lnTo>
                    <a:pt x="70941" y="14129"/>
                  </a:lnTo>
                  <a:lnTo>
                    <a:pt x="129214" y="14129"/>
                  </a:lnTo>
                  <a:lnTo>
                    <a:pt x="175504" y="60419"/>
                  </a:lnTo>
                  <a:lnTo>
                    <a:pt x="203419" y="60419"/>
                  </a:lnTo>
                  <a:lnTo>
                    <a:pt x="232316" y="31499"/>
                  </a:lnTo>
                  <a:lnTo>
                    <a:pt x="264705" y="31499"/>
                  </a:lnTo>
                  <a:cubicBezTo>
                    <a:pt x="264819" y="31499"/>
                    <a:pt x="264911" y="31430"/>
                    <a:pt x="264911" y="31316"/>
                  </a:cubicBezTo>
                  <a:cubicBezTo>
                    <a:pt x="264911" y="31225"/>
                    <a:pt x="264819" y="31134"/>
                    <a:pt x="264705" y="31134"/>
                  </a:cubicBezTo>
                  <a:lnTo>
                    <a:pt x="232156" y="31134"/>
                  </a:lnTo>
                  <a:lnTo>
                    <a:pt x="203259" y="60031"/>
                  </a:lnTo>
                  <a:lnTo>
                    <a:pt x="175664" y="60031"/>
                  </a:lnTo>
                  <a:lnTo>
                    <a:pt x="129374" y="13764"/>
                  </a:lnTo>
                  <a:lnTo>
                    <a:pt x="71101" y="13764"/>
                  </a:lnTo>
                  <a:lnTo>
                    <a:pt x="57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2" name="Google Shape;24;p2"/>
            <p:cNvSpPr/>
            <p:nvPr/>
          </p:nvSpPr>
          <p:spPr>
            <a:xfrm>
              <a:off x="1664700" y="294775"/>
              <a:ext cx="3135650" cy="766675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3" name="Google Shape;25;p2"/>
            <p:cNvSpPr/>
            <p:nvPr/>
          </p:nvSpPr>
          <p:spPr>
            <a:xfrm>
              <a:off x="100600" y="2193550"/>
              <a:ext cx="3410675" cy="530725"/>
            </a:xfrm>
            <a:custGeom>
              <a:avLst/>
              <a:gdLst/>
              <a:ahLst/>
              <a:cxnLst/>
              <a:rect l="l" t="t" r="r" b="b"/>
              <a:pathLst>
                <a:path w="136427" h="21229" extrusionOk="0">
                  <a:moveTo>
                    <a:pt x="20748" y="1"/>
                  </a:moveTo>
                  <a:lnTo>
                    <a:pt x="160" y="20589"/>
                  </a:lnTo>
                  <a:cubicBezTo>
                    <a:pt x="0" y="20726"/>
                    <a:pt x="0" y="20977"/>
                    <a:pt x="160" y="21114"/>
                  </a:cubicBezTo>
                  <a:cubicBezTo>
                    <a:pt x="228" y="21205"/>
                    <a:pt x="342" y="21228"/>
                    <a:pt x="434" y="21228"/>
                  </a:cubicBezTo>
                  <a:cubicBezTo>
                    <a:pt x="525" y="21228"/>
                    <a:pt x="616" y="21205"/>
                    <a:pt x="708" y="21114"/>
                  </a:cubicBezTo>
                  <a:lnTo>
                    <a:pt x="21045" y="777"/>
                  </a:lnTo>
                  <a:lnTo>
                    <a:pt x="85390" y="777"/>
                  </a:lnTo>
                  <a:lnTo>
                    <a:pt x="103307" y="18672"/>
                  </a:lnTo>
                  <a:lnTo>
                    <a:pt x="136039" y="18672"/>
                  </a:lnTo>
                  <a:cubicBezTo>
                    <a:pt x="136267" y="18672"/>
                    <a:pt x="136427" y="18512"/>
                    <a:pt x="136427" y="18307"/>
                  </a:cubicBezTo>
                  <a:cubicBezTo>
                    <a:pt x="136427" y="18078"/>
                    <a:pt x="136267" y="17919"/>
                    <a:pt x="136039" y="17919"/>
                  </a:cubicBezTo>
                  <a:lnTo>
                    <a:pt x="103627" y="17919"/>
                  </a:lnTo>
                  <a:lnTo>
                    <a:pt x="857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4" name="Google Shape;26;p2"/>
            <p:cNvSpPr/>
            <p:nvPr/>
          </p:nvSpPr>
          <p:spPr>
            <a:xfrm>
              <a:off x="106300" y="832600"/>
              <a:ext cx="2024625" cy="395475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5" name="Google Shape;27;p2"/>
            <p:cNvSpPr/>
            <p:nvPr/>
          </p:nvSpPr>
          <p:spPr>
            <a:xfrm>
              <a:off x="24125" y="1108225"/>
              <a:ext cx="1654850" cy="513025"/>
            </a:xfrm>
            <a:custGeom>
              <a:avLst/>
              <a:gdLst/>
              <a:ahLst/>
              <a:cxnLst/>
              <a:rect l="l" t="t" r="r" b="b"/>
              <a:pathLst>
                <a:path w="66194" h="20521" extrusionOk="0">
                  <a:moveTo>
                    <a:pt x="183" y="0"/>
                  </a:moveTo>
                  <a:cubicBezTo>
                    <a:pt x="92" y="0"/>
                    <a:pt x="1" y="91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5245" y="388"/>
                  </a:lnTo>
                  <a:lnTo>
                    <a:pt x="45377" y="20520"/>
                  </a:lnTo>
                  <a:lnTo>
                    <a:pt x="66011" y="20520"/>
                  </a:lnTo>
                  <a:cubicBezTo>
                    <a:pt x="66103" y="20520"/>
                    <a:pt x="66194" y="20429"/>
                    <a:pt x="66194" y="20337"/>
                  </a:cubicBezTo>
                  <a:cubicBezTo>
                    <a:pt x="66194" y="20223"/>
                    <a:pt x="66103" y="20132"/>
                    <a:pt x="66011" y="20132"/>
                  </a:cubicBezTo>
                  <a:lnTo>
                    <a:pt x="45537" y="20132"/>
                  </a:lnTo>
                  <a:lnTo>
                    <a:pt x="25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6" name="Google Shape;28;p2"/>
            <p:cNvSpPr/>
            <p:nvPr/>
          </p:nvSpPr>
          <p:spPr>
            <a:xfrm>
              <a:off x="24125" y="1371850"/>
              <a:ext cx="979225" cy="451975"/>
            </a:xfrm>
            <a:custGeom>
              <a:avLst/>
              <a:gdLst/>
              <a:ahLst/>
              <a:cxnLst/>
              <a:rect l="l" t="t" r="r" b="b"/>
              <a:pathLst>
                <a:path w="39169" h="18079" extrusionOk="0">
                  <a:moveTo>
                    <a:pt x="183" y="0"/>
                  </a:moveTo>
                  <a:cubicBezTo>
                    <a:pt x="92" y="0"/>
                    <a:pt x="1" y="92"/>
                    <a:pt x="1" y="206"/>
                  </a:cubicBezTo>
                  <a:cubicBezTo>
                    <a:pt x="1" y="297"/>
                    <a:pt x="92" y="388"/>
                    <a:pt x="183" y="388"/>
                  </a:cubicBezTo>
                  <a:lnTo>
                    <a:pt x="21182" y="388"/>
                  </a:lnTo>
                  <a:lnTo>
                    <a:pt x="38826" y="18010"/>
                  </a:lnTo>
                  <a:cubicBezTo>
                    <a:pt x="38849" y="18055"/>
                    <a:pt x="38895" y="18078"/>
                    <a:pt x="38940" y="18078"/>
                  </a:cubicBezTo>
                  <a:cubicBezTo>
                    <a:pt x="39009" y="18078"/>
                    <a:pt x="39055" y="18055"/>
                    <a:pt x="39077" y="18010"/>
                  </a:cubicBezTo>
                  <a:cubicBezTo>
                    <a:pt x="39169" y="17941"/>
                    <a:pt x="39169" y="17827"/>
                    <a:pt x="39077" y="17736"/>
                  </a:cubicBezTo>
                  <a:lnTo>
                    <a:pt x="2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7" name="Google Shape;29;p2"/>
            <p:cNvSpPr/>
            <p:nvPr/>
          </p:nvSpPr>
          <p:spPr>
            <a:xfrm>
              <a:off x="5585500" y="1408375"/>
              <a:ext cx="1529900" cy="580350"/>
            </a:xfrm>
            <a:custGeom>
              <a:avLst/>
              <a:gdLst/>
              <a:ahLst/>
              <a:cxnLst/>
              <a:rect l="l" t="t" r="r" b="b"/>
              <a:pathLst>
                <a:path w="61196" h="23214" extrusionOk="0">
                  <a:moveTo>
                    <a:pt x="49121" y="0"/>
                  </a:moveTo>
                  <a:lnTo>
                    <a:pt x="26661" y="22460"/>
                  </a:lnTo>
                  <a:lnTo>
                    <a:pt x="389" y="22460"/>
                  </a:lnTo>
                  <a:cubicBezTo>
                    <a:pt x="161" y="22460"/>
                    <a:pt x="1" y="22620"/>
                    <a:pt x="1" y="22848"/>
                  </a:cubicBezTo>
                  <a:cubicBezTo>
                    <a:pt x="1" y="23054"/>
                    <a:pt x="161" y="23214"/>
                    <a:pt x="389" y="23214"/>
                  </a:cubicBezTo>
                  <a:lnTo>
                    <a:pt x="26980" y="23214"/>
                  </a:lnTo>
                  <a:lnTo>
                    <a:pt x="49441" y="776"/>
                  </a:lnTo>
                  <a:lnTo>
                    <a:pt x="60808" y="776"/>
                  </a:lnTo>
                  <a:cubicBezTo>
                    <a:pt x="61013" y="776"/>
                    <a:pt x="61196" y="594"/>
                    <a:pt x="61196" y="388"/>
                  </a:cubicBezTo>
                  <a:cubicBezTo>
                    <a:pt x="61196" y="183"/>
                    <a:pt x="61013" y="0"/>
                    <a:pt x="60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8" name="Google Shape;30;p2"/>
            <p:cNvSpPr/>
            <p:nvPr/>
          </p:nvSpPr>
          <p:spPr>
            <a:xfrm>
              <a:off x="5953000" y="35431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5022" y="1416"/>
                    <a:pt x="5022" y="2694"/>
                  </a:cubicBezTo>
                  <a:cubicBezTo>
                    <a:pt x="5022" y="3949"/>
                    <a:pt x="3972" y="4999"/>
                    <a:pt x="2694" y="4999"/>
                  </a:cubicBezTo>
                  <a:cubicBezTo>
                    <a:pt x="1416" y="4999"/>
                    <a:pt x="388" y="3949"/>
                    <a:pt x="388" y="2694"/>
                  </a:cubicBezTo>
                  <a:cubicBezTo>
                    <a:pt x="388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187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187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99" name="Google Shape;31;p2"/>
            <p:cNvSpPr/>
            <p:nvPr/>
          </p:nvSpPr>
          <p:spPr>
            <a:xfrm>
              <a:off x="5976400" y="356650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58"/>
                  </a:cubicBezTo>
                  <a:cubicBezTo>
                    <a:pt x="0" y="2717"/>
                    <a:pt x="799" y="3493"/>
                    <a:pt x="1758" y="3493"/>
                  </a:cubicBezTo>
                  <a:cubicBezTo>
                    <a:pt x="2739" y="3493"/>
                    <a:pt x="3515" y="2717"/>
                    <a:pt x="3515" y="1758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0" name="Google Shape;32;p2"/>
            <p:cNvSpPr/>
            <p:nvPr/>
          </p:nvSpPr>
          <p:spPr>
            <a:xfrm>
              <a:off x="5421175" y="22563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2"/>
                    <a:pt x="3972" y="5022"/>
                    <a:pt x="2694" y="5022"/>
                  </a:cubicBezTo>
                  <a:cubicBezTo>
                    <a:pt x="1415" y="5022"/>
                    <a:pt x="365" y="3972"/>
                    <a:pt x="365" y="2694"/>
                  </a:cubicBezTo>
                  <a:cubicBezTo>
                    <a:pt x="365" y="1416"/>
                    <a:pt x="1415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1" name="Google Shape;33;p2"/>
            <p:cNvSpPr/>
            <p:nvPr/>
          </p:nvSpPr>
          <p:spPr>
            <a:xfrm>
              <a:off x="5444575" y="22797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0"/>
                  </a:moveTo>
                  <a:cubicBezTo>
                    <a:pt x="776" y="0"/>
                    <a:pt x="0" y="799"/>
                    <a:pt x="0" y="1758"/>
                  </a:cubicBezTo>
                  <a:cubicBezTo>
                    <a:pt x="0" y="2739"/>
                    <a:pt x="776" y="3516"/>
                    <a:pt x="1758" y="3516"/>
                  </a:cubicBezTo>
                  <a:cubicBezTo>
                    <a:pt x="2716" y="3516"/>
                    <a:pt x="3515" y="2739"/>
                    <a:pt x="3515" y="1758"/>
                  </a:cubicBezTo>
                  <a:cubicBezTo>
                    <a:pt x="3515" y="799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2" name="Google Shape;34;p2"/>
            <p:cNvSpPr/>
            <p:nvPr/>
          </p:nvSpPr>
          <p:spPr>
            <a:xfrm>
              <a:off x="5459400" y="1912225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66"/>
                    <a:pt x="2694" y="366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3" name="Google Shape;35;p2"/>
            <p:cNvSpPr/>
            <p:nvPr/>
          </p:nvSpPr>
          <p:spPr>
            <a:xfrm>
              <a:off x="5482800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99" y="1"/>
                    <a:pt x="0" y="777"/>
                    <a:pt x="0" y="1758"/>
                  </a:cubicBezTo>
                  <a:cubicBezTo>
                    <a:pt x="0" y="2717"/>
                    <a:pt x="799" y="3516"/>
                    <a:pt x="1758" y="3516"/>
                  </a:cubicBezTo>
                  <a:cubicBezTo>
                    <a:pt x="2739" y="3516"/>
                    <a:pt x="3515" y="2717"/>
                    <a:pt x="3515" y="1758"/>
                  </a:cubicBezTo>
                  <a:cubicBezTo>
                    <a:pt x="3515" y="777"/>
                    <a:pt x="2739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4" name="Google Shape;36;p2"/>
            <p:cNvSpPr/>
            <p:nvPr/>
          </p:nvSpPr>
          <p:spPr>
            <a:xfrm>
              <a:off x="4736975" y="1935625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7" y="1"/>
                    <a:pt x="1" y="777"/>
                    <a:pt x="1" y="1758"/>
                  </a:cubicBezTo>
                  <a:cubicBezTo>
                    <a:pt x="1" y="2717"/>
                    <a:pt x="777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5" name="Google Shape;37;p2"/>
            <p:cNvSpPr/>
            <p:nvPr/>
          </p:nvSpPr>
          <p:spPr>
            <a:xfrm>
              <a:off x="7044625" y="2632950"/>
              <a:ext cx="87900" cy="87325"/>
            </a:xfrm>
            <a:custGeom>
              <a:avLst/>
              <a:gdLst/>
              <a:ahLst/>
              <a:cxnLst/>
              <a:rect l="l" t="t" r="r" b="b"/>
              <a:pathLst>
                <a:path w="3516" h="3493" extrusionOk="0">
                  <a:moveTo>
                    <a:pt x="1758" y="0"/>
                  </a:moveTo>
                  <a:cubicBezTo>
                    <a:pt x="799" y="0"/>
                    <a:pt x="0" y="776"/>
                    <a:pt x="0" y="1735"/>
                  </a:cubicBezTo>
                  <a:cubicBezTo>
                    <a:pt x="0" y="2716"/>
                    <a:pt x="799" y="3493"/>
                    <a:pt x="1758" y="3493"/>
                  </a:cubicBezTo>
                  <a:cubicBezTo>
                    <a:pt x="2739" y="3493"/>
                    <a:pt x="3515" y="2716"/>
                    <a:pt x="3515" y="1735"/>
                  </a:cubicBezTo>
                  <a:cubicBezTo>
                    <a:pt x="3515" y="776"/>
                    <a:pt x="2739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6" name="Google Shape;38;p2"/>
            <p:cNvSpPr/>
            <p:nvPr/>
          </p:nvSpPr>
          <p:spPr>
            <a:xfrm>
              <a:off x="4222850" y="1085400"/>
              <a:ext cx="134675" cy="134675"/>
            </a:xfrm>
            <a:custGeom>
              <a:avLst/>
              <a:gdLst/>
              <a:ahLst/>
              <a:cxnLst/>
              <a:rect l="l" t="t" r="r" b="b"/>
              <a:pathLst>
                <a:path w="5387" h="5387" extrusionOk="0">
                  <a:moveTo>
                    <a:pt x="2694" y="388"/>
                  </a:moveTo>
                  <a:cubicBezTo>
                    <a:pt x="3972" y="388"/>
                    <a:pt x="5022" y="1415"/>
                    <a:pt x="5022" y="2694"/>
                  </a:cubicBezTo>
                  <a:cubicBezTo>
                    <a:pt x="5022" y="3972"/>
                    <a:pt x="3972" y="4999"/>
                    <a:pt x="2694" y="4999"/>
                  </a:cubicBezTo>
                  <a:cubicBezTo>
                    <a:pt x="1415" y="4999"/>
                    <a:pt x="388" y="3972"/>
                    <a:pt x="388" y="2694"/>
                  </a:cubicBezTo>
                  <a:cubicBezTo>
                    <a:pt x="388" y="1415"/>
                    <a:pt x="1415" y="388"/>
                    <a:pt x="2694" y="388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7"/>
                    <a:pt x="1210" y="5387"/>
                    <a:pt x="2694" y="5387"/>
                  </a:cubicBezTo>
                  <a:cubicBezTo>
                    <a:pt x="4177" y="5387"/>
                    <a:pt x="5387" y="4177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7" name="Google Shape;39;p2"/>
            <p:cNvSpPr/>
            <p:nvPr/>
          </p:nvSpPr>
          <p:spPr>
            <a:xfrm>
              <a:off x="4246800" y="1108775"/>
              <a:ext cx="87350" cy="87925"/>
            </a:xfrm>
            <a:custGeom>
              <a:avLst/>
              <a:gdLst/>
              <a:ahLst/>
              <a:cxnLst/>
              <a:rect l="l" t="t" r="r" b="b"/>
              <a:pathLst>
                <a:path w="3494" h="3517" extrusionOk="0">
                  <a:moveTo>
                    <a:pt x="1736" y="1"/>
                  </a:moveTo>
                  <a:cubicBezTo>
                    <a:pt x="777" y="1"/>
                    <a:pt x="1" y="800"/>
                    <a:pt x="1" y="1759"/>
                  </a:cubicBezTo>
                  <a:cubicBezTo>
                    <a:pt x="1" y="2717"/>
                    <a:pt x="777" y="3516"/>
                    <a:pt x="1736" y="3516"/>
                  </a:cubicBezTo>
                  <a:cubicBezTo>
                    <a:pt x="2717" y="3516"/>
                    <a:pt x="3493" y="2717"/>
                    <a:pt x="3493" y="1759"/>
                  </a:cubicBezTo>
                  <a:cubicBezTo>
                    <a:pt x="3493" y="800"/>
                    <a:pt x="2717" y="1"/>
                    <a:pt x="17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8" name="Google Shape;40;p2"/>
            <p:cNvSpPr/>
            <p:nvPr/>
          </p:nvSpPr>
          <p:spPr>
            <a:xfrm>
              <a:off x="3502700" y="258500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89"/>
                  </a:moveTo>
                  <a:cubicBezTo>
                    <a:pt x="3972" y="389"/>
                    <a:pt x="4999" y="1416"/>
                    <a:pt x="4999" y="2694"/>
                  </a:cubicBezTo>
                  <a:cubicBezTo>
                    <a:pt x="4999" y="3973"/>
                    <a:pt x="3972" y="5000"/>
                    <a:pt x="2694" y="5000"/>
                  </a:cubicBezTo>
                  <a:cubicBezTo>
                    <a:pt x="1416" y="5000"/>
                    <a:pt x="389" y="3973"/>
                    <a:pt x="389" y="2694"/>
                  </a:cubicBezTo>
                  <a:cubicBezTo>
                    <a:pt x="389" y="1416"/>
                    <a:pt x="1416" y="389"/>
                    <a:pt x="2694" y="389"/>
                  </a:cubicBezTo>
                  <a:close/>
                  <a:moveTo>
                    <a:pt x="2694" y="1"/>
                  </a:moveTo>
                  <a:cubicBezTo>
                    <a:pt x="1210" y="1"/>
                    <a:pt x="1" y="1211"/>
                    <a:pt x="1" y="2694"/>
                  </a:cubicBezTo>
                  <a:cubicBezTo>
                    <a:pt x="1" y="4178"/>
                    <a:pt x="1210" y="5388"/>
                    <a:pt x="2694" y="5388"/>
                  </a:cubicBezTo>
                  <a:cubicBezTo>
                    <a:pt x="4178" y="5388"/>
                    <a:pt x="5387" y="4178"/>
                    <a:pt x="5387" y="2694"/>
                  </a:cubicBezTo>
                  <a:cubicBezTo>
                    <a:pt x="5387" y="1211"/>
                    <a:pt x="4178" y="1"/>
                    <a:pt x="26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09" name="Google Shape;41;p2"/>
            <p:cNvSpPr/>
            <p:nvPr/>
          </p:nvSpPr>
          <p:spPr>
            <a:xfrm>
              <a:off x="3526100" y="2608400"/>
              <a:ext cx="87900" cy="87900"/>
            </a:xfrm>
            <a:custGeom>
              <a:avLst/>
              <a:gdLst/>
              <a:ahLst/>
              <a:cxnLst/>
              <a:rect l="l" t="t" r="r" b="b"/>
              <a:pathLst>
                <a:path w="3516" h="3516" extrusionOk="0">
                  <a:moveTo>
                    <a:pt x="1758" y="1"/>
                  </a:moveTo>
                  <a:cubicBezTo>
                    <a:pt x="776" y="1"/>
                    <a:pt x="0" y="777"/>
                    <a:pt x="0" y="1758"/>
                  </a:cubicBezTo>
                  <a:cubicBezTo>
                    <a:pt x="0" y="2717"/>
                    <a:pt x="776" y="3516"/>
                    <a:pt x="1758" y="3516"/>
                  </a:cubicBezTo>
                  <a:cubicBezTo>
                    <a:pt x="2717" y="3516"/>
                    <a:pt x="3516" y="2717"/>
                    <a:pt x="3516" y="1758"/>
                  </a:cubicBezTo>
                  <a:cubicBezTo>
                    <a:pt x="3516" y="777"/>
                    <a:pt x="2717" y="1"/>
                    <a:pt x="1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0" name="Google Shape;42;p2"/>
            <p:cNvSpPr/>
            <p:nvPr/>
          </p:nvSpPr>
          <p:spPr>
            <a:xfrm>
              <a:off x="2281550" y="1156150"/>
              <a:ext cx="134700" cy="134700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94" y="366"/>
                  </a:moveTo>
                  <a:cubicBezTo>
                    <a:pt x="3972" y="366"/>
                    <a:pt x="4999" y="1416"/>
                    <a:pt x="4999" y="2694"/>
                  </a:cubicBezTo>
                  <a:cubicBezTo>
                    <a:pt x="4999" y="3972"/>
                    <a:pt x="3972" y="4999"/>
                    <a:pt x="2694" y="4999"/>
                  </a:cubicBezTo>
                  <a:cubicBezTo>
                    <a:pt x="1416" y="4999"/>
                    <a:pt x="366" y="3972"/>
                    <a:pt x="366" y="2694"/>
                  </a:cubicBezTo>
                  <a:cubicBezTo>
                    <a:pt x="366" y="1416"/>
                    <a:pt x="1416" y="366"/>
                    <a:pt x="2694" y="366"/>
                  </a:cubicBezTo>
                  <a:close/>
                  <a:moveTo>
                    <a:pt x="2694" y="0"/>
                  </a:moveTo>
                  <a:cubicBezTo>
                    <a:pt x="1210" y="0"/>
                    <a:pt x="0" y="1210"/>
                    <a:pt x="0" y="2694"/>
                  </a:cubicBezTo>
                  <a:cubicBezTo>
                    <a:pt x="0" y="4178"/>
                    <a:pt x="1210" y="5387"/>
                    <a:pt x="2694" y="5387"/>
                  </a:cubicBezTo>
                  <a:cubicBezTo>
                    <a:pt x="4177" y="5387"/>
                    <a:pt x="5387" y="4178"/>
                    <a:pt x="5387" y="2694"/>
                  </a:cubicBezTo>
                  <a:cubicBezTo>
                    <a:pt x="5387" y="1210"/>
                    <a:pt x="4177" y="0"/>
                    <a:pt x="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1" name="Google Shape;43;p2"/>
            <p:cNvSpPr/>
            <p:nvPr/>
          </p:nvSpPr>
          <p:spPr>
            <a:xfrm>
              <a:off x="2304950" y="1179550"/>
              <a:ext cx="87325" cy="87900"/>
            </a:xfrm>
            <a:custGeom>
              <a:avLst/>
              <a:gdLst/>
              <a:ahLst/>
              <a:cxnLst/>
              <a:rect l="l" t="t" r="r" b="b"/>
              <a:pathLst>
                <a:path w="3493" h="3516" extrusionOk="0">
                  <a:moveTo>
                    <a:pt x="1758" y="0"/>
                  </a:moveTo>
                  <a:cubicBezTo>
                    <a:pt x="776" y="0"/>
                    <a:pt x="0" y="776"/>
                    <a:pt x="0" y="1758"/>
                  </a:cubicBezTo>
                  <a:cubicBezTo>
                    <a:pt x="0" y="2717"/>
                    <a:pt x="776" y="3515"/>
                    <a:pt x="1758" y="3515"/>
                  </a:cubicBezTo>
                  <a:cubicBezTo>
                    <a:pt x="2716" y="3515"/>
                    <a:pt x="3493" y="2717"/>
                    <a:pt x="3493" y="1758"/>
                  </a:cubicBezTo>
                  <a:cubicBezTo>
                    <a:pt x="3493" y="776"/>
                    <a:pt x="2716" y="0"/>
                    <a:pt x="1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2" name="Google Shape;44;p2"/>
            <p:cNvSpPr/>
            <p:nvPr/>
          </p:nvSpPr>
          <p:spPr>
            <a:xfrm>
              <a:off x="1577950" y="1004925"/>
              <a:ext cx="94750" cy="94750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3" name="Google Shape;45;p2"/>
            <p:cNvSpPr/>
            <p:nvPr/>
          </p:nvSpPr>
          <p:spPr>
            <a:xfrm>
              <a:off x="1595075" y="1022050"/>
              <a:ext cx="59950" cy="59950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4" name="Google Shape;46;p2"/>
            <p:cNvSpPr/>
            <p:nvPr/>
          </p:nvSpPr>
          <p:spPr>
            <a:xfrm>
              <a:off x="2892125" y="11704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310" y="4246"/>
                    <a:pt x="4246" y="3287"/>
                    <a:pt x="4246" y="2123"/>
                  </a:cubicBezTo>
                  <a:cubicBezTo>
                    <a:pt x="4246" y="936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5" name="Google Shape;47;p2"/>
            <p:cNvSpPr/>
            <p:nvPr/>
          </p:nvSpPr>
          <p:spPr>
            <a:xfrm>
              <a:off x="7004675" y="136615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36" y="0"/>
                    <a:pt x="0" y="959"/>
                    <a:pt x="0" y="2123"/>
                  </a:cubicBezTo>
                  <a:cubicBezTo>
                    <a:pt x="0" y="3310"/>
                    <a:pt x="936" y="4246"/>
                    <a:pt x="2123" y="4246"/>
                  </a:cubicBezTo>
                  <a:cubicBezTo>
                    <a:pt x="3287" y="4246"/>
                    <a:pt x="4246" y="3310"/>
                    <a:pt x="4246" y="2123"/>
                  </a:cubicBezTo>
                  <a:cubicBezTo>
                    <a:pt x="4246" y="959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6" name="Google Shape;48;p2"/>
            <p:cNvSpPr/>
            <p:nvPr/>
          </p:nvSpPr>
          <p:spPr>
            <a:xfrm>
              <a:off x="6446600" y="2270600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59"/>
                    <a:pt x="0" y="2123"/>
                  </a:cubicBezTo>
                  <a:cubicBezTo>
                    <a:pt x="0" y="3310"/>
                    <a:pt x="959" y="4246"/>
                    <a:pt x="2123" y="4246"/>
                  </a:cubicBezTo>
                  <a:cubicBezTo>
                    <a:pt x="3310" y="4246"/>
                    <a:pt x="4246" y="3310"/>
                    <a:pt x="4246" y="2123"/>
                  </a:cubicBezTo>
                  <a:cubicBezTo>
                    <a:pt x="4246" y="959"/>
                    <a:pt x="3310" y="0"/>
                    <a:pt x="2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7" name="Google Shape;49;p2"/>
            <p:cNvSpPr/>
            <p:nvPr/>
          </p:nvSpPr>
          <p:spPr>
            <a:xfrm>
              <a:off x="6258275" y="3300575"/>
              <a:ext cx="69650" cy="69650"/>
            </a:xfrm>
            <a:custGeom>
              <a:avLst/>
              <a:gdLst/>
              <a:ahLst/>
              <a:cxnLst/>
              <a:rect l="l" t="t" r="r" b="b"/>
              <a:pathLst>
                <a:path w="2786" h="2786" extrusionOk="0">
                  <a:moveTo>
                    <a:pt x="1393" y="1"/>
                  </a:moveTo>
                  <a:cubicBezTo>
                    <a:pt x="617" y="1"/>
                    <a:pt x="1" y="617"/>
                    <a:pt x="1" y="1393"/>
                  </a:cubicBezTo>
                  <a:cubicBezTo>
                    <a:pt x="1" y="2146"/>
                    <a:pt x="617" y="2786"/>
                    <a:pt x="1393" y="2786"/>
                  </a:cubicBezTo>
                  <a:cubicBezTo>
                    <a:pt x="2169" y="2786"/>
                    <a:pt x="2786" y="2146"/>
                    <a:pt x="2786" y="1393"/>
                  </a:cubicBezTo>
                  <a:cubicBezTo>
                    <a:pt x="2786" y="617"/>
                    <a:pt x="2169" y="1"/>
                    <a:pt x="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8" name="Google Shape;50;p2"/>
            <p:cNvSpPr/>
            <p:nvPr/>
          </p:nvSpPr>
          <p:spPr>
            <a:xfrm>
              <a:off x="4746100" y="3030675"/>
              <a:ext cx="69650" cy="69075"/>
            </a:xfrm>
            <a:custGeom>
              <a:avLst/>
              <a:gdLst/>
              <a:ahLst/>
              <a:cxnLst/>
              <a:rect l="l" t="t" r="r" b="b"/>
              <a:pathLst>
                <a:path w="2786" h="2763" extrusionOk="0">
                  <a:moveTo>
                    <a:pt x="1393" y="0"/>
                  </a:moveTo>
                  <a:cubicBezTo>
                    <a:pt x="617" y="0"/>
                    <a:pt x="1" y="617"/>
                    <a:pt x="1" y="1393"/>
                  </a:cubicBezTo>
                  <a:cubicBezTo>
                    <a:pt x="1" y="2146"/>
                    <a:pt x="617" y="2762"/>
                    <a:pt x="1393" y="2762"/>
                  </a:cubicBezTo>
                  <a:cubicBezTo>
                    <a:pt x="2169" y="2762"/>
                    <a:pt x="2786" y="2146"/>
                    <a:pt x="2786" y="1393"/>
                  </a:cubicBezTo>
                  <a:cubicBezTo>
                    <a:pt x="2786" y="617"/>
                    <a:pt x="2169" y="0"/>
                    <a:pt x="1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19" name="Google Shape;51;p2"/>
            <p:cNvSpPr/>
            <p:nvPr/>
          </p:nvSpPr>
          <p:spPr>
            <a:xfrm>
              <a:off x="5111875" y="1378700"/>
              <a:ext cx="106175" cy="106150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60" y="0"/>
                    <a:pt x="1" y="959"/>
                    <a:pt x="1" y="2123"/>
                  </a:cubicBezTo>
                  <a:cubicBezTo>
                    <a:pt x="1" y="3310"/>
                    <a:pt x="960" y="4246"/>
                    <a:pt x="2124" y="4246"/>
                  </a:cubicBezTo>
                  <a:cubicBezTo>
                    <a:pt x="3288" y="4246"/>
                    <a:pt x="4246" y="3310"/>
                    <a:pt x="4246" y="2123"/>
                  </a:cubicBezTo>
                  <a:cubicBezTo>
                    <a:pt x="4246" y="959"/>
                    <a:pt x="3288" y="0"/>
                    <a:pt x="21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0" name="Google Shape;52;p2"/>
            <p:cNvSpPr/>
            <p:nvPr/>
          </p:nvSpPr>
          <p:spPr>
            <a:xfrm>
              <a:off x="5692225" y="1404950"/>
              <a:ext cx="75350" cy="74775"/>
            </a:xfrm>
            <a:custGeom>
              <a:avLst/>
              <a:gdLst/>
              <a:ahLst/>
              <a:cxnLst/>
              <a:rect l="l" t="t" r="r" b="b"/>
              <a:pathLst>
                <a:path w="3014" h="2991" extrusionOk="0">
                  <a:moveTo>
                    <a:pt x="1507" y="0"/>
                  </a:moveTo>
                  <a:cubicBezTo>
                    <a:pt x="685" y="0"/>
                    <a:pt x="0" y="662"/>
                    <a:pt x="0" y="1507"/>
                  </a:cubicBezTo>
                  <a:cubicBezTo>
                    <a:pt x="0" y="2328"/>
                    <a:pt x="685" y="2990"/>
                    <a:pt x="1507" y="2990"/>
                  </a:cubicBezTo>
                  <a:cubicBezTo>
                    <a:pt x="2328" y="2990"/>
                    <a:pt x="3013" y="2328"/>
                    <a:pt x="3013" y="1507"/>
                  </a:cubicBezTo>
                  <a:cubicBezTo>
                    <a:pt x="3013" y="662"/>
                    <a:pt x="2328" y="0"/>
                    <a:pt x="15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1" name="Google Shape;53;p2"/>
            <p:cNvSpPr/>
            <p:nvPr/>
          </p:nvSpPr>
          <p:spPr>
            <a:xfrm>
              <a:off x="5821750" y="1469425"/>
              <a:ext cx="79350" cy="79350"/>
            </a:xfrm>
            <a:custGeom>
              <a:avLst/>
              <a:gdLst/>
              <a:ahLst/>
              <a:cxnLst/>
              <a:rect l="l" t="t" r="r" b="b"/>
              <a:pathLst>
                <a:path w="3174" h="3174" extrusionOk="0">
                  <a:moveTo>
                    <a:pt x="1598" y="1"/>
                  </a:moveTo>
                  <a:cubicBezTo>
                    <a:pt x="708" y="1"/>
                    <a:pt x="1" y="708"/>
                    <a:pt x="1" y="1575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75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2" name="Google Shape;54;p2"/>
            <p:cNvSpPr/>
            <p:nvPr/>
          </p:nvSpPr>
          <p:spPr>
            <a:xfrm>
              <a:off x="3572900" y="2384150"/>
              <a:ext cx="139825" cy="139250"/>
            </a:xfrm>
            <a:custGeom>
              <a:avLst/>
              <a:gdLst/>
              <a:ahLst/>
              <a:cxnLst/>
              <a:rect l="l" t="t" r="r" b="b"/>
              <a:pathLst>
                <a:path w="5593" h="5570" extrusionOk="0">
                  <a:moveTo>
                    <a:pt x="2808" y="0"/>
                  </a:moveTo>
                  <a:cubicBezTo>
                    <a:pt x="1255" y="0"/>
                    <a:pt x="0" y="1233"/>
                    <a:pt x="0" y="2785"/>
                  </a:cubicBezTo>
                  <a:cubicBezTo>
                    <a:pt x="0" y="4314"/>
                    <a:pt x="1255" y="5570"/>
                    <a:pt x="2808" y="5570"/>
                  </a:cubicBezTo>
                  <a:cubicBezTo>
                    <a:pt x="4337" y="5570"/>
                    <a:pt x="5592" y="4314"/>
                    <a:pt x="5592" y="2785"/>
                  </a:cubicBezTo>
                  <a:cubicBezTo>
                    <a:pt x="5592" y="1233"/>
                    <a:pt x="4337" y="0"/>
                    <a:pt x="2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3" name="Google Shape;55;p2"/>
            <p:cNvSpPr/>
            <p:nvPr/>
          </p:nvSpPr>
          <p:spPr>
            <a:xfrm>
              <a:off x="5419450" y="2995300"/>
              <a:ext cx="139825" cy="139825"/>
            </a:xfrm>
            <a:custGeom>
              <a:avLst/>
              <a:gdLst/>
              <a:ahLst/>
              <a:cxnLst/>
              <a:rect l="l" t="t" r="r" b="b"/>
              <a:pathLst>
                <a:path w="5593" h="5593" extrusionOk="0">
                  <a:moveTo>
                    <a:pt x="2785" y="0"/>
                  </a:moveTo>
                  <a:cubicBezTo>
                    <a:pt x="1256" y="0"/>
                    <a:pt x="1" y="1256"/>
                    <a:pt x="1" y="2808"/>
                  </a:cubicBezTo>
                  <a:cubicBezTo>
                    <a:pt x="1" y="4337"/>
                    <a:pt x="1256" y="5592"/>
                    <a:pt x="2785" y="5592"/>
                  </a:cubicBezTo>
                  <a:cubicBezTo>
                    <a:pt x="4338" y="5592"/>
                    <a:pt x="5593" y="4337"/>
                    <a:pt x="5593" y="2808"/>
                  </a:cubicBezTo>
                  <a:cubicBezTo>
                    <a:pt x="5593" y="1256"/>
                    <a:pt x="4338" y="0"/>
                    <a:pt x="2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4" name="Google Shape;56;p2"/>
            <p:cNvSpPr/>
            <p:nvPr/>
          </p:nvSpPr>
          <p:spPr>
            <a:xfrm>
              <a:off x="3311550" y="1787275"/>
              <a:ext cx="65075" cy="65075"/>
            </a:xfrm>
            <a:custGeom>
              <a:avLst/>
              <a:gdLst/>
              <a:ahLst/>
              <a:cxnLst/>
              <a:rect l="l" t="t" r="r" b="b"/>
              <a:pathLst>
                <a:path w="2603" h="2603" extrusionOk="0">
                  <a:moveTo>
                    <a:pt x="1301" y="0"/>
                  </a:moveTo>
                  <a:cubicBezTo>
                    <a:pt x="594" y="0"/>
                    <a:pt x="0" y="571"/>
                    <a:pt x="0" y="1301"/>
                  </a:cubicBezTo>
                  <a:cubicBezTo>
                    <a:pt x="0" y="2009"/>
                    <a:pt x="594" y="2602"/>
                    <a:pt x="1301" y="2602"/>
                  </a:cubicBezTo>
                  <a:cubicBezTo>
                    <a:pt x="2009" y="2602"/>
                    <a:pt x="2602" y="2009"/>
                    <a:pt x="2602" y="1301"/>
                  </a:cubicBezTo>
                  <a:cubicBezTo>
                    <a:pt x="2602" y="571"/>
                    <a:pt x="2009" y="0"/>
                    <a:pt x="1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5" name="Google Shape;57;p2"/>
            <p:cNvSpPr/>
            <p:nvPr/>
          </p:nvSpPr>
          <p:spPr>
            <a:xfrm>
              <a:off x="3501550" y="1519075"/>
              <a:ext cx="143825" cy="144400"/>
            </a:xfrm>
            <a:custGeom>
              <a:avLst/>
              <a:gdLst/>
              <a:ahLst/>
              <a:cxnLst/>
              <a:rect l="l" t="t" r="r" b="b"/>
              <a:pathLst>
                <a:path w="5753" h="5776" extrusionOk="0">
                  <a:moveTo>
                    <a:pt x="2877" y="388"/>
                  </a:moveTo>
                  <a:cubicBezTo>
                    <a:pt x="4246" y="388"/>
                    <a:pt x="5388" y="1507"/>
                    <a:pt x="5388" y="2899"/>
                  </a:cubicBezTo>
                  <a:cubicBezTo>
                    <a:pt x="5388" y="4269"/>
                    <a:pt x="4246" y="5410"/>
                    <a:pt x="2877" y="5410"/>
                  </a:cubicBezTo>
                  <a:cubicBezTo>
                    <a:pt x="1485" y="5410"/>
                    <a:pt x="366" y="4269"/>
                    <a:pt x="366" y="2899"/>
                  </a:cubicBezTo>
                  <a:cubicBezTo>
                    <a:pt x="366" y="1507"/>
                    <a:pt x="1485" y="388"/>
                    <a:pt x="2877" y="388"/>
                  </a:cubicBezTo>
                  <a:close/>
                  <a:moveTo>
                    <a:pt x="2877" y="0"/>
                  </a:moveTo>
                  <a:cubicBezTo>
                    <a:pt x="1279" y="0"/>
                    <a:pt x="1" y="1301"/>
                    <a:pt x="1" y="2899"/>
                  </a:cubicBezTo>
                  <a:cubicBezTo>
                    <a:pt x="1" y="4497"/>
                    <a:pt x="1279" y="5775"/>
                    <a:pt x="2877" y="5775"/>
                  </a:cubicBezTo>
                  <a:cubicBezTo>
                    <a:pt x="4475" y="5775"/>
                    <a:pt x="5753" y="4497"/>
                    <a:pt x="5753" y="2899"/>
                  </a:cubicBezTo>
                  <a:cubicBezTo>
                    <a:pt x="5753" y="1301"/>
                    <a:pt x="4475" y="0"/>
                    <a:pt x="28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6" name="Google Shape;58;p2"/>
            <p:cNvSpPr/>
            <p:nvPr/>
          </p:nvSpPr>
          <p:spPr>
            <a:xfrm>
              <a:off x="3526675" y="1544750"/>
              <a:ext cx="93600" cy="93050"/>
            </a:xfrm>
            <a:custGeom>
              <a:avLst/>
              <a:gdLst/>
              <a:ahLst/>
              <a:cxnLst/>
              <a:rect l="l" t="t" r="r" b="b"/>
              <a:pathLst>
                <a:path w="3744" h="3722" extrusionOk="0">
                  <a:moveTo>
                    <a:pt x="1872" y="0"/>
                  </a:moveTo>
                  <a:cubicBezTo>
                    <a:pt x="845" y="0"/>
                    <a:pt x="0" y="845"/>
                    <a:pt x="0" y="1872"/>
                  </a:cubicBezTo>
                  <a:cubicBezTo>
                    <a:pt x="0" y="2899"/>
                    <a:pt x="845" y="3721"/>
                    <a:pt x="1872" y="3721"/>
                  </a:cubicBezTo>
                  <a:cubicBezTo>
                    <a:pt x="2899" y="3721"/>
                    <a:pt x="3744" y="2899"/>
                    <a:pt x="3744" y="1872"/>
                  </a:cubicBezTo>
                  <a:cubicBezTo>
                    <a:pt x="3744" y="845"/>
                    <a:pt x="2899" y="0"/>
                    <a:pt x="18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7" name="Google Shape;59;p2"/>
            <p:cNvSpPr/>
            <p:nvPr/>
          </p:nvSpPr>
          <p:spPr>
            <a:xfrm>
              <a:off x="1930050" y="1563575"/>
              <a:ext cx="106150" cy="106175"/>
            </a:xfrm>
            <a:custGeom>
              <a:avLst/>
              <a:gdLst/>
              <a:ahLst/>
              <a:cxnLst/>
              <a:rect l="l" t="t" r="r" b="b"/>
              <a:pathLst>
                <a:path w="4246" h="4247" extrusionOk="0">
                  <a:moveTo>
                    <a:pt x="2123" y="1"/>
                  </a:moveTo>
                  <a:cubicBezTo>
                    <a:pt x="959" y="1"/>
                    <a:pt x="0" y="937"/>
                    <a:pt x="0" y="2123"/>
                  </a:cubicBezTo>
                  <a:cubicBezTo>
                    <a:pt x="0" y="3288"/>
                    <a:pt x="959" y="4246"/>
                    <a:pt x="2123" y="4246"/>
                  </a:cubicBezTo>
                  <a:cubicBezTo>
                    <a:pt x="3310" y="4246"/>
                    <a:pt x="4246" y="3288"/>
                    <a:pt x="4246" y="2123"/>
                  </a:cubicBezTo>
                  <a:cubicBezTo>
                    <a:pt x="4246" y="937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8" name="Google Shape;60;p2"/>
            <p:cNvSpPr/>
            <p:nvPr/>
          </p:nvSpPr>
          <p:spPr>
            <a:xfrm>
              <a:off x="1621325" y="1563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36" y="1"/>
                    <a:pt x="1" y="937"/>
                    <a:pt x="1" y="2123"/>
                  </a:cubicBezTo>
                  <a:cubicBezTo>
                    <a:pt x="1" y="3288"/>
                    <a:pt x="936" y="4246"/>
                    <a:pt x="2123" y="4246"/>
                  </a:cubicBezTo>
                  <a:cubicBezTo>
                    <a:pt x="3287" y="4246"/>
                    <a:pt x="4246" y="3288"/>
                    <a:pt x="4246" y="2123"/>
                  </a:cubicBezTo>
                  <a:cubicBezTo>
                    <a:pt x="4246" y="937"/>
                    <a:pt x="3287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29" name="Google Shape;61;p2"/>
            <p:cNvSpPr/>
            <p:nvPr/>
          </p:nvSpPr>
          <p:spPr>
            <a:xfrm>
              <a:off x="944550" y="1765575"/>
              <a:ext cx="106175" cy="106175"/>
            </a:xfrm>
            <a:custGeom>
              <a:avLst/>
              <a:gdLst/>
              <a:ahLst/>
              <a:cxnLst/>
              <a:rect l="l" t="t" r="r" b="b"/>
              <a:pathLst>
                <a:path w="4247" h="4247" extrusionOk="0">
                  <a:moveTo>
                    <a:pt x="2123" y="1"/>
                  </a:moveTo>
                  <a:cubicBezTo>
                    <a:pt x="959" y="1"/>
                    <a:pt x="1" y="960"/>
                    <a:pt x="1" y="2124"/>
                  </a:cubicBezTo>
                  <a:cubicBezTo>
                    <a:pt x="1" y="3311"/>
                    <a:pt x="959" y="4246"/>
                    <a:pt x="2123" y="4246"/>
                  </a:cubicBezTo>
                  <a:cubicBezTo>
                    <a:pt x="3310" y="4246"/>
                    <a:pt x="4246" y="3311"/>
                    <a:pt x="4246" y="2124"/>
                  </a:cubicBezTo>
                  <a:cubicBezTo>
                    <a:pt x="4246" y="960"/>
                    <a:pt x="3310" y="1"/>
                    <a:pt x="21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0" name="Google Shape;62;p2"/>
            <p:cNvSpPr/>
            <p:nvPr/>
          </p:nvSpPr>
          <p:spPr>
            <a:xfrm>
              <a:off x="496050" y="1323925"/>
              <a:ext cx="106150" cy="106150"/>
            </a:xfrm>
            <a:custGeom>
              <a:avLst/>
              <a:gdLst/>
              <a:ahLst/>
              <a:cxnLst/>
              <a:rect l="l" t="t" r="r" b="b"/>
              <a:pathLst>
                <a:path w="4246" h="4246" extrusionOk="0">
                  <a:moveTo>
                    <a:pt x="2123" y="0"/>
                  </a:moveTo>
                  <a:cubicBezTo>
                    <a:pt x="959" y="0"/>
                    <a:pt x="0" y="936"/>
                    <a:pt x="0" y="2123"/>
                  </a:cubicBezTo>
                  <a:cubicBezTo>
                    <a:pt x="0" y="3287"/>
                    <a:pt x="959" y="4246"/>
                    <a:pt x="2123" y="4246"/>
                  </a:cubicBezTo>
                  <a:cubicBezTo>
                    <a:pt x="3287" y="4246"/>
                    <a:pt x="4246" y="3287"/>
                    <a:pt x="4246" y="2123"/>
                  </a:cubicBezTo>
                  <a:cubicBezTo>
                    <a:pt x="4246" y="936"/>
                    <a:pt x="3287" y="0"/>
                    <a:pt x="2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1" name="Google Shape;63;p2"/>
            <p:cNvSpPr/>
            <p:nvPr/>
          </p:nvSpPr>
          <p:spPr>
            <a:xfrm>
              <a:off x="3168300" y="1186975"/>
              <a:ext cx="72500" cy="73050"/>
            </a:xfrm>
            <a:custGeom>
              <a:avLst/>
              <a:gdLst/>
              <a:ahLst/>
              <a:cxnLst/>
              <a:rect l="l" t="t" r="r" b="b"/>
              <a:pathLst>
                <a:path w="2900" h="2922" extrusionOk="0">
                  <a:moveTo>
                    <a:pt x="1462" y="0"/>
                  </a:moveTo>
                  <a:cubicBezTo>
                    <a:pt x="640" y="0"/>
                    <a:pt x="1" y="639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1" y="2922"/>
                    <a:pt x="2900" y="2260"/>
                    <a:pt x="2900" y="1461"/>
                  </a:cubicBezTo>
                  <a:cubicBezTo>
                    <a:pt x="2900" y="639"/>
                    <a:pt x="2261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2" name="Google Shape;64;p2"/>
            <p:cNvSpPr/>
            <p:nvPr/>
          </p:nvSpPr>
          <p:spPr>
            <a:xfrm>
              <a:off x="1238425" y="1362725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2" y="0"/>
                  </a:moveTo>
                  <a:cubicBezTo>
                    <a:pt x="640" y="0"/>
                    <a:pt x="1" y="662"/>
                    <a:pt x="1" y="1461"/>
                  </a:cubicBezTo>
                  <a:cubicBezTo>
                    <a:pt x="1" y="2260"/>
                    <a:pt x="640" y="2922"/>
                    <a:pt x="1462" y="2922"/>
                  </a:cubicBezTo>
                  <a:cubicBezTo>
                    <a:pt x="2260" y="2922"/>
                    <a:pt x="2922" y="2260"/>
                    <a:pt x="2922" y="1461"/>
                  </a:cubicBezTo>
                  <a:cubicBezTo>
                    <a:pt x="2922" y="662"/>
                    <a:pt x="2260" y="0"/>
                    <a:pt x="1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3" name="Google Shape;65;p2"/>
            <p:cNvSpPr/>
            <p:nvPr/>
          </p:nvSpPr>
          <p:spPr>
            <a:xfrm>
              <a:off x="2281550" y="832600"/>
              <a:ext cx="2995850" cy="9725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4" name="Google Shape;66;p2"/>
            <p:cNvSpPr/>
            <p:nvPr/>
          </p:nvSpPr>
          <p:spPr>
            <a:xfrm>
              <a:off x="2222775" y="800650"/>
              <a:ext cx="73075" cy="73050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5" name="Google Shape;67;p2"/>
            <p:cNvSpPr/>
            <p:nvPr/>
          </p:nvSpPr>
          <p:spPr>
            <a:xfrm>
              <a:off x="5235725" y="800650"/>
              <a:ext cx="73050" cy="73050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6" name="Google Shape;68;p2"/>
            <p:cNvSpPr/>
            <p:nvPr/>
          </p:nvSpPr>
          <p:spPr>
            <a:xfrm>
              <a:off x="5732175" y="319450"/>
              <a:ext cx="1118450" cy="1117475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7" name="Google Shape;69;p2"/>
            <p:cNvSpPr/>
            <p:nvPr/>
          </p:nvSpPr>
          <p:spPr>
            <a:xfrm>
              <a:off x="5870250" y="381100"/>
              <a:ext cx="1118475" cy="1117450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8" name="Google Shape;70;p2"/>
            <p:cNvSpPr/>
            <p:nvPr/>
          </p:nvSpPr>
          <p:spPr>
            <a:xfrm>
              <a:off x="4775775" y="1974875"/>
              <a:ext cx="2300825" cy="706600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39" name="Google Shape;71;p2"/>
            <p:cNvSpPr/>
            <p:nvPr/>
          </p:nvSpPr>
          <p:spPr>
            <a:xfrm>
              <a:off x="3518100" y="2023500"/>
              <a:ext cx="149550" cy="93050"/>
            </a:xfrm>
            <a:custGeom>
              <a:avLst/>
              <a:gdLst/>
              <a:ahLst/>
              <a:cxnLst/>
              <a:rect l="l" t="t" r="r" b="b"/>
              <a:pathLst>
                <a:path w="5982" h="3722" extrusionOk="0">
                  <a:moveTo>
                    <a:pt x="1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0" name="Google Shape;72;p2"/>
            <p:cNvSpPr/>
            <p:nvPr/>
          </p:nvSpPr>
          <p:spPr>
            <a:xfrm>
              <a:off x="36305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1" name="Google Shape;73;p2"/>
            <p:cNvSpPr/>
            <p:nvPr/>
          </p:nvSpPr>
          <p:spPr>
            <a:xfrm>
              <a:off x="37423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584" y="3721"/>
                  </a:lnTo>
                  <a:lnTo>
                    <a:pt x="5980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2" name="Google Shape;74;p2"/>
            <p:cNvSpPr/>
            <p:nvPr/>
          </p:nvSpPr>
          <p:spPr>
            <a:xfrm>
              <a:off x="38547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3" name="Google Shape;75;p2"/>
            <p:cNvSpPr/>
            <p:nvPr/>
          </p:nvSpPr>
          <p:spPr>
            <a:xfrm>
              <a:off x="3966625" y="2023500"/>
              <a:ext cx="148950" cy="93050"/>
            </a:xfrm>
            <a:custGeom>
              <a:avLst/>
              <a:gdLst/>
              <a:ahLst/>
              <a:cxnLst/>
              <a:rect l="l" t="t" r="r" b="b"/>
              <a:pathLst>
                <a:path w="5958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4" name="Google Shape;76;p2"/>
            <p:cNvSpPr/>
            <p:nvPr/>
          </p:nvSpPr>
          <p:spPr>
            <a:xfrm>
              <a:off x="407847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0" y="1"/>
                  </a:moveTo>
                  <a:lnTo>
                    <a:pt x="3607" y="3721"/>
                  </a:lnTo>
                  <a:lnTo>
                    <a:pt x="5981" y="372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5" name="Google Shape;77;p2"/>
            <p:cNvSpPr/>
            <p:nvPr/>
          </p:nvSpPr>
          <p:spPr>
            <a:xfrm>
              <a:off x="4190875" y="2023500"/>
              <a:ext cx="148975" cy="93050"/>
            </a:xfrm>
            <a:custGeom>
              <a:avLst/>
              <a:gdLst/>
              <a:ahLst/>
              <a:cxnLst/>
              <a:rect l="l" t="t" r="r" b="b"/>
              <a:pathLst>
                <a:path w="5959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58" y="3721"/>
                  </a:lnTo>
                  <a:lnTo>
                    <a:pt x="23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6" name="Google Shape;78;p2"/>
            <p:cNvSpPr/>
            <p:nvPr/>
          </p:nvSpPr>
          <p:spPr>
            <a:xfrm>
              <a:off x="4302725" y="2023500"/>
              <a:ext cx="149525" cy="93050"/>
            </a:xfrm>
            <a:custGeom>
              <a:avLst/>
              <a:gdLst/>
              <a:ahLst/>
              <a:cxnLst/>
              <a:rect l="l" t="t" r="r" b="b"/>
              <a:pathLst>
                <a:path w="5981" h="3722" extrusionOk="0">
                  <a:moveTo>
                    <a:pt x="1" y="1"/>
                  </a:moveTo>
                  <a:lnTo>
                    <a:pt x="3584" y="3721"/>
                  </a:lnTo>
                  <a:lnTo>
                    <a:pt x="5981" y="3721"/>
                  </a:lnTo>
                  <a:lnTo>
                    <a:pt x="2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7" name="Google Shape;79;p2"/>
            <p:cNvSpPr/>
            <p:nvPr/>
          </p:nvSpPr>
          <p:spPr>
            <a:xfrm>
              <a:off x="27180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8" name="Google Shape;80;p2"/>
            <p:cNvSpPr/>
            <p:nvPr/>
          </p:nvSpPr>
          <p:spPr>
            <a:xfrm>
              <a:off x="29258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0" y="6916"/>
                  </a:lnTo>
                  <a:lnTo>
                    <a:pt x="4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9" name="Google Shape;81;p2"/>
            <p:cNvSpPr/>
            <p:nvPr/>
          </p:nvSpPr>
          <p:spPr>
            <a:xfrm>
              <a:off x="3133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0" name="Google Shape;82;p2"/>
            <p:cNvSpPr/>
            <p:nvPr/>
          </p:nvSpPr>
          <p:spPr>
            <a:xfrm>
              <a:off x="3341775" y="28001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1" y="0"/>
                  </a:moveTo>
                  <a:lnTo>
                    <a:pt x="6643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1" name="Google Shape;83;p2"/>
            <p:cNvSpPr/>
            <p:nvPr/>
          </p:nvSpPr>
          <p:spPr>
            <a:xfrm>
              <a:off x="35495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0" y="0"/>
                  </a:moveTo>
                  <a:lnTo>
                    <a:pt x="6665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2" name="Google Shape;84;p2"/>
            <p:cNvSpPr/>
            <p:nvPr/>
          </p:nvSpPr>
          <p:spPr>
            <a:xfrm>
              <a:off x="3757200" y="28001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1" y="0"/>
                  </a:moveTo>
                  <a:lnTo>
                    <a:pt x="6666" y="6916"/>
                  </a:lnTo>
                  <a:lnTo>
                    <a:pt x="11071" y="6916"/>
                  </a:lnTo>
                  <a:lnTo>
                    <a:pt x="4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3" name="Google Shape;85;p2"/>
            <p:cNvSpPr/>
            <p:nvPr/>
          </p:nvSpPr>
          <p:spPr>
            <a:xfrm>
              <a:off x="61139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4" name="Google Shape;86;p2"/>
            <p:cNvSpPr/>
            <p:nvPr/>
          </p:nvSpPr>
          <p:spPr>
            <a:xfrm>
              <a:off x="5906200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5" name="Google Shape;87;p2"/>
            <p:cNvSpPr/>
            <p:nvPr/>
          </p:nvSpPr>
          <p:spPr>
            <a:xfrm>
              <a:off x="5698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6" name="Google Shape;88;p2"/>
            <p:cNvSpPr/>
            <p:nvPr/>
          </p:nvSpPr>
          <p:spPr>
            <a:xfrm>
              <a:off x="5490225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7" name="Google Shape;89;p2"/>
            <p:cNvSpPr/>
            <p:nvPr/>
          </p:nvSpPr>
          <p:spPr>
            <a:xfrm>
              <a:off x="52825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8" name="Google Shape;90;p2"/>
            <p:cNvSpPr/>
            <p:nvPr/>
          </p:nvSpPr>
          <p:spPr>
            <a:xfrm>
              <a:off x="5074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59" name="Google Shape;91;p2"/>
            <p:cNvSpPr/>
            <p:nvPr/>
          </p:nvSpPr>
          <p:spPr>
            <a:xfrm>
              <a:off x="4867075" y="435450"/>
              <a:ext cx="276800" cy="172925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0" name="Google Shape;92;p2"/>
            <p:cNvSpPr/>
            <p:nvPr/>
          </p:nvSpPr>
          <p:spPr>
            <a:xfrm>
              <a:off x="4658800" y="435450"/>
              <a:ext cx="276775" cy="172925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1" name="Google Shape;93;p2"/>
            <p:cNvSpPr/>
            <p:nvPr/>
          </p:nvSpPr>
          <p:spPr>
            <a:xfrm>
              <a:off x="48534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2" name="Google Shape;94;p2"/>
            <p:cNvSpPr/>
            <p:nvPr/>
          </p:nvSpPr>
          <p:spPr>
            <a:xfrm>
              <a:off x="49407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3" name="Google Shape;95;p2"/>
            <p:cNvSpPr/>
            <p:nvPr/>
          </p:nvSpPr>
          <p:spPr>
            <a:xfrm>
              <a:off x="50280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4" name="Google Shape;96;p2"/>
            <p:cNvSpPr/>
            <p:nvPr/>
          </p:nvSpPr>
          <p:spPr>
            <a:xfrm>
              <a:off x="5115300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5" name="Google Shape;97;p2"/>
            <p:cNvSpPr/>
            <p:nvPr/>
          </p:nvSpPr>
          <p:spPr>
            <a:xfrm>
              <a:off x="52026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6" name="Google Shape;98;p2"/>
            <p:cNvSpPr/>
            <p:nvPr/>
          </p:nvSpPr>
          <p:spPr>
            <a:xfrm>
              <a:off x="52899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7" name="Google Shape;99;p2"/>
            <p:cNvSpPr/>
            <p:nvPr/>
          </p:nvSpPr>
          <p:spPr>
            <a:xfrm>
              <a:off x="53772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8" name="Google Shape;100;p2"/>
            <p:cNvSpPr/>
            <p:nvPr/>
          </p:nvSpPr>
          <p:spPr>
            <a:xfrm>
              <a:off x="5465100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9" name="Google Shape;101;p2"/>
            <p:cNvSpPr/>
            <p:nvPr/>
          </p:nvSpPr>
          <p:spPr>
            <a:xfrm>
              <a:off x="5552425" y="927325"/>
              <a:ext cx="143250" cy="155250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0" name="Google Shape;102;p2"/>
            <p:cNvSpPr/>
            <p:nvPr/>
          </p:nvSpPr>
          <p:spPr>
            <a:xfrm>
              <a:off x="56397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1" name="Google Shape;103;p2"/>
            <p:cNvSpPr/>
            <p:nvPr/>
          </p:nvSpPr>
          <p:spPr>
            <a:xfrm>
              <a:off x="5727025" y="927325"/>
              <a:ext cx="143825" cy="155250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04;p2"/>
          <p:cNvGrpSpPr/>
          <p:nvPr/>
        </p:nvGrpSpPr>
        <p:grpSpPr>
          <a:xfrm>
            <a:off x="368162" y="1909134"/>
            <a:ext cx="352280" cy="353863"/>
            <a:chOff x="1448125" y="1450525"/>
            <a:chExt cx="133500" cy="134100"/>
          </a:xfrm>
        </p:grpSpPr>
        <p:sp>
          <p:nvSpPr>
            <p:cNvPr id="1048672" name="Google Shape;105;p2"/>
            <p:cNvSpPr/>
            <p:nvPr/>
          </p:nvSpPr>
          <p:spPr>
            <a:xfrm>
              <a:off x="1448125" y="1450525"/>
              <a:ext cx="133500" cy="134100"/>
            </a:xfrm>
            <a:custGeom>
              <a:avLst/>
              <a:gdLst/>
              <a:ahLst/>
              <a:cxnLst/>
              <a:rect l="l" t="t" r="r" b="b"/>
              <a:pathLst>
                <a:path w="5340" h="5364" extrusionOk="0">
                  <a:moveTo>
                    <a:pt x="2457" y="1"/>
                  </a:moveTo>
                  <a:lnTo>
                    <a:pt x="2256" y="452"/>
                  </a:lnTo>
                  <a:cubicBezTo>
                    <a:pt x="2056" y="502"/>
                    <a:pt x="1855" y="577"/>
                    <a:pt x="1680" y="652"/>
                  </a:cubicBezTo>
                  <a:lnTo>
                    <a:pt x="1229" y="427"/>
                  </a:lnTo>
                  <a:cubicBezTo>
                    <a:pt x="1003" y="552"/>
                    <a:pt x="803" y="727"/>
                    <a:pt x="627" y="928"/>
                  </a:cubicBezTo>
                  <a:lnTo>
                    <a:pt x="828" y="1404"/>
                  </a:lnTo>
                  <a:cubicBezTo>
                    <a:pt x="703" y="1579"/>
                    <a:pt x="602" y="1755"/>
                    <a:pt x="527" y="1955"/>
                  </a:cubicBezTo>
                  <a:lnTo>
                    <a:pt x="51" y="2081"/>
                  </a:lnTo>
                  <a:cubicBezTo>
                    <a:pt x="26" y="2281"/>
                    <a:pt x="1" y="2482"/>
                    <a:pt x="1" y="2682"/>
                  </a:cubicBezTo>
                  <a:cubicBezTo>
                    <a:pt x="1" y="2757"/>
                    <a:pt x="1" y="2808"/>
                    <a:pt x="1" y="2883"/>
                  </a:cubicBezTo>
                  <a:lnTo>
                    <a:pt x="452" y="3083"/>
                  </a:lnTo>
                  <a:cubicBezTo>
                    <a:pt x="502" y="3284"/>
                    <a:pt x="552" y="3484"/>
                    <a:pt x="652" y="3685"/>
                  </a:cubicBezTo>
                  <a:lnTo>
                    <a:pt x="402" y="4111"/>
                  </a:lnTo>
                  <a:cubicBezTo>
                    <a:pt x="552" y="4336"/>
                    <a:pt x="728" y="4537"/>
                    <a:pt x="928" y="4712"/>
                  </a:cubicBezTo>
                  <a:lnTo>
                    <a:pt x="1379" y="4537"/>
                  </a:lnTo>
                  <a:cubicBezTo>
                    <a:pt x="1555" y="4637"/>
                    <a:pt x="1755" y="4737"/>
                    <a:pt x="1956" y="4813"/>
                  </a:cubicBezTo>
                  <a:lnTo>
                    <a:pt x="2081" y="5289"/>
                  </a:lnTo>
                  <a:cubicBezTo>
                    <a:pt x="2282" y="5339"/>
                    <a:pt x="2457" y="5364"/>
                    <a:pt x="2657" y="5364"/>
                  </a:cubicBezTo>
                  <a:cubicBezTo>
                    <a:pt x="2733" y="5364"/>
                    <a:pt x="2808" y="5364"/>
                    <a:pt x="2883" y="5339"/>
                  </a:cubicBezTo>
                  <a:lnTo>
                    <a:pt x="3084" y="4888"/>
                  </a:lnTo>
                  <a:cubicBezTo>
                    <a:pt x="3284" y="4863"/>
                    <a:pt x="3485" y="4787"/>
                    <a:pt x="3660" y="4687"/>
                  </a:cubicBezTo>
                  <a:lnTo>
                    <a:pt x="4111" y="4938"/>
                  </a:lnTo>
                  <a:cubicBezTo>
                    <a:pt x="4337" y="4787"/>
                    <a:pt x="4537" y="4612"/>
                    <a:pt x="4713" y="4412"/>
                  </a:cubicBezTo>
                  <a:lnTo>
                    <a:pt x="4512" y="3960"/>
                  </a:lnTo>
                  <a:cubicBezTo>
                    <a:pt x="4637" y="3785"/>
                    <a:pt x="4738" y="3610"/>
                    <a:pt x="4813" y="3409"/>
                  </a:cubicBezTo>
                  <a:lnTo>
                    <a:pt x="5289" y="3259"/>
                  </a:lnTo>
                  <a:cubicBezTo>
                    <a:pt x="5314" y="3083"/>
                    <a:pt x="5339" y="2883"/>
                    <a:pt x="5339" y="2682"/>
                  </a:cubicBezTo>
                  <a:cubicBezTo>
                    <a:pt x="5339" y="2607"/>
                    <a:pt x="5339" y="2532"/>
                    <a:pt x="5339" y="2482"/>
                  </a:cubicBezTo>
                  <a:lnTo>
                    <a:pt x="4888" y="2281"/>
                  </a:lnTo>
                  <a:cubicBezTo>
                    <a:pt x="4838" y="2056"/>
                    <a:pt x="4788" y="1855"/>
                    <a:pt x="4688" y="1680"/>
                  </a:cubicBezTo>
                  <a:lnTo>
                    <a:pt x="4938" y="1254"/>
                  </a:lnTo>
                  <a:cubicBezTo>
                    <a:pt x="4788" y="1028"/>
                    <a:pt x="4612" y="828"/>
                    <a:pt x="4412" y="652"/>
                  </a:cubicBezTo>
                  <a:lnTo>
                    <a:pt x="3961" y="828"/>
                  </a:lnTo>
                  <a:cubicBezTo>
                    <a:pt x="3785" y="702"/>
                    <a:pt x="3585" y="602"/>
                    <a:pt x="3384" y="552"/>
                  </a:cubicBezTo>
                  <a:lnTo>
                    <a:pt x="3259" y="76"/>
                  </a:lnTo>
                  <a:cubicBezTo>
                    <a:pt x="3058" y="26"/>
                    <a:pt x="2883" y="1"/>
                    <a:pt x="2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3" name="Google Shape;106;p2"/>
            <p:cNvSpPr/>
            <p:nvPr/>
          </p:nvSpPr>
          <p:spPr>
            <a:xfrm>
              <a:off x="1476325" y="1479350"/>
              <a:ext cx="77100" cy="76475"/>
            </a:xfrm>
            <a:custGeom>
              <a:avLst/>
              <a:gdLst/>
              <a:ahLst/>
              <a:cxnLst/>
              <a:rect l="l" t="t" r="r" b="b"/>
              <a:pathLst>
                <a:path w="3084" h="3059" extrusionOk="0">
                  <a:moveTo>
                    <a:pt x="1529" y="0"/>
                  </a:moveTo>
                  <a:cubicBezTo>
                    <a:pt x="702" y="0"/>
                    <a:pt x="1" y="677"/>
                    <a:pt x="1" y="1529"/>
                  </a:cubicBezTo>
                  <a:cubicBezTo>
                    <a:pt x="1" y="2381"/>
                    <a:pt x="702" y="3058"/>
                    <a:pt x="1529" y="3058"/>
                  </a:cubicBezTo>
                  <a:cubicBezTo>
                    <a:pt x="2382" y="3058"/>
                    <a:pt x="3083" y="2381"/>
                    <a:pt x="3083" y="1529"/>
                  </a:cubicBezTo>
                  <a:cubicBezTo>
                    <a:pt x="3083" y="677"/>
                    <a:pt x="2382" y="0"/>
                    <a:pt x="15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07;p2"/>
          <p:cNvGrpSpPr/>
          <p:nvPr/>
        </p:nvGrpSpPr>
        <p:grpSpPr>
          <a:xfrm>
            <a:off x="723674" y="1578426"/>
            <a:ext cx="552301" cy="552301"/>
            <a:chOff x="1582850" y="1325200"/>
            <a:chExt cx="209300" cy="209300"/>
          </a:xfrm>
        </p:grpSpPr>
        <p:sp>
          <p:nvSpPr>
            <p:cNvPr id="1048674" name="Google Shape;108;p2"/>
            <p:cNvSpPr/>
            <p:nvPr/>
          </p:nvSpPr>
          <p:spPr>
            <a:xfrm>
              <a:off x="1582850" y="1325200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4111" y="1"/>
                  </a:moveTo>
                  <a:cubicBezTo>
                    <a:pt x="3810" y="1"/>
                    <a:pt x="3509" y="26"/>
                    <a:pt x="3208" y="101"/>
                  </a:cubicBezTo>
                  <a:cubicBezTo>
                    <a:pt x="3083" y="126"/>
                    <a:pt x="2983" y="176"/>
                    <a:pt x="2883" y="201"/>
                  </a:cubicBezTo>
                  <a:lnTo>
                    <a:pt x="2757" y="953"/>
                  </a:lnTo>
                  <a:cubicBezTo>
                    <a:pt x="2456" y="1104"/>
                    <a:pt x="2181" y="1279"/>
                    <a:pt x="1930" y="1480"/>
                  </a:cubicBezTo>
                  <a:lnTo>
                    <a:pt x="1178" y="1279"/>
                  </a:lnTo>
                  <a:cubicBezTo>
                    <a:pt x="878" y="1580"/>
                    <a:pt x="652" y="1931"/>
                    <a:pt x="451" y="2282"/>
                  </a:cubicBezTo>
                  <a:lnTo>
                    <a:pt x="903" y="2933"/>
                  </a:lnTo>
                  <a:cubicBezTo>
                    <a:pt x="777" y="3234"/>
                    <a:pt x="702" y="3560"/>
                    <a:pt x="677" y="3886"/>
                  </a:cubicBezTo>
                  <a:lnTo>
                    <a:pt x="0" y="4262"/>
                  </a:lnTo>
                  <a:cubicBezTo>
                    <a:pt x="0" y="4562"/>
                    <a:pt x="50" y="4863"/>
                    <a:pt x="126" y="5189"/>
                  </a:cubicBezTo>
                  <a:cubicBezTo>
                    <a:pt x="151" y="5289"/>
                    <a:pt x="176" y="5389"/>
                    <a:pt x="201" y="5490"/>
                  </a:cubicBezTo>
                  <a:lnTo>
                    <a:pt x="978" y="5615"/>
                  </a:lnTo>
                  <a:cubicBezTo>
                    <a:pt x="1103" y="5941"/>
                    <a:pt x="1279" y="6217"/>
                    <a:pt x="1504" y="6442"/>
                  </a:cubicBezTo>
                  <a:lnTo>
                    <a:pt x="1279" y="7194"/>
                  </a:lnTo>
                  <a:cubicBezTo>
                    <a:pt x="1579" y="7495"/>
                    <a:pt x="1930" y="7745"/>
                    <a:pt x="2306" y="7921"/>
                  </a:cubicBezTo>
                  <a:lnTo>
                    <a:pt x="2933" y="7470"/>
                  </a:lnTo>
                  <a:cubicBezTo>
                    <a:pt x="3233" y="7595"/>
                    <a:pt x="3559" y="7670"/>
                    <a:pt x="3885" y="7695"/>
                  </a:cubicBezTo>
                  <a:lnTo>
                    <a:pt x="4261" y="8372"/>
                  </a:lnTo>
                  <a:cubicBezTo>
                    <a:pt x="4562" y="8372"/>
                    <a:pt x="4888" y="8322"/>
                    <a:pt x="5188" y="8247"/>
                  </a:cubicBezTo>
                  <a:cubicBezTo>
                    <a:pt x="5289" y="8222"/>
                    <a:pt x="5389" y="8196"/>
                    <a:pt x="5489" y="8171"/>
                  </a:cubicBezTo>
                  <a:lnTo>
                    <a:pt x="5639" y="7394"/>
                  </a:lnTo>
                  <a:cubicBezTo>
                    <a:pt x="5940" y="7269"/>
                    <a:pt x="6216" y="7094"/>
                    <a:pt x="6467" y="6893"/>
                  </a:cubicBezTo>
                  <a:lnTo>
                    <a:pt x="7218" y="7094"/>
                  </a:lnTo>
                  <a:cubicBezTo>
                    <a:pt x="7494" y="6793"/>
                    <a:pt x="7745" y="6442"/>
                    <a:pt x="7920" y="6066"/>
                  </a:cubicBezTo>
                  <a:lnTo>
                    <a:pt x="7494" y="5440"/>
                  </a:lnTo>
                  <a:cubicBezTo>
                    <a:pt x="7594" y="5139"/>
                    <a:pt x="7670" y="4813"/>
                    <a:pt x="7695" y="4487"/>
                  </a:cubicBezTo>
                  <a:lnTo>
                    <a:pt x="8371" y="4111"/>
                  </a:lnTo>
                  <a:cubicBezTo>
                    <a:pt x="8371" y="3810"/>
                    <a:pt x="8346" y="3485"/>
                    <a:pt x="8271" y="3184"/>
                  </a:cubicBezTo>
                  <a:cubicBezTo>
                    <a:pt x="8246" y="3084"/>
                    <a:pt x="8196" y="2983"/>
                    <a:pt x="8171" y="2883"/>
                  </a:cubicBezTo>
                  <a:lnTo>
                    <a:pt x="7419" y="2758"/>
                  </a:lnTo>
                  <a:cubicBezTo>
                    <a:pt x="7269" y="2432"/>
                    <a:pt x="7093" y="2156"/>
                    <a:pt x="6893" y="1906"/>
                  </a:cubicBezTo>
                  <a:lnTo>
                    <a:pt x="7093" y="1179"/>
                  </a:lnTo>
                  <a:cubicBezTo>
                    <a:pt x="6792" y="878"/>
                    <a:pt x="6467" y="628"/>
                    <a:pt x="6091" y="452"/>
                  </a:cubicBezTo>
                  <a:lnTo>
                    <a:pt x="5439" y="903"/>
                  </a:lnTo>
                  <a:cubicBezTo>
                    <a:pt x="5138" y="778"/>
                    <a:pt x="4812" y="703"/>
                    <a:pt x="4487" y="678"/>
                  </a:cubicBezTo>
                  <a:lnTo>
                    <a:pt x="4111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5" name="Google Shape;109;p2"/>
            <p:cNvSpPr/>
            <p:nvPr/>
          </p:nvSpPr>
          <p:spPr>
            <a:xfrm>
              <a:off x="1621075" y="1369750"/>
              <a:ext cx="132850" cy="120200"/>
            </a:xfrm>
            <a:custGeom>
              <a:avLst/>
              <a:gdLst/>
              <a:ahLst/>
              <a:cxnLst/>
              <a:rect l="l" t="t" r="r" b="b"/>
              <a:pathLst>
                <a:path w="5314" h="4808" extrusionOk="0">
                  <a:moveTo>
                    <a:pt x="2667" y="1"/>
                  </a:moveTo>
                  <a:cubicBezTo>
                    <a:pt x="2474" y="1"/>
                    <a:pt x="2277" y="24"/>
                    <a:pt x="2080" y="74"/>
                  </a:cubicBezTo>
                  <a:cubicBezTo>
                    <a:pt x="802" y="374"/>
                    <a:pt x="0" y="1678"/>
                    <a:pt x="326" y="2981"/>
                  </a:cubicBezTo>
                  <a:cubicBezTo>
                    <a:pt x="603" y="4066"/>
                    <a:pt x="1584" y="4808"/>
                    <a:pt x="2656" y="4808"/>
                  </a:cubicBezTo>
                  <a:cubicBezTo>
                    <a:pt x="2847" y="4808"/>
                    <a:pt x="3040" y="4784"/>
                    <a:pt x="3233" y="4735"/>
                  </a:cubicBezTo>
                  <a:cubicBezTo>
                    <a:pt x="4511" y="4435"/>
                    <a:pt x="5313" y="3131"/>
                    <a:pt x="4988" y="1828"/>
                  </a:cubicBezTo>
                  <a:cubicBezTo>
                    <a:pt x="4732" y="743"/>
                    <a:pt x="3754" y="1"/>
                    <a:pt x="2667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6" name="Google Shape;110;p2"/>
            <p:cNvSpPr/>
            <p:nvPr/>
          </p:nvSpPr>
          <p:spPr>
            <a:xfrm>
              <a:off x="1643000" y="1389100"/>
              <a:ext cx="89625" cy="81300"/>
            </a:xfrm>
            <a:custGeom>
              <a:avLst/>
              <a:gdLst/>
              <a:ahLst/>
              <a:cxnLst/>
              <a:rect l="l" t="t" r="r" b="b"/>
              <a:pathLst>
                <a:path w="3585" h="3252" extrusionOk="0">
                  <a:moveTo>
                    <a:pt x="1801" y="1"/>
                  </a:moveTo>
                  <a:cubicBezTo>
                    <a:pt x="1670" y="1"/>
                    <a:pt x="1537" y="17"/>
                    <a:pt x="1404" y="51"/>
                  </a:cubicBezTo>
                  <a:cubicBezTo>
                    <a:pt x="527" y="252"/>
                    <a:pt x="0" y="1154"/>
                    <a:pt x="201" y="2006"/>
                  </a:cubicBezTo>
                  <a:cubicBezTo>
                    <a:pt x="394" y="2758"/>
                    <a:pt x="1066" y="3252"/>
                    <a:pt x="1806" y="3252"/>
                  </a:cubicBezTo>
                  <a:cubicBezTo>
                    <a:pt x="1930" y="3252"/>
                    <a:pt x="2055" y="3238"/>
                    <a:pt x="2181" y="3209"/>
                  </a:cubicBezTo>
                  <a:cubicBezTo>
                    <a:pt x="3033" y="2984"/>
                    <a:pt x="3584" y="2107"/>
                    <a:pt x="3359" y="1254"/>
                  </a:cubicBezTo>
                  <a:cubicBezTo>
                    <a:pt x="3189" y="510"/>
                    <a:pt x="2532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7" name="Google Shape;111;p2"/>
            <p:cNvSpPr/>
            <p:nvPr/>
          </p:nvSpPr>
          <p:spPr>
            <a:xfrm>
              <a:off x="1664925" y="1409050"/>
              <a:ext cx="45775" cy="41425"/>
            </a:xfrm>
            <a:custGeom>
              <a:avLst/>
              <a:gdLst/>
              <a:ahLst/>
              <a:cxnLst/>
              <a:rect l="l" t="t" r="r" b="b"/>
              <a:pathLst>
                <a:path w="1831" h="1657" extrusionOk="0">
                  <a:moveTo>
                    <a:pt x="922" y="0"/>
                  </a:moveTo>
                  <a:cubicBezTo>
                    <a:pt x="850" y="0"/>
                    <a:pt x="776" y="10"/>
                    <a:pt x="702" y="30"/>
                  </a:cubicBezTo>
                  <a:cubicBezTo>
                    <a:pt x="276" y="131"/>
                    <a:pt x="1" y="582"/>
                    <a:pt x="101" y="1033"/>
                  </a:cubicBezTo>
                  <a:cubicBezTo>
                    <a:pt x="186" y="1418"/>
                    <a:pt x="527" y="1656"/>
                    <a:pt x="905" y="1656"/>
                  </a:cubicBezTo>
                  <a:cubicBezTo>
                    <a:pt x="970" y="1656"/>
                    <a:pt x="1037" y="1649"/>
                    <a:pt x="1103" y="1634"/>
                  </a:cubicBezTo>
                  <a:cubicBezTo>
                    <a:pt x="1554" y="1534"/>
                    <a:pt x="1830" y="1083"/>
                    <a:pt x="1705" y="632"/>
                  </a:cubicBezTo>
                  <a:cubicBezTo>
                    <a:pt x="1621" y="255"/>
                    <a:pt x="1292" y="0"/>
                    <a:pt x="9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12;p2"/>
          <p:cNvGrpSpPr/>
          <p:nvPr/>
        </p:nvGrpSpPr>
        <p:grpSpPr>
          <a:xfrm>
            <a:off x="-64791" y="3334954"/>
            <a:ext cx="2438787" cy="1857515"/>
            <a:chOff x="-64791" y="3334954"/>
            <a:chExt cx="2438787" cy="1857515"/>
          </a:xfrm>
        </p:grpSpPr>
        <p:sp>
          <p:nvSpPr>
            <p:cNvPr id="1048678" name="Google Shape;113;p2"/>
            <p:cNvSpPr/>
            <p:nvPr/>
          </p:nvSpPr>
          <p:spPr>
            <a:xfrm>
              <a:off x="153233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9" name="Google Shape;114;p2"/>
            <p:cNvSpPr/>
            <p:nvPr/>
          </p:nvSpPr>
          <p:spPr>
            <a:xfrm>
              <a:off x="735872" y="4953367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0" name="Google Shape;115;p2"/>
            <p:cNvSpPr/>
            <p:nvPr/>
          </p:nvSpPr>
          <p:spPr>
            <a:xfrm>
              <a:off x="173449" y="4953367"/>
              <a:ext cx="527044" cy="101"/>
            </a:xfrm>
            <a:custGeom>
              <a:avLst/>
              <a:gdLst/>
              <a:ahLst/>
              <a:cxnLst/>
              <a:rect l="l" t="t" r="r" b="b"/>
              <a:pathLst>
                <a:path w="5214" h="1" fill="none" extrusionOk="0">
                  <a:moveTo>
                    <a:pt x="5214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1" name="Google Shape;116;p2"/>
            <p:cNvSpPr/>
            <p:nvPr/>
          </p:nvSpPr>
          <p:spPr>
            <a:xfrm>
              <a:off x="-26784" y="4811455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2" name="Google Shape;117;p2"/>
            <p:cNvSpPr/>
            <p:nvPr/>
          </p:nvSpPr>
          <p:spPr>
            <a:xfrm>
              <a:off x="1115" y="4735444"/>
              <a:ext cx="78642" cy="101"/>
            </a:xfrm>
            <a:custGeom>
              <a:avLst/>
              <a:gdLst/>
              <a:ahLst/>
              <a:cxnLst/>
              <a:rect l="l" t="t" r="r" b="b"/>
              <a:pathLst>
                <a:path w="778" h="1" fill="none" extrusionOk="0">
                  <a:moveTo>
                    <a:pt x="778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3" name="Google Shape;118;p2"/>
            <p:cNvSpPr/>
            <p:nvPr/>
          </p:nvSpPr>
          <p:spPr>
            <a:xfrm>
              <a:off x="811974" y="4755761"/>
              <a:ext cx="53372" cy="101"/>
            </a:xfrm>
            <a:custGeom>
              <a:avLst/>
              <a:gdLst/>
              <a:ahLst/>
              <a:cxnLst/>
              <a:rect l="l" t="t" r="r" b="b"/>
              <a:pathLst>
                <a:path w="528" h="1" fill="none" extrusionOk="0">
                  <a:moveTo>
                    <a:pt x="1" y="0"/>
                  </a:moveTo>
                  <a:lnTo>
                    <a:pt x="52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4" name="Google Shape;119;p2"/>
            <p:cNvSpPr/>
            <p:nvPr/>
          </p:nvSpPr>
          <p:spPr>
            <a:xfrm>
              <a:off x="459715" y="5029378"/>
              <a:ext cx="101" cy="114116"/>
            </a:xfrm>
            <a:custGeom>
              <a:avLst/>
              <a:gdLst/>
              <a:ahLst/>
              <a:cxnLst/>
              <a:rect l="l" t="t" r="r" b="b"/>
              <a:pathLst>
                <a:path w="1" h="1129" fill="none" extrusionOk="0">
                  <a:moveTo>
                    <a:pt x="1" y="0"/>
                  </a:moveTo>
                  <a:lnTo>
                    <a:pt x="1" y="1128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5" name="Google Shape;120;p2"/>
            <p:cNvSpPr/>
            <p:nvPr/>
          </p:nvSpPr>
          <p:spPr>
            <a:xfrm>
              <a:off x="335585" y="5029378"/>
              <a:ext cx="101" cy="53268"/>
            </a:xfrm>
            <a:custGeom>
              <a:avLst/>
              <a:gdLst/>
              <a:ahLst/>
              <a:cxnLst/>
              <a:rect l="l" t="t" r="r" b="b"/>
              <a:pathLst>
                <a:path w="1" h="527" fill="none" extrusionOk="0">
                  <a:moveTo>
                    <a:pt x="1" y="0"/>
                  </a:moveTo>
                  <a:lnTo>
                    <a:pt x="1" y="5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6" name="Google Shape;121;p2"/>
            <p:cNvSpPr/>
            <p:nvPr/>
          </p:nvSpPr>
          <p:spPr>
            <a:xfrm>
              <a:off x="244409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7" name="Google Shape;122;p2"/>
            <p:cNvSpPr/>
            <p:nvPr/>
          </p:nvSpPr>
          <p:spPr>
            <a:xfrm>
              <a:off x="611743" y="5029378"/>
              <a:ext cx="101" cy="83692"/>
            </a:xfrm>
            <a:custGeom>
              <a:avLst/>
              <a:gdLst/>
              <a:ahLst/>
              <a:cxnLst/>
              <a:rect l="l" t="t" r="r" b="b"/>
              <a:pathLst>
                <a:path w="1" h="828" fill="none" extrusionOk="0">
                  <a:moveTo>
                    <a:pt x="0" y="0"/>
                  </a:moveTo>
                  <a:lnTo>
                    <a:pt x="0" y="8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8" name="Google Shape;123;p2"/>
            <p:cNvSpPr/>
            <p:nvPr/>
          </p:nvSpPr>
          <p:spPr>
            <a:xfrm>
              <a:off x="535729" y="5029378"/>
              <a:ext cx="101" cy="63376"/>
            </a:xfrm>
            <a:custGeom>
              <a:avLst/>
              <a:gdLst/>
              <a:ahLst/>
              <a:cxnLst/>
              <a:rect l="l" t="t" r="r" b="b"/>
              <a:pathLst>
                <a:path w="1" h="627" fill="none" extrusionOk="0">
                  <a:moveTo>
                    <a:pt x="1" y="0"/>
                  </a:moveTo>
                  <a:lnTo>
                    <a:pt x="1" y="627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9" name="Google Shape;124;p2"/>
            <p:cNvSpPr/>
            <p:nvPr/>
          </p:nvSpPr>
          <p:spPr>
            <a:xfrm rot="5400000" flipH="1">
              <a:off x="1339300" y="4319646"/>
              <a:ext cx="345501" cy="1400147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0" name="Google Shape;125;p2"/>
            <p:cNvSpPr/>
            <p:nvPr/>
          </p:nvSpPr>
          <p:spPr>
            <a:xfrm>
              <a:off x="201348" y="4418870"/>
              <a:ext cx="486510" cy="486486"/>
            </a:xfrm>
            <a:custGeom>
              <a:avLst/>
              <a:gdLst/>
              <a:ahLst/>
              <a:cxnLst/>
              <a:rect l="l" t="t" r="r" b="b"/>
              <a:pathLst>
                <a:path w="4813" h="4813" fill="none" extrusionOk="0">
                  <a:moveTo>
                    <a:pt x="0" y="0"/>
                  </a:moveTo>
                  <a:lnTo>
                    <a:pt x="4812" y="0"/>
                  </a:lnTo>
                  <a:lnTo>
                    <a:pt x="4812" y="4812"/>
                  </a:lnTo>
                  <a:lnTo>
                    <a:pt x="0" y="481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1" name="Google Shape;126;p2"/>
            <p:cNvSpPr/>
            <p:nvPr/>
          </p:nvSpPr>
          <p:spPr>
            <a:xfrm>
              <a:off x="282416" y="4499934"/>
              <a:ext cx="324374" cy="324358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0" y="0"/>
                  </a:moveTo>
                  <a:lnTo>
                    <a:pt x="0" y="3208"/>
                  </a:lnTo>
                  <a:lnTo>
                    <a:pt x="3208" y="3208"/>
                  </a:lnTo>
                  <a:lnTo>
                    <a:pt x="3208" y="0"/>
                  </a:lnTo>
                  <a:close/>
                </a:path>
              </a:pathLst>
            </a:custGeom>
            <a:solidFill>
              <a:schemeClr val="dk2"/>
            </a:solidFill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2" name="Google Shape;127;p2"/>
            <p:cNvSpPr/>
            <p:nvPr/>
          </p:nvSpPr>
          <p:spPr>
            <a:xfrm>
              <a:off x="153233" y="4388445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5213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3" name="Google Shape;128;p2"/>
            <p:cNvSpPr/>
            <p:nvPr/>
          </p:nvSpPr>
          <p:spPr>
            <a:xfrm>
              <a:off x="153233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4" name="Google Shape;129;p2"/>
            <p:cNvSpPr/>
            <p:nvPr/>
          </p:nvSpPr>
          <p:spPr>
            <a:xfrm>
              <a:off x="191139" y="4370656"/>
              <a:ext cx="527145" cy="101"/>
            </a:xfrm>
            <a:custGeom>
              <a:avLst/>
              <a:gdLst/>
              <a:ahLst/>
              <a:cxnLst/>
              <a:rect l="l" t="t" r="r" b="b"/>
              <a:pathLst>
                <a:path w="5215" h="1" fill="none" extrusionOk="0">
                  <a:moveTo>
                    <a:pt x="1" y="1"/>
                  </a:moveTo>
                  <a:lnTo>
                    <a:pt x="5214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5" name="Google Shape;130;p2"/>
            <p:cNvSpPr/>
            <p:nvPr/>
          </p:nvSpPr>
          <p:spPr>
            <a:xfrm>
              <a:off x="735872" y="4370656"/>
              <a:ext cx="101" cy="10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6" name="Google Shape;131;p2"/>
            <p:cNvSpPr/>
            <p:nvPr/>
          </p:nvSpPr>
          <p:spPr>
            <a:xfrm>
              <a:off x="735872" y="4406134"/>
              <a:ext cx="101" cy="527018"/>
            </a:xfrm>
            <a:custGeom>
              <a:avLst/>
              <a:gdLst/>
              <a:ahLst/>
              <a:cxnLst/>
              <a:rect l="l" t="t" r="r" b="b"/>
              <a:pathLst>
                <a:path w="1" h="5214" fill="none" extrusionOk="0">
                  <a:moveTo>
                    <a:pt x="0" y="1"/>
                  </a:moveTo>
                  <a:lnTo>
                    <a:pt x="0" y="5214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7" name="Google Shape;132;p2"/>
            <p:cNvSpPr/>
            <p:nvPr/>
          </p:nvSpPr>
          <p:spPr>
            <a:xfrm>
              <a:off x="79746" y="4297273"/>
              <a:ext cx="732242" cy="729678"/>
            </a:xfrm>
            <a:custGeom>
              <a:avLst/>
              <a:gdLst/>
              <a:ahLst/>
              <a:cxnLst/>
              <a:rect l="l" t="t" r="r" b="b"/>
              <a:pathLst>
                <a:path w="7244" h="7219" fill="none" extrusionOk="0">
                  <a:moveTo>
                    <a:pt x="0" y="0"/>
                  </a:moveTo>
                  <a:lnTo>
                    <a:pt x="7243" y="0"/>
                  </a:lnTo>
                  <a:lnTo>
                    <a:pt x="7243" y="7218"/>
                  </a:lnTo>
                  <a:lnTo>
                    <a:pt x="0" y="721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8" name="Google Shape;133;p2"/>
            <p:cNvSpPr/>
            <p:nvPr/>
          </p:nvSpPr>
          <p:spPr>
            <a:xfrm>
              <a:off x="331917" y="3334954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28" name="Google Shape;134;p2"/>
            <p:cNvCxnSpPr>
              <a:cxnSpLocks/>
            </p:cNvCxnSpPr>
            <p:nvPr/>
          </p:nvCxnSpPr>
          <p:spPr>
            <a:xfrm rot="10800000">
              <a:off x="432450" y="3536025"/>
              <a:ext cx="0" cy="7647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48699" name="Google Shape;135;p2"/>
            <p:cNvSpPr/>
            <p:nvPr/>
          </p:nvSpPr>
          <p:spPr>
            <a:xfrm>
              <a:off x="553421" y="3371325"/>
              <a:ext cx="163326" cy="921005"/>
            </a:xfrm>
            <a:custGeom>
              <a:avLst/>
              <a:gdLst/>
              <a:ahLst/>
              <a:cxnLst/>
              <a:rect l="l" t="t" r="r" b="b"/>
              <a:pathLst>
                <a:path w="978" h="5515" fill="none" extrusionOk="0">
                  <a:moveTo>
                    <a:pt x="0" y="5514"/>
                  </a:moveTo>
                  <a:lnTo>
                    <a:pt x="0" y="3509"/>
                  </a:lnTo>
                  <a:lnTo>
                    <a:pt x="977" y="2532"/>
                  </a:lnTo>
                  <a:lnTo>
                    <a:pt x="977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0" name="Google Shape;136;p2"/>
            <p:cNvSpPr/>
            <p:nvPr/>
          </p:nvSpPr>
          <p:spPr>
            <a:xfrm>
              <a:off x="133388" y="3392200"/>
              <a:ext cx="222110" cy="900130"/>
            </a:xfrm>
            <a:custGeom>
              <a:avLst/>
              <a:gdLst/>
              <a:ahLst/>
              <a:cxnLst/>
              <a:rect l="l" t="t" r="r" b="b"/>
              <a:pathLst>
                <a:path w="1330" h="5390" fill="none" extrusionOk="0">
                  <a:moveTo>
                    <a:pt x="1329" y="5389"/>
                  </a:moveTo>
                  <a:lnTo>
                    <a:pt x="1329" y="2808"/>
                  </a:lnTo>
                  <a:lnTo>
                    <a:pt x="1" y="1504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1" name="Google Shape;137;p2"/>
            <p:cNvSpPr/>
            <p:nvPr/>
          </p:nvSpPr>
          <p:spPr>
            <a:xfrm>
              <a:off x="279842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1" y="2231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2" name="Google Shape;138;p2"/>
            <p:cNvSpPr/>
            <p:nvPr/>
          </p:nvSpPr>
          <p:spPr>
            <a:xfrm>
              <a:off x="647217" y="3919750"/>
              <a:ext cx="167" cy="372577"/>
            </a:xfrm>
            <a:custGeom>
              <a:avLst/>
              <a:gdLst/>
              <a:ahLst/>
              <a:cxnLst/>
              <a:rect l="l" t="t" r="r" b="b"/>
              <a:pathLst>
                <a:path w="1" h="2231" fill="none" extrusionOk="0">
                  <a:moveTo>
                    <a:pt x="0" y="2231"/>
                  </a:move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3" name="Google Shape;139;p2"/>
            <p:cNvSpPr/>
            <p:nvPr/>
          </p:nvSpPr>
          <p:spPr>
            <a:xfrm>
              <a:off x="-64791" y="4659535"/>
              <a:ext cx="144548" cy="101"/>
            </a:xfrm>
            <a:custGeom>
              <a:avLst/>
              <a:gdLst/>
              <a:ahLst/>
              <a:cxnLst/>
              <a:rect l="l" t="t" r="r" b="b"/>
              <a:pathLst>
                <a:path w="1430" h="1" fill="none" extrusionOk="0">
                  <a:moveTo>
                    <a:pt x="143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4" name="Google Shape;140;p2"/>
            <p:cNvSpPr/>
            <p:nvPr/>
          </p:nvSpPr>
          <p:spPr>
            <a:xfrm>
              <a:off x="11223" y="4537939"/>
              <a:ext cx="68534" cy="101"/>
            </a:xfrm>
            <a:custGeom>
              <a:avLst/>
              <a:gdLst/>
              <a:ahLst/>
              <a:cxnLst/>
              <a:rect l="l" t="t" r="r" b="b"/>
              <a:pathLst>
                <a:path w="678" h="1" fill="none" extrusionOk="0">
                  <a:moveTo>
                    <a:pt x="678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5" name="Google Shape;141;p2"/>
            <p:cNvSpPr/>
            <p:nvPr/>
          </p:nvSpPr>
          <p:spPr>
            <a:xfrm>
              <a:off x="-26784" y="4444139"/>
              <a:ext cx="106541" cy="101"/>
            </a:xfrm>
            <a:custGeom>
              <a:avLst/>
              <a:gdLst/>
              <a:ahLst/>
              <a:cxnLst/>
              <a:rect l="l" t="t" r="r" b="b"/>
              <a:pathLst>
                <a:path w="1054" h="1" fill="none" extrusionOk="0">
                  <a:moveTo>
                    <a:pt x="1054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142;p2"/>
            <p:cNvSpPr/>
            <p:nvPr/>
          </p:nvSpPr>
          <p:spPr>
            <a:xfrm>
              <a:off x="811974" y="4479617"/>
              <a:ext cx="83696" cy="101"/>
            </a:xfrm>
            <a:custGeom>
              <a:avLst/>
              <a:gdLst/>
              <a:ahLst/>
              <a:cxnLst/>
              <a:rect l="l" t="t" r="r" b="b"/>
              <a:pathLst>
                <a:path w="828" h="1" fill="none" extrusionOk="0">
                  <a:moveTo>
                    <a:pt x="1" y="1"/>
                  </a:moveTo>
                  <a:lnTo>
                    <a:pt x="828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7" name="Google Shape;143;p2"/>
            <p:cNvSpPr/>
            <p:nvPr/>
          </p:nvSpPr>
          <p:spPr>
            <a:xfrm>
              <a:off x="811974" y="4555627"/>
              <a:ext cx="63480" cy="101"/>
            </a:xfrm>
            <a:custGeom>
              <a:avLst/>
              <a:gdLst/>
              <a:ahLst/>
              <a:cxnLst/>
              <a:rect l="l" t="t" r="r" b="b"/>
              <a:pathLst>
                <a:path w="628" h="1" fill="none" extrusionOk="0">
                  <a:moveTo>
                    <a:pt x="1" y="1"/>
                  </a:moveTo>
                  <a:lnTo>
                    <a:pt x="627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8" name="Google Shape;144;p2"/>
            <p:cNvSpPr/>
            <p:nvPr/>
          </p:nvSpPr>
          <p:spPr>
            <a:xfrm rot="5400000">
              <a:off x="2172928" y="4531170"/>
              <a:ext cx="201068" cy="201068"/>
            </a:xfrm>
            <a:custGeom>
              <a:avLst/>
              <a:gdLst/>
              <a:ahLst/>
              <a:cxnLst/>
              <a:rect l="l" t="t" r="r" b="b"/>
              <a:pathLst>
                <a:path w="1204" h="1204" fill="none" extrusionOk="0">
                  <a:moveTo>
                    <a:pt x="602" y="0"/>
                  </a:moveTo>
                  <a:cubicBezTo>
                    <a:pt x="928" y="0"/>
                    <a:pt x="1204" y="276"/>
                    <a:pt x="1204" y="602"/>
                  </a:cubicBezTo>
                  <a:cubicBezTo>
                    <a:pt x="1204" y="928"/>
                    <a:pt x="928" y="1203"/>
                    <a:pt x="602" y="1203"/>
                  </a:cubicBezTo>
                  <a:cubicBezTo>
                    <a:pt x="276" y="1203"/>
                    <a:pt x="1" y="928"/>
                    <a:pt x="1" y="602"/>
                  </a:cubicBezTo>
                  <a:cubicBezTo>
                    <a:pt x="1" y="276"/>
                    <a:pt x="276" y="0"/>
                    <a:pt x="60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5729" name="Google Shape;145;p2"/>
            <p:cNvCxnSpPr>
              <a:cxnSpLocks/>
            </p:cNvCxnSpPr>
            <p:nvPr/>
          </p:nvCxnSpPr>
          <p:spPr>
            <a:xfrm>
              <a:off x="809451" y="4631704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" name="Google Shape;146;p2"/>
          <p:cNvGrpSpPr/>
          <p:nvPr/>
        </p:nvGrpSpPr>
        <p:grpSpPr>
          <a:xfrm>
            <a:off x="5266248" y="4230494"/>
            <a:ext cx="3157758" cy="296582"/>
            <a:chOff x="5266248" y="4230494"/>
            <a:chExt cx="3157758" cy="296582"/>
          </a:xfrm>
        </p:grpSpPr>
        <p:sp>
          <p:nvSpPr>
            <p:cNvPr id="1048709" name="Google Shape;147;p2"/>
            <p:cNvSpPr/>
            <p:nvPr/>
          </p:nvSpPr>
          <p:spPr>
            <a:xfrm>
              <a:off x="52662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0" name="Google Shape;148;p2"/>
            <p:cNvSpPr/>
            <p:nvPr/>
          </p:nvSpPr>
          <p:spPr>
            <a:xfrm>
              <a:off x="5459599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1" name="Google Shape;149;p2"/>
            <p:cNvSpPr/>
            <p:nvPr/>
          </p:nvSpPr>
          <p:spPr>
            <a:xfrm>
              <a:off x="564973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2" name="Google Shape;150;p2"/>
            <p:cNvSpPr/>
            <p:nvPr/>
          </p:nvSpPr>
          <p:spPr>
            <a:xfrm>
              <a:off x="58397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3" name="Google Shape;151;p2"/>
            <p:cNvSpPr/>
            <p:nvPr/>
          </p:nvSpPr>
          <p:spPr>
            <a:xfrm>
              <a:off x="602988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4" name="Google Shape;152;p2"/>
            <p:cNvSpPr/>
            <p:nvPr/>
          </p:nvSpPr>
          <p:spPr>
            <a:xfrm>
              <a:off x="6220016" y="4230494"/>
              <a:ext cx="106446" cy="296582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5" name="Google Shape;153;p2"/>
            <p:cNvSpPr/>
            <p:nvPr/>
          </p:nvSpPr>
          <p:spPr>
            <a:xfrm>
              <a:off x="64132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6" name="Google Shape;154;p2"/>
            <p:cNvSpPr/>
            <p:nvPr/>
          </p:nvSpPr>
          <p:spPr>
            <a:xfrm>
              <a:off x="6603375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7" name="Google Shape;155;p2"/>
            <p:cNvSpPr/>
            <p:nvPr/>
          </p:nvSpPr>
          <p:spPr>
            <a:xfrm>
              <a:off x="679351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8" name="Google Shape;156;p2"/>
            <p:cNvSpPr/>
            <p:nvPr/>
          </p:nvSpPr>
          <p:spPr>
            <a:xfrm>
              <a:off x="698364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9" name="Google Shape;157;p2"/>
            <p:cNvSpPr/>
            <p:nvPr/>
          </p:nvSpPr>
          <p:spPr>
            <a:xfrm>
              <a:off x="7176870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0" name="Google Shape;158;p2"/>
            <p:cNvSpPr/>
            <p:nvPr/>
          </p:nvSpPr>
          <p:spPr>
            <a:xfrm>
              <a:off x="7367006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1" name="Google Shape;159;p2"/>
            <p:cNvSpPr/>
            <p:nvPr/>
          </p:nvSpPr>
          <p:spPr>
            <a:xfrm>
              <a:off x="7557143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2" name="Google Shape;160;p2"/>
            <p:cNvSpPr/>
            <p:nvPr/>
          </p:nvSpPr>
          <p:spPr>
            <a:xfrm>
              <a:off x="774715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3" name="Google Shape;161;p2"/>
            <p:cNvSpPr/>
            <p:nvPr/>
          </p:nvSpPr>
          <p:spPr>
            <a:xfrm>
              <a:off x="7940501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4" name="Google Shape;162;p2"/>
            <p:cNvSpPr/>
            <p:nvPr/>
          </p:nvSpPr>
          <p:spPr>
            <a:xfrm>
              <a:off x="8130638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5" name="Google Shape;163;p2"/>
            <p:cNvSpPr/>
            <p:nvPr/>
          </p:nvSpPr>
          <p:spPr>
            <a:xfrm>
              <a:off x="8320774" y="4230494"/>
              <a:ext cx="103232" cy="296582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26" name="Google Shape;164;p2"/>
          <p:cNvSpPr txBox="1">
            <a:spLocks noGrp="1"/>
          </p:cNvSpPr>
          <p:nvPr>
            <p:ph type="ctrTitle"/>
          </p:nvPr>
        </p:nvSpPr>
        <p:spPr>
          <a:xfrm>
            <a:off x="1009200" y="1741047"/>
            <a:ext cx="7125600" cy="114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1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48727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09200" y="2888246"/>
            <a:ext cx="7125600" cy="514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F4A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25" name="Google Shape;166;p2"/>
          <p:cNvGrpSpPr/>
          <p:nvPr/>
        </p:nvGrpSpPr>
        <p:grpSpPr>
          <a:xfrm>
            <a:off x="207789" y="1295745"/>
            <a:ext cx="552301" cy="552301"/>
            <a:chOff x="1387350" y="1218075"/>
            <a:chExt cx="209300" cy="209300"/>
          </a:xfrm>
        </p:grpSpPr>
        <p:sp>
          <p:nvSpPr>
            <p:cNvPr id="1048728" name="Google Shape;167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extrusionOk="0">
                  <a:moveTo>
                    <a:pt x="3860" y="0"/>
                  </a:moveTo>
                  <a:lnTo>
                    <a:pt x="3560" y="727"/>
                  </a:lnTo>
                  <a:cubicBezTo>
                    <a:pt x="3234" y="777"/>
                    <a:pt x="2908" y="877"/>
                    <a:pt x="2632" y="1028"/>
                  </a:cubicBezTo>
                  <a:lnTo>
                    <a:pt x="1956" y="652"/>
                  </a:lnTo>
                  <a:cubicBezTo>
                    <a:pt x="1605" y="877"/>
                    <a:pt x="1279" y="1153"/>
                    <a:pt x="1003" y="1454"/>
                  </a:cubicBezTo>
                  <a:lnTo>
                    <a:pt x="1279" y="2181"/>
                  </a:lnTo>
                  <a:cubicBezTo>
                    <a:pt x="1103" y="2456"/>
                    <a:pt x="953" y="2757"/>
                    <a:pt x="853" y="3058"/>
                  </a:cubicBezTo>
                  <a:lnTo>
                    <a:pt x="101" y="3258"/>
                  </a:lnTo>
                  <a:cubicBezTo>
                    <a:pt x="26" y="3559"/>
                    <a:pt x="1" y="3860"/>
                    <a:pt x="1" y="4186"/>
                  </a:cubicBezTo>
                  <a:cubicBezTo>
                    <a:pt x="1" y="4286"/>
                    <a:pt x="1" y="4411"/>
                    <a:pt x="26" y="4512"/>
                  </a:cubicBezTo>
                  <a:lnTo>
                    <a:pt x="728" y="4812"/>
                  </a:lnTo>
                  <a:cubicBezTo>
                    <a:pt x="778" y="5163"/>
                    <a:pt x="878" y="5464"/>
                    <a:pt x="1028" y="5765"/>
                  </a:cubicBezTo>
                  <a:lnTo>
                    <a:pt x="652" y="6441"/>
                  </a:lnTo>
                  <a:cubicBezTo>
                    <a:pt x="878" y="6792"/>
                    <a:pt x="1154" y="7093"/>
                    <a:pt x="1454" y="7369"/>
                  </a:cubicBezTo>
                  <a:lnTo>
                    <a:pt x="2181" y="7093"/>
                  </a:lnTo>
                  <a:cubicBezTo>
                    <a:pt x="2457" y="7268"/>
                    <a:pt x="2758" y="7419"/>
                    <a:pt x="3058" y="7519"/>
                  </a:cubicBezTo>
                  <a:lnTo>
                    <a:pt x="3284" y="8271"/>
                  </a:lnTo>
                  <a:cubicBezTo>
                    <a:pt x="3560" y="8346"/>
                    <a:pt x="3885" y="8371"/>
                    <a:pt x="4186" y="8371"/>
                  </a:cubicBezTo>
                  <a:lnTo>
                    <a:pt x="4512" y="8371"/>
                  </a:lnTo>
                  <a:lnTo>
                    <a:pt x="4838" y="7644"/>
                  </a:lnTo>
                  <a:cubicBezTo>
                    <a:pt x="5164" y="7594"/>
                    <a:pt x="5464" y="7494"/>
                    <a:pt x="5765" y="7344"/>
                  </a:cubicBezTo>
                  <a:lnTo>
                    <a:pt x="6442" y="7720"/>
                  </a:lnTo>
                  <a:cubicBezTo>
                    <a:pt x="6793" y="7519"/>
                    <a:pt x="7093" y="7243"/>
                    <a:pt x="7369" y="6918"/>
                  </a:cubicBezTo>
                  <a:lnTo>
                    <a:pt x="7093" y="6191"/>
                  </a:lnTo>
                  <a:cubicBezTo>
                    <a:pt x="7269" y="5915"/>
                    <a:pt x="7419" y="5639"/>
                    <a:pt x="7545" y="5314"/>
                  </a:cubicBezTo>
                  <a:lnTo>
                    <a:pt x="8271" y="5113"/>
                  </a:lnTo>
                  <a:cubicBezTo>
                    <a:pt x="8347" y="4812"/>
                    <a:pt x="8372" y="4512"/>
                    <a:pt x="8372" y="4186"/>
                  </a:cubicBezTo>
                  <a:cubicBezTo>
                    <a:pt x="8372" y="4085"/>
                    <a:pt x="8372" y="3985"/>
                    <a:pt x="8372" y="3860"/>
                  </a:cubicBezTo>
                  <a:lnTo>
                    <a:pt x="7670" y="3559"/>
                  </a:lnTo>
                  <a:cubicBezTo>
                    <a:pt x="7595" y="3233"/>
                    <a:pt x="7494" y="2907"/>
                    <a:pt x="7344" y="2632"/>
                  </a:cubicBezTo>
                  <a:lnTo>
                    <a:pt x="7745" y="1955"/>
                  </a:lnTo>
                  <a:cubicBezTo>
                    <a:pt x="7520" y="1604"/>
                    <a:pt x="7244" y="1278"/>
                    <a:pt x="6918" y="1003"/>
                  </a:cubicBezTo>
                  <a:lnTo>
                    <a:pt x="6191" y="1278"/>
                  </a:lnTo>
                  <a:cubicBezTo>
                    <a:pt x="5941" y="1103"/>
                    <a:pt x="5640" y="953"/>
                    <a:pt x="5314" y="852"/>
                  </a:cubicBezTo>
                  <a:lnTo>
                    <a:pt x="5114" y="100"/>
                  </a:lnTo>
                  <a:cubicBezTo>
                    <a:pt x="4813" y="25"/>
                    <a:pt x="4512" y="0"/>
                    <a:pt x="4186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9" name="Google Shape;168;p2"/>
            <p:cNvSpPr/>
            <p:nvPr/>
          </p:nvSpPr>
          <p:spPr>
            <a:xfrm>
              <a:off x="1387350" y="1218075"/>
              <a:ext cx="209300" cy="209300"/>
            </a:xfrm>
            <a:custGeom>
              <a:avLst/>
              <a:gdLst/>
              <a:ahLst/>
              <a:cxnLst/>
              <a:rect l="l" t="t" r="r" b="b"/>
              <a:pathLst>
                <a:path w="8372" h="8372" fill="none" extrusionOk="0">
                  <a:moveTo>
                    <a:pt x="8372" y="4186"/>
                  </a:moveTo>
                  <a:cubicBezTo>
                    <a:pt x="8372" y="4512"/>
                    <a:pt x="8347" y="4812"/>
                    <a:pt x="8271" y="5113"/>
                  </a:cubicBezTo>
                  <a:lnTo>
                    <a:pt x="7545" y="5314"/>
                  </a:lnTo>
                  <a:cubicBezTo>
                    <a:pt x="7419" y="5639"/>
                    <a:pt x="7269" y="5915"/>
                    <a:pt x="7093" y="6191"/>
                  </a:cubicBezTo>
                  <a:lnTo>
                    <a:pt x="7369" y="6918"/>
                  </a:lnTo>
                  <a:cubicBezTo>
                    <a:pt x="7093" y="7243"/>
                    <a:pt x="6793" y="7519"/>
                    <a:pt x="6442" y="7720"/>
                  </a:cubicBezTo>
                  <a:lnTo>
                    <a:pt x="5765" y="7344"/>
                  </a:lnTo>
                  <a:cubicBezTo>
                    <a:pt x="5464" y="7494"/>
                    <a:pt x="5164" y="7594"/>
                    <a:pt x="4838" y="7644"/>
                  </a:cubicBezTo>
                  <a:lnTo>
                    <a:pt x="4512" y="8371"/>
                  </a:lnTo>
                  <a:cubicBezTo>
                    <a:pt x="4412" y="8371"/>
                    <a:pt x="4312" y="8371"/>
                    <a:pt x="4186" y="8371"/>
                  </a:cubicBezTo>
                  <a:cubicBezTo>
                    <a:pt x="3885" y="8371"/>
                    <a:pt x="3560" y="8346"/>
                    <a:pt x="3284" y="8271"/>
                  </a:cubicBezTo>
                  <a:lnTo>
                    <a:pt x="3058" y="7519"/>
                  </a:lnTo>
                  <a:cubicBezTo>
                    <a:pt x="2758" y="7419"/>
                    <a:pt x="2457" y="7268"/>
                    <a:pt x="2181" y="7093"/>
                  </a:cubicBezTo>
                  <a:lnTo>
                    <a:pt x="1454" y="7369"/>
                  </a:lnTo>
                  <a:cubicBezTo>
                    <a:pt x="1154" y="7093"/>
                    <a:pt x="878" y="6792"/>
                    <a:pt x="652" y="6441"/>
                  </a:cubicBezTo>
                  <a:lnTo>
                    <a:pt x="1028" y="5765"/>
                  </a:lnTo>
                  <a:cubicBezTo>
                    <a:pt x="878" y="5464"/>
                    <a:pt x="778" y="5163"/>
                    <a:pt x="728" y="4812"/>
                  </a:cubicBezTo>
                  <a:lnTo>
                    <a:pt x="26" y="4512"/>
                  </a:lnTo>
                  <a:cubicBezTo>
                    <a:pt x="1" y="4411"/>
                    <a:pt x="1" y="4286"/>
                    <a:pt x="1" y="4186"/>
                  </a:cubicBezTo>
                  <a:cubicBezTo>
                    <a:pt x="1" y="3860"/>
                    <a:pt x="26" y="3559"/>
                    <a:pt x="101" y="3258"/>
                  </a:cubicBezTo>
                  <a:lnTo>
                    <a:pt x="853" y="3058"/>
                  </a:lnTo>
                  <a:cubicBezTo>
                    <a:pt x="953" y="2757"/>
                    <a:pt x="1103" y="2456"/>
                    <a:pt x="1279" y="2181"/>
                  </a:cubicBezTo>
                  <a:lnTo>
                    <a:pt x="1003" y="1454"/>
                  </a:lnTo>
                  <a:cubicBezTo>
                    <a:pt x="1279" y="1153"/>
                    <a:pt x="1605" y="877"/>
                    <a:pt x="1956" y="652"/>
                  </a:cubicBezTo>
                  <a:lnTo>
                    <a:pt x="2632" y="1028"/>
                  </a:lnTo>
                  <a:cubicBezTo>
                    <a:pt x="2908" y="877"/>
                    <a:pt x="3234" y="777"/>
                    <a:pt x="3560" y="727"/>
                  </a:cubicBezTo>
                  <a:lnTo>
                    <a:pt x="3860" y="0"/>
                  </a:lnTo>
                  <a:cubicBezTo>
                    <a:pt x="3986" y="0"/>
                    <a:pt x="4086" y="0"/>
                    <a:pt x="4186" y="0"/>
                  </a:cubicBezTo>
                  <a:cubicBezTo>
                    <a:pt x="4512" y="0"/>
                    <a:pt x="4813" y="25"/>
                    <a:pt x="5114" y="100"/>
                  </a:cubicBezTo>
                  <a:lnTo>
                    <a:pt x="5314" y="852"/>
                  </a:lnTo>
                  <a:cubicBezTo>
                    <a:pt x="5640" y="953"/>
                    <a:pt x="5941" y="1103"/>
                    <a:pt x="6191" y="1278"/>
                  </a:cubicBezTo>
                  <a:lnTo>
                    <a:pt x="6918" y="1003"/>
                  </a:lnTo>
                  <a:cubicBezTo>
                    <a:pt x="7244" y="1278"/>
                    <a:pt x="7520" y="1604"/>
                    <a:pt x="7745" y="1955"/>
                  </a:cubicBezTo>
                  <a:lnTo>
                    <a:pt x="7344" y="2632"/>
                  </a:lnTo>
                  <a:cubicBezTo>
                    <a:pt x="7494" y="2907"/>
                    <a:pt x="7595" y="3233"/>
                    <a:pt x="7670" y="3559"/>
                  </a:cubicBezTo>
                  <a:lnTo>
                    <a:pt x="8372" y="3860"/>
                  </a:lnTo>
                  <a:cubicBezTo>
                    <a:pt x="8372" y="3985"/>
                    <a:pt x="8372" y="4085"/>
                    <a:pt x="8372" y="418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0" name="Google Shape;169;p2"/>
            <p:cNvSpPr/>
            <p:nvPr/>
          </p:nvSpPr>
          <p:spPr>
            <a:xfrm>
              <a:off x="1431850" y="1262550"/>
              <a:ext cx="120325" cy="120325"/>
            </a:xfrm>
            <a:custGeom>
              <a:avLst/>
              <a:gdLst/>
              <a:ahLst/>
              <a:cxnLst/>
              <a:rect l="l" t="t" r="r" b="b"/>
              <a:pathLst>
                <a:path w="4813" h="4813" extrusionOk="0">
                  <a:moveTo>
                    <a:pt x="2406" y="1"/>
                  </a:moveTo>
                  <a:cubicBezTo>
                    <a:pt x="1078" y="1"/>
                    <a:pt x="0" y="1078"/>
                    <a:pt x="0" y="2407"/>
                  </a:cubicBezTo>
                  <a:cubicBezTo>
                    <a:pt x="0" y="3735"/>
                    <a:pt x="1078" y="4813"/>
                    <a:pt x="2406" y="4813"/>
                  </a:cubicBezTo>
                  <a:cubicBezTo>
                    <a:pt x="3735" y="4813"/>
                    <a:pt x="4812" y="3735"/>
                    <a:pt x="4812" y="2407"/>
                  </a:cubicBezTo>
                  <a:cubicBezTo>
                    <a:pt x="4812" y="1078"/>
                    <a:pt x="3735" y="1"/>
                    <a:pt x="24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1" name="Google Shape;170;p2"/>
            <p:cNvSpPr/>
            <p:nvPr/>
          </p:nvSpPr>
          <p:spPr>
            <a:xfrm>
              <a:off x="1451275" y="1281975"/>
              <a:ext cx="81475" cy="81475"/>
            </a:xfrm>
            <a:custGeom>
              <a:avLst/>
              <a:gdLst/>
              <a:ahLst/>
              <a:cxnLst/>
              <a:rect l="l" t="t" r="r" b="b"/>
              <a:pathLst>
                <a:path w="3259" h="3259" fill="none" extrusionOk="0">
                  <a:moveTo>
                    <a:pt x="3258" y="1630"/>
                  </a:moveTo>
                  <a:cubicBezTo>
                    <a:pt x="3258" y="2532"/>
                    <a:pt x="2531" y="3259"/>
                    <a:pt x="1629" y="3259"/>
                  </a:cubicBezTo>
                  <a:cubicBezTo>
                    <a:pt x="727" y="3259"/>
                    <a:pt x="0" y="2532"/>
                    <a:pt x="0" y="1630"/>
                  </a:cubicBezTo>
                  <a:cubicBezTo>
                    <a:pt x="0" y="727"/>
                    <a:pt x="727" y="1"/>
                    <a:pt x="1629" y="1"/>
                  </a:cubicBezTo>
                  <a:cubicBezTo>
                    <a:pt x="2531" y="1"/>
                    <a:pt x="3258" y="727"/>
                    <a:pt x="3258" y="1630"/>
                  </a:cubicBezTo>
                  <a:close/>
                </a:path>
              </a:pathLst>
            </a:custGeom>
            <a:solidFill>
              <a:srgbClr val="0F3570"/>
            </a:solidFill>
            <a:ln w="9525" cap="flat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224;p4"/>
          <p:cNvGrpSpPr/>
          <p:nvPr/>
        </p:nvGrpSpPr>
        <p:grpSpPr>
          <a:xfrm>
            <a:off x="-566246" y="-831315"/>
            <a:ext cx="8377976" cy="1614718"/>
            <a:chOff x="-566246" y="-831315"/>
            <a:chExt cx="8377976" cy="1614718"/>
          </a:xfrm>
        </p:grpSpPr>
        <p:sp>
          <p:nvSpPr>
            <p:cNvPr id="1048750" name="Google Shape;225;p4"/>
            <p:cNvSpPr/>
            <p:nvPr/>
          </p:nvSpPr>
          <p:spPr>
            <a:xfrm rot="10800000">
              <a:off x="-178627" y="-831315"/>
              <a:ext cx="5711267" cy="1569921"/>
            </a:xfrm>
            <a:custGeom>
              <a:avLst/>
              <a:gdLst/>
              <a:ahLst/>
              <a:cxnLst/>
              <a:rect l="l" t="t" r="r" b="b"/>
              <a:pathLst>
                <a:path w="187670" h="51587" extrusionOk="0">
                  <a:moveTo>
                    <a:pt x="187453" y="1"/>
                  </a:moveTo>
                  <a:cubicBezTo>
                    <a:pt x="187407" y="1"/>
                    <a:pt x="187362" y="24"/>
                    <a:pt x="187327" y="69"/>
                  </a:cubicBezTo>
                  <a:lnTo>
                    <a:pt x="143594" y="43780"/>
                  </a:lnTo>
                  <a:lnTo>
                    <a:pt x="103992" y="43780"/>
                  </a:lnTo>
                  <a:lnTo>
                    <a:pt x="87444" y="27232"/>
                  </a:lnTo>
                  <a:lnTo>
                    <a:pt x="46838" y="27232"/>
                  </a:lnTo>
                  <a:lnTo>
                    <a:pt x="22871" y="51198"/>
                  </a:lnTo>
                  <a:lnTo>
                    <a:pt x="183" y="51198"/>
                  </a:lnTo>
                  <a:cubicBezTo>
                    <a:pt x="91" y="51198"/>
                    <a:pt x="0" y="51289"/>
                    <a:pt x="0" y="51403"/>
                  </a:cubicBezTo>
                  <a:cubicBezTo>
                    <a:pt x="0" y="51495"/>
                    <a:pt x="91" y="51586"/>
                    <a:pt x="183" y="51586"/>
                  </a:cubicBezTo>
                  <a:lnTo>
                    <a:pt x="23031" y="51586"/>
                  </a:lnTo>
                  <a:lnTo>
                    <a:pt x="46997" y="27620"/>
                  </a:lnTo>
                  <a:lnTo>
                    <a:pt x="87284" y="27620"/>
                  </a:lnTo>
                  <a:lnTo>
                    <a:pt x="103833" y="44168"/>
                  </a:lnTo>
                  <a:lnTo>
                    <a:pt x="143754" y="44168"/>
                  </a:lnTo>
                  <a:lnTo>
                    <a:pt x="187579" y="321"/>
                  </a:lnTo>
                  <a:cubicBezTo>
                    <a:pt x="187670" y="252"/>
                    <a:pt x="187670" y="138"/>
                    <a:pt x="187579" y="69"/>
                  </a:cubicBezTo>
                  <a:cubicBezTo>
                    <a:pt x="187544" y="24"/>
                    <a:pt x="187499" y="1"/>
                    <a:pt x="187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1" name="Google Shape;226;p4"/>
            <p:cNvSpPr/>
            <p:nvPr/>
          </p:nvSpPr>
          <p:spPr>
            <a:xfrm rot="10800000">
              <a:off x="2097663" y="-149871"/>
              <a:ext cx="3817027" cy="933273"/>
            </a:xfrm>
            <a:custGeom>
              <a:avLst/>
              <a:gdLst/>
              <a:ahLst/>
              <a:cxnLst/>
              <a:rect l="l" t="t" r="r" b="b"/>
              <a:pathLst>
                <a:path w="125426" h="30667" extrusionOk="0">
                  <a:moveTo>
                    <a:pt x="125014" y="1"/>
                  </a:moveTo>
                  <a:cubicBezTo>
                    <a:pt x="124917" y="1"/>
                    <a:pt x="124820" y="35"/>
                    <a:pt x="124741" y="103"/>
                  </a:cubicBezTo>
                  <a:lnTo>
                    <a:pt x="111936" y="12931"/>
                  </a:lnTo>
                  <a:lnTo>
                    <a:pt x="47020" y="12931"/>
                  </a:lnTo>
                  <a:lnTo>
                    <a:pt x="30016" y="29913"/>
                  </a:lnTo>
                  <a:lnTo>
                    <a:pt x="388" y="29913"/>
                  </a:lnTo>
                  <a:cubicBezTo>
                    <a:pt x="160" y="29913"/>
                    <a:pt x="0" y="30073"/>
                    <a:pt x="0" y="30301"/>
                  </a:cubicBezTo>
                  <a:cubicBezTo>
                    <a:pt x="0" y="30507"/>
                    <a:pt x="160" y="30666"/>
                    <a:pt x="388" y="30666"/>
                  </a:cubicBezTo>
                  <a:lnTo>
                    <a:pt x="30335" y="30666"/>
                  </a:lnTo>
                  <a:lnTo>
                    <a:pt x="47340" y="13685"/>
                  </a:lnTo>
                  <a:lnTo>
                    <a:pt x="112255" y="13685"/>
                  </a:lnTo>
                  <a:lnTo>
                    <a:pt x="125288" y="651"/>
                  </a:lnTo>
                  <a:cubicBezTo>
                    <a:pt x="125425" y="514"/>
                    <a:pt x="125425" y="263"/>
                    <a:pt x="125288" y="103"/>
                  </a:cubicBezTo>
                  <a:cubicBezTo>
                    <a:pt x="125208" y="35"/>
                    <a:pt x="125111" y="1"/>
                    <a:pt x="125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2" name="Google Shape;227;p4"/>
            <p:cNvSpPr/>
            <p:nvPr/>
          </p:nvSpPr>
          <p:spPr>
            <a:xfrm rot="10800000">
              <a:off x="5347154" y="-352704"/>
              <a:ext cx="2464576" cy="481412"/>
            </a:xfrm>
            <a:custGeom>
              <a:avLst/>
              <a:gdLst/>
              <a:ahLst/>
              <a:cxnLst/>
              <a:rect l="l" t="t" r="r" b="b"/>
              <a:pathLst>
                <a:path w="80985" h="15819" extrusionOk="0">
                  <a:moveTo>
                    <a:pt x="206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297"/>
                    <a:pt x="92" y="389"/>
                    <a:pt x="206" y="389"/>
                  </a:cubicBezTo>
                  <a:lnTo>
                    <a:pt x="37297" y="389"/>
                  </a:lnTo>
                  <a:lnTo>
                    <a:pt x="52750" y="15818"/>
                  </a:lnTo>
                  <a:lnTo>
                    <a:pt x="80779" y="15818"/>
                  </a:lnTo>
                  <a:cubicBezTo>
                    <a:pt x="80893" y="15818"/>
                    <a:pt x="80985" y="15727"/>
                    <a:pt x="80985" y="15636"/>
                  </a:cubicBezTo>
                  <a:cubicBezTo>
                    <a:pt x="80985" y="15522"/>
                    <a:pt x="80893" y="15430"/>
                    <a:pt x="80779" y="15430"/>
                  </a:cubicBezTo>
                  <a:lnTo>
                    <a:pt x="52909" y="15430"/>
                  </a:lnTo>
                  <a:lnTo>
                    <a:pt x="374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3" name="Google Shape;228;p4"/>
            <p:cNvSpPr/>
            <p:nvPr/>
          </p:nvSpPr>
          <p:spPr>
            <a:xfrm rot="10800000">
              <a:off x="5904951" y="-196402"/>
              <a:ext cx="115339" cy="115339"/>
            </a:xfrm>
            <a:custGeom>
              <a:avLst/>
              <a:gdLst/>
              <a:ahLst/>
              <a:cxnLst/>
              <a:rect l="l" t="t" r="r" b="b"/>
              <a:pathLst>
                <a:path w="3790" h="3790" extrusionOk="0">
                  <a:moveTo>
                    <a:pt x="1895" y="366"/>
                  </a:moveTo>
                  <a:cubicBezTo>
                    <a:pt x="2717" y="366"/>
                    <a:pt x="3402" y="1051"/>
                    <a:pt x="3402" y="1895"/>
                  </a:cubicBezTo>
                  <a:cubicBezTo>
                    <a:pt x="3402" y="2717"/>
                    <a:pt x="2717" y="3402"/>
                    <a:pt x="1895" y="3402"/>
                  </a:cubicBezTo>
                  <a:cubicBezTo>
                    <a:pt x="1051" y="3402"/>
                    <a:pt x="366" y="2717"/>
                    <a:pt x="366" y="1895"/>
                  </a:cubicBezTo>
                  <a:cubicBezTo>
                    <a:pt x="366" y="1051"/>
                    <a:pt x="1051" y="366"/>
                    <a:pt x="1895" y="366"/>
                  </a:cubicBezTo>
                  <a:close/>
                  <a:moveTo>
                    <a:pt x="1895" y="1"/>
                  </a:moveTo>
                  <a:cubicBezTo>
                    <a:pt x="845" y="1"/>
                    <a:pt x="1" y="845"/>
                    <a:pt x="1" y="1895"/>
                  </a:cubicBezTo>
                  <a:cubicBezTo>
                    <a:pt x="1" y="2922"/>
                    <a:pt x="845" y="3790"/>
                    <a:pt x="1895" y="3790"/>
                  </a:cubicBezTo>
                  <a:cubicBezTo>
                    <a:pt x="2922" y="3790"/>
                    <a:pt x="3790" y="2922"/>
                    <a:pt x="3790" y="1895"/>
                  </a:cubicBezTo>
                  <a:cubicBezTo>
                    <a:pt x="3790" y="845"/>
                    <a:pt x="2922" y="1"/>
                    <a:pt x="18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4" name="Google Shape;229;p4"/>
            <p:cNvSpPr/>
            <p:nvPr/>
          </p:nvSpPr>
          <p:spPr>
            <a:xfrm rot="10800000">
              <a:off x="5926467" y="-174886"/>
              <a:ext cx="72977" cy="72977"/>
            </a:xfrm>
            <a:custGeom>
              <a:avLst/>
              <a:gdLst/>
              <a:ahLst/>
              <a:cxnLst/>
              <a:rect l="l" t="t" r="r" b="b"/>
              <a:pathLst>
                <a:path w="2398" h="2398" extrusionOk="0">
                  <a:moveTo>
                    <a:pt x="1210" y="1"/>
                  </a:moveTo>
                  <a:cubicBezTo>
                    <a:pt x="548" y="1"/>
                    <a:pt x="1" y="548"/>
                    <a:pt x="1" y="1210"/>
                  </a:cubicBezTo>
                  <a:cubicBezTo>
                    <a:pt x="1" y="1872"/>
                    <a:pt x="548" y="2397"/>
                    <a:pt x="1210" y="2397"/>
                  </a:cubicBezTo>
                  <a:cubicBezTo>
                    <a:pt x="1872" y="2397"/>
                    <a:pt x="2397" y="1872"/>
                    <a:pt x="2397" y="1210"/>
                  </a:cubicBezTo>
                  <a:cubicBezTo>
                    <a:pt x="2397" y="548"/>
                    <a:pt x="1872" y="1"/>
                    <a:pt x="12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5" name="Google Shape;230;p4"/>
            <p:cNvSpPr/>
            <p:nvPr/>
          </p:nvSpPr>
          <p:spPr>
            <a:xfrm rot="10800000">
              <a:off x="1516950" y="116870"/>
              <a:ext cx="3646848" cy="11838"/>
            </a:xfrm>
            <a:custGeom>
              <a:avLst/>
              <a:gdLst/>
              <a:ahLst/>
              <a:cxnLst/>
              <a:rect l="l" t="t" r="r" b="b"/>
              <a:pathLst>
                <a:path w="119834" h="389" extrusionOk="0">
                  <a:moveTo>
                    <a:pt x="183" y="1"/>
                  </a:moveTo>
                  <a:cubicBezTo>
                    <a:pt x="69" y="1"/>
                    <a:pt x="0" y="92"/>
                    <a:pt x="0" y="183"/>
                  </a:cubicBezTo>
                  <a:cubicBezTo>
                    <a:pt x="0" y="297"/>
                    <a:pt x="69" y="389"/>
                    <a:pt x="183" y="389"/>
                  </a:cubicBezTo>
                  <a:lnTo>
                    <a:pt x="119628" y="389"/>
                  </a:lnTo>
                  <a:cubicBezTo>
                    <a:pt x="119742" y="389"/>
                    <a:pt x="119833" y="297"/>
                    <a:pt x="119833" y="183"/>
                  </a:cubicBezTo>
                  <a:cubicBezTo>
                    <a:pt x="119833" y="92"/>
                    <a:pt x="119742" y="1"/>
                    <a:pt x="119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6" name="Google Shape;231;p4"/>
            <p:cNvSpPr/>
            <p:nvPr/>
          </p:nvSpPr>
          <p:spPr>
            <a:xfrm rot="10800000">
              <a:off x="5146391" y="78677"/>
              <a:ext cx="88954" cy="88924"/>
            </a:xfrm>
            <a:custGeom>
              <a:avLst/>
              <a:gdLst/>
              <a:ahLst/>
              <a:cxnLst/>
              <a:rect l="l" t="t" r="r" b="b"/>
              <a:pathLst>
                <a:path w="2923" h="2922" extrusionOk="0">
                  <a:moveTo>
                    <a:pt x="1461" y="0"/>
                  </a:moveTo>
                  <a:cubicBezTo>
                    <a:pt x="640" y="0"/>
                    <a:pt x="0" y="662"/>
                    <a:pt x="0" y="1461"/>
                  </a:cubicBezTo>
                  <a:cubicBezTo>
                    <a:pt x="0" y="2283"/>
                    <a:pt x="640" y="2922"/>
                    <a:pt x="1461" y="2922"/>
                  </a:cubicBezTo>
                  <a:cubicBezTo>
                    <a:pt x="2260" y="2922"/>
                    <a:pt x="2922" y="2283"/>
                    <a:pt x="2922" y="1461"/>
                  </a:cubicBezTo>
                  <a:cubicBezTo>
                    <a:pt x="2922" y="662"/>
                    <a:pt x="2260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7" name="Google Shape;232;p4"/>
            <p:cNvSpPr/>
            <p:nvPr/>
          </p:nvSpPr>
          <p:spPr>
            <a:xfrm rot="10800000">
              <a:off x="1478757" y="78677"/>
              <a:ext cx="88924" cy="88924"/>
            </a:xfrm>
            <a:custGeom>
              <a:avLst/>
              <a:gdLst/>
              <a:ahLst/>
              <a:cxnLst/>
              <a:rect l="l" t="t" r="r" b="b"/>
              <a:pathLst>
                <a:path w="2922" h="2922" extrusionOk="0">
                  <a:moveTo>
                    <a:pt x="1461" y="0"/>
                  </a:moveTo>
                  <a:cubicBezTo>
                    <a:pt x="662" y="0"/>
                    <a:pt x="0" y="662"/>
                    <a:pt x="0" y="1461"/>
                  </a:cubicBezTo>
                  <a:cubicBezTo>
                    <a:pt x="0" y="2283"/>
                    <a:pt x="662" y="2922"/>
                    <a:pt x="1461" y="2922"/>
                  </a:cubicBezTo>
                  <a:cubicBezTo>
                    <a:pt x="2283" y="2922"/>
                    <a:pt x="2922" y="2283"/>
                    <a:pt x="2922" y="1461"/>
                  </a:cubicBezTo>
                  <a:cubicBezTo>
                    <a:pt x="2922" y="662"/>
                    <a:pt x="2283" y="0"/>
                    <a:pt x="1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8" name="Google Shape;233;p4"/>
            <p:cNvSpPr/>
            <p:nvPr/>
          </p:nvSpPr>
          <p:spPr>
            <a:xfrm rot="10800000">
              <a:off x="-398137" y="-606937"/>
              <a:ext cx="1361489" cy="1360302"/>
            </a:xfrm>
            <a:custGeom>
              <a:avLst/>
              <a:gdLst/>
              <a:ahLst/>
              <a:cxnLst/>
              <a:rect l="l" t="t" r="r" b="b"/>
              <a:pathLst>
                <a:path w="44738" h="44699" extrusionOk="0">
                  <a:moveTo>
                    <a:pt x="44532" y="1"/>
                  </a:moveTo>
                  <a:cubicBezTo>
                    <a:pt x="44481" y="1"/>
                    <a:pt x="44430" y="18"/>
                    <a:pt x="44395" y="52"/>
                  </a:cubicBezTo>
                  <a:lnTo>
                    <a:pt x="91" y="44356"/>
                  </a:lnTo>
                  <a:cubicBezTo>
                    <a:pt x="0" y="44447"/>
                    <a:pt x="0" y="44562"/>
                    <a:pt x="91" y="44630"/>
                  </a:cubicBezTo>
                  <a:cubicBezTo>
                    <a:pt x="114" y="44676"/>
                    <a:pt x="160" y="44699"/>
                    <a:pt x="228" y="44699"/>
                  </a:cubicBezTo>
                  <a:cubicBezTo>
                    <a:pt x="274" y="44699"/>
                    <a:pt x="320" y="44676"/>
                    <a:pt x="342" y="44630"/>
                  </a:cubicBezTo>
                  <a:lnTo>
                    <a:pt x="44669" y="326"/>
                  </a:lnTo>
                  <a:cubicBezTo>
                    <a:pt x="44738" y="258"/>
                    <a:pt x="44738" y="121"/>
                    <a:pt x="44669" y="52"/>
                  </a:cubicBezTo>
                  <a:cubicBezTo>
                    <a:pt x="44635" y="18"/>
                    <a:pt x="44584" y="1"/>
                    <a:pt x="44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9" name="Google Shape;234;p4"/>
            <p:cNvSpPr/>
            <p:nvPr/>
          </p:nvSpPr>
          <p:spPr>
            <a:xfrm rot="10800000">
              <a:off x="-566246" y="-681953"/>
              <a:ext cx="1361520" cy="1360272"/>
            </a:xfrm>
            <a:custGeom>
              <a:avLst/>
              <a:gdLst/>
              <a:ahLst/>
              <a:cxnLst/>
              <a:rect l="l" t="t" r="r" b="b"/>
              <a:pathLst>
                <a:path w="44739" h="44698" extrusionOk="0">
                  <a:moveTo>
                    <a:pt x="44522" y="0"/>
                  </a:moveTo>
                  <a:cubicBezTo>
                    <a:pt x="44476" y="0"/>
                    <a:pt x="44430" y="17"/>
                    <a:pt x="44396" y="51"/>
                  </a:cubicBezTo>
                  <a:lnTo>
                    <a:pt x="69" y="44378"/>
                  </a:lnTo>
                  <a:cubicBezTo>
                    <a:pt x="1" y="44447"/>
                    <a:pt x="1" y="44561"/>
                    <a:pt x="69" y="44629"/>
                  </a:cubicBezTo>
                  <a:cubicBezTo>
                    <a:pt x="115" y="44675"/>
                    <a:pt x="161" y="44698"/>
                    <a:pt x="206" y="44698"/>
                  </a:cubicBezTo>
                  <a:cubicBezTo>
                    <a:pt x="252" y="44698"/>
                    <a:pt x="298" y="44675"/>
                    <a:pt x="343" y="44629"/>
                  </a:cubicBezTo>
                  <a:lnTo>
                    <a:pt x="44647" y="325"/>
                  </a:lnTo>
                  <a:cubicBezTo>
                    <a:pt x="44738" y="257"/>
                    <a:pt x="44738" y="120"/>
                    <a:pt x="44647" y="51"/>
                  </a:cubicBezTo>
                  <a:cubicBezTo>
                    <a:pt x="44613" y="17"/>
                    <a:pt x="44567" y="0"/>
                    <a:pt x="445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0" name="Google Shape;235;p4"/>
            <p:cNvSpPr/>
            <p:nvPr/>
          </p:nvSpPr>
          <p:spPr>
            <a:xfrm rot="10800000">
              <a:off x="16173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1" name="Google Shape;236;p4"/>
            <p:cNvSpPr/>
            <p:nvPr/>
          </p:nvSpPr>
          <p:spPr>
            <a:xfrm rot="10800000">
              <a:off x="414563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2" name="Google Shape;237;p4"/>
            <p:cNvSpPr/>
            <p:nvPr/>
          </p:nvSpPr>
          <p:spPr>
            <a:xfrm rot="10800000">
              <a:off x="66742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43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3" name="Google Shape;238;p4"/>
            <p:cNvSpPr/>
            <p:nvPr/>
          </p:nvSpPr>
          <p:spPr>
            <a:xfrm rot="10800000">
              <a:off x="920960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28" y="6916"/>
                  </a:lnTo>
                  <a:lnTo>
                    <a:pt x="110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4" name="Google Shape;239;p4"/>
            <p:cNvSpPr/>
            <p:nvPr/>
          </p:nvSpPr>
          <p:spPr>
            <a:xfrm rot="10800000">
              <a:off x="117382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5" name="Google Shape;240;p4"/>
            <p:cNvSpPr/>
            <p:nvPr/>
          </p:nvSpPr>
          <p:spPr>
            <a:xfrm rot="10800000">
              <a:off x="1426656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5" y="0"/>
                  </a:moveTo>
                  <a:lnTo>
                    <a:pt x="0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6" name="Google Shape;241;p4"/>
            <p:cNvSpPr/>
            <p:nvPr/>
          </p:nvSpPr>
          <p:spPr>
            <a:xfrm rot="10800000">
              <a:off x="1679490" y="401657"/>
              <a:ext cx="336949" cy="210502"/>
            </a:xfrm>
            <a:custGeom>
              <a:avLst/>
              <a:gdLst/>
              <a:ahLst/>
              <a:cxnLst/>
              <a:rect l="l" t="t" r="r" b="b"/>
              <a:pathLst>
                <a:path w="11072" h="6917" extrusionOk="0">
                  <a:moveTo>
                    <a:pt x="6643" y="0"/>
                  </a:moveTo>
                  <a:lnTo>
                    <a:pt x="1" y="6916"/>
                  </a:lnTo>
                  <a:lnTo>
                    <a:pt x="4406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7" name="Google Shape;242;p4"/>
            <p:cNvSpPr/>
            <p:nvPr/>
          </p:nvSpPr>
          <p:spPr>
            <a:xfrm rot="10800000">
              <a:off x="1933053" y="401657"/>
              <a:ext cx="336918" cy="210502"/>
            </a:xfrm>
            <a:custGeom>
              <a:avLst/>
              <a:gdLst/>
              <a:ahLst/>
              <a:cxnLst/>
              <a:rect l="l" t="t" r="r" b="b"/>
              <a:pathLst>
                <a:path w="11071" h="6917" extrusionOk="0">
                  <a:moveTo>
                    <a:pt x="6666" y="0"/>
                  </a:moveTo>
                  <a:lnTo>
                    <a:pt x="1" y="6916"/>
                  </a:lnTo>
                  <a:lnTo>
                    <a:pt x="4429" y="6916"/>
                  </a:lnTo>
                  <a:lnTo>
                    <a:pt x="110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8" name="Google Shape;243;p4"/>
            <p:cNvSpPr/>
            <p:nvPr/>
          </p:nvSpPr>
          <p:spPr>
            <a:xfrm rot="10800000">
              <a:off x="1858707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9" name="Google Shape;244;p4"/>
            <p:cNvSpPr/>
            <p:nvPr/>
          </p:nvSpPr>
          <p:spPr>
            <a:xfrm rot="10800000">
              <a:off x="175173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0" name="Google Shape;245;p4"/>
            <p:cNvSpPr/>
            <p:nvPr/>
          </p:nvSpPr>
          <p:spPr>
            <a:xfrm rot="10800000">
              <a:off x="164546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1" name="Google Shape;246;p4"/>
            <p:cNvSpPr/>
            <p:nvPr/>
          </p:nvSpPr>
          <p:spPr>
            <a:xfrm rot="10800000">
              <a:off x="1539196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2" name="Google Shape;247;p4"/>
            <p:cNvSpPr/>
            <p:nvPr/>
          </p:nvSpPr>
          <p:spPr>
            <a:xfrm rot="10800000">
              <a:off x="143289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3" name="Google Shape;248;p4"/>
            <p:cNvSpPr/>
            <p:nvPr/>
          </p:nvSpPr>
          <p:spPr>
            <a:xfrm rot="10800000">
              <a:off x="132662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4" name="Google Shape;249;p4"/>
            <p:cNvSpPr/>
            <p:nvPr/>
          </p:nvSpPr>
          <p:spPr>
            <a:xfrm rot="10800000">
              <a:off x="1220355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5" name="Google Shape;250;p4"/>
            <p:cNvSpPr/>
            <p:nvPr/>
          </p:nvSpPr>
          <p:spPr>
            <a:xfrm rot="10800000">
              <a:off x="11140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6" name="Google Shape;251;p4"/>
            <p:cNvSpPr/>
            <p:nvPr/>
          </p:nvSpPr>
          <p:spPr>
            <a:xfrm rot="10800000">
              <a:off x="1007784" y="-175586"/>
              <a:ext cx="174378" cy="188986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7" name="Google Shape;252;p4"/>
            <p:cNvSpPr/>
            <p:nvPr/>
          </p:nvSpPr>
          <p:spPr>
            <a:xfrm rot="10800000">
              <a:off x="90081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78" name="Google Shape;253;p4"/>
            <p:cNvSpPr/>
            <p:nvPr/>
          </p:nvSpPr>
          <p:spPr>
            <a:xfrm rot="10800000">
              <a:off x="794543" y="-175586"/>
              <a:ext cx="175078" cy="188986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254;p4"/>
          <p:cNvGrpSpPr/>
          <p:nvPr/>
        </p:nvGrpSpPr>
        <p:grpSpPr>
          <a:xfrm>
            <a:off x="5926468" y="4708190"/>
            <a:ext cx="2668622" cy="250644"/>
            <a:chOff x="5926468" y="4708190"/>
            <a:chExt cx="2668622" cy="250644"/>
          </a:xfrm>
        </p:grpSpPr>
        <p:sp>
          <p:nvSpPr>
            <p:cNvPr id="1048779" name="Google Shape;255;p4"/>
            <p:cNvSpPr/>
            <p:nvPr/>
          </p:nvSpPr>
          <p:spPr>
            <a:xfrm>
              <a:off x="59264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0" name="Google Shape;256;p4"/>
            <p:cNvSpPr/>
            <p:nvPr/>
          </p:nvSpPr>
          <p:spPr>
            <a:xfrm>
              <a:off x="608986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1" name="Google Shape;257;p4"/>
            <p:cNvSpPr/>
            <p:nvPr/>
          </p:nvSpPr>
          <p:spPr>
            <a:xfrm>
              <a:off x="625055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2" name="Google Shape;258;p4"/>
            <p:cNvSpPr/>
            <p:nvPr/>
          </p:nvSpPr>
          <p:spPr>
            <a:xfrm>
              <a:off x="641112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3" name="Google Shape;259;p4"/>
            <p:cNvSpPr/>
            <p:nvPr/>
          </p:nvSpPr>
          <p:spPr>
            <a:xfrm>
              <a:off x="657181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4" name="Google Shape;260;p4"/>
            <p:cNvSpPr/>
            <p:nvPr/>
          </p:nvSpPr>
          <p:spPr>
            <a:xfrm>
              <a:off x="6732497" y="4708190"/>
              <a:ext cx="89958" cy="250644"/>
            </a:xfrm>
            <a:custGeom>
              <a:avLst/>
              <a:gdLst/>
              <a:ahLst/>
              <a:cxnLst/>
              <a:rect l="l" t="t" r="r" b="b"/>
              <a:pathLst>
                <a:path w="828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27" y="2306"/>
                  </a:lnTo>
                  <a:lnTo>
                    <a:pt x="8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5" name="Google Shape;261;p4"/>
            <p:cNvSpPr/>
            <p:nvPr/>
          </p:nvSpPr>
          <p:spPr>
            <a:xfrm>
              <a:off x="689578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6" name="Google Shape;262;p4"/>
            <p:cNvSpPr/>
            <p:nvPr/>
          </p:nvSpPr>
          <p:spPr>
            <a:xfrm>
              <a:off x="705647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7" name="Google Shape;263;p4"/>
            <p:cNvSpPr/>
            <p:nvPr/>
          </p:nvSpPr>
          <p:spPr>
            <a:xfrm>
              <a:off x="721715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8" name="Google Shape;264;p4"/>
            <p:cNvSpPr/>
            <p:nvPr/>
          </p:nvSpPr>
          <p:spPr>
            <a:xfrm>
              <a:off x="7377842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9" name="Google Shape;265;p4"/>
            <p:cNvSpPr/>
            <p:nvPr/>
          </p:nvSpPr>
          <p:spPr>
            <a:xfrm>
              <a:off x="7541134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0" name="Google Shape;266;p4"/>
            <p:cNvSpPr/>
            <p:nvPr/>
          </p:nvSpPr>
          <p:spPr>
            <a:xfrm>
              <a:off x="770181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1" name="Google Shape;267;p4"/>
            <p:cNvSpPr/>
            <p:nvPr/>
          </p:nvSpPr>
          <p:spPr>
            <a:xfrm>
              <a:off x="786250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2" name="Google Shape;268;p4"/>
            <p:cNvSpPr/>
            <p:nvPr/>
          </p:nvSpPr>
          <p:spPr>
            <a:xfrm>
              <a:off x="802307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3" name="Google Shape;269;p4"/>
            <p:cNvSpPr/>
            <p:nvPr/>
          </p:nvSpPr>
          <p:spPr>
            <a:xfrm>
              <a:off x="8186479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1" y="0"/>
                  </a:moveTo>
                  <a:lnTo>
                    <a:pt x="1" y="2306"/>
                  </a:lnTo>
                  <a:lnTo>
                    <a:pt x="803" y="2306"/>
                  </a:lnTo>
                  <a:lnTo>
                    <a:pt x="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4" name="Google Shape;270;p4"/>
            <p:cNvSpPr/>
            <p:nvPr/>
          </p:nvSpPr>
          <p:spPr>
            <a:xfrm>
              <a:off x="8347163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5" name="Google Shape;271;p4"/>
            <p:cNvSpPr/>
            <p:nvPr/>
          </p:nvSpPr>
          <p:spPr>
            <a:xfrm>
              <a:off x="8507848" y="4708190"/>
              <a:ext cx="87242" cy="250644"/>
            </a:xfrm>
            <a:custGeom>
              <a:avLst/>
              <a:gdLst/>
              <a:ahLst/>
              <a:cxnLst/>
              <a:rect l="l" t="t" r="r" b="b"/>
              <a:pathLst>
                <a:path w="803" h="2307" extrusionOk="0">
                  <a:moveTo>
                    <a:pt x="0" y="0"/>
                  </a:moveTo>
                  <a:lnTo>
                    <a:pt x="0" y="2306"/>
                  </a:lnTo>
                  <a:lnTo>
                    <a:pt x="802" y="2306"/>
                  </a:lnTo>
                  <a:lnTo>
                    <a:pt x="80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6" name="Google Shape;272;p4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>
            <a:endParaRPr/>
          </a:p>
        </p:txBody>
      </p:sp>
      <p:sp>
        <p:nvSpPr>
          <p:cNvPr id="1048797" name="Google Shape;273;p4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2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2" name="Google Shape;544;p8"/>
          <p:cNvSpPr/>
          <p:nvPr/>
        </p:nvSpPr>
        <p:spPr>
          <a:xfrm>
            <a:off x="905550" y="1320600"/>
            <a:ext cx="7332900" cy="2502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43" name="Google Shape;545;p8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"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Google Shape;1408;p16"/>
          <p:cNvSpPr txBox="1">
            <a:spLocks noGrp="1"/>
          </p:cNvSpPr>
          <p:nvPr>
            <p:ph type="subTitle" idx="1"/>
          </p:nvPr>
        </p:nvSpPr>
        <p:spPr>
          <a:xfrm>
            <a:off x="2400600" y="2067413"/>
            <a:ext cx="4342800" cy="113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lvl9pPr>
          </a:lstStyle>
          <a:p>
            <a:endParaRPr/>
          </a:p>
        </p:txBody>
      </p:sp>
      <p:sp>
        <p:nvSpPr>
          <p:cNvPr id="1048803" name="Google Shape;1409;p16"/>
          <p:cNvSpPr txBox="1">
            <a:spLocks noGrp="1"/>
          </p:cNvSpPr>
          <p:nvPr>
            <p:ph type="title"/>
          </p:nvPr>
        </p:nvSpPr>
        <p:spPr>
          <a:xfrm>
            <a:off x="2400450" y="3332738"/>
            <a:ext cx="4342800" cy="31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42" name="Google Shape;1410;p16"/>
          <p:cNvGrpSpPr/>
          <p:nvPr/>
        </p:nvGrpSpPr>
        <p:grpSpPr>
          <a:xfrm>
            <a:off x="730516" y="4568877"/>
            <a:ext cx="1032712" cy="157579"/>
            <a:chOff x="1675453" y="-1233273"/>
            <a:chExt cx="1032712" cy="157579"/>
          </a:xfrm>
        </p:grpSpPr>
        <p:sp>
          <p:nvSpPr>
            <p:cNvPr id="1048804" name="Google Shape;1411;p16"/>
            <p:cNvSpPr/>
            <p:nvPr/>
          </p:nvSpPr>
          <p:spPr>
            <a:xfrm flipH="1">
              <a:off x="256276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5" name="Google Shape;1412;p16"/>
            <p:cNvSpPr/>
            <p:nvPr/>
          </p:nvSpPr>
          <p:spPr>
            <a:xfrm flipH="1">
              <a:off x="247357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6" name="Google Shape;1413;p16"/>
            <p:cNvSpPr/>
            <p:nvPr/>
          </p:nvSpPr>
          <p:spPr>
            <a:xfrm flipH="1">
              <a:off x="238496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7" name="Google Shape;1414;p16"/>
            <p:cNvSpPr/>
            <p:nvPr/>
          </p:nvSpPr>
          <p:spPr>
            <a:xfrm flipH="1">
              <a:off x="2296354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8" name="Google Shape;1415;p16"/>
            <p:cNvSpPr/>
            <p:nvPr/>
          </p:nvSpPr>
          <p:spPr>
            <a:xfrm flipH="1">
              <a:off x="2207719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5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09" name="Google Shape;1416;p16"/>
            <p:cNvSpPr/>
            <p:nvPr/>
          </p:nvSpPr>
          <p:spPr>
            <a:xfrm flipH="1">
              <a:off x="211911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516" y="3265"/>
                  </a:lnTo>
                  <a:lnTo>
                    <a:pt x="388" y="6209"/>
                  </a:lnTo>
                  <a:lnTo>
                    <a:pt x="2625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0" name="Google Shape;1417;p16"/>
            <p:cNvSpPr/>
            <p:nvPr/>
          </p:nvSpPr>
          <p:spPr>
            <a:xfrm flipH="1">
              <a:off x="2030500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89" y="6209"/>
                  </a:lnTo>
                  <a:lnTo>
                    <a:pt x="2626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1" name="Google Shape;1418;p16"/>
            <p:cNvSpPr/>
            <p:nvPr/>
          </p:nvSpPr>
          <p:spPr>
            <a:xfrm flipH="1">
              <a:off x="1941891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1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30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2" name="Google Shape;1419;p16"/>
            <p:cNvSpPr/>
            <p:nvPr/>
          </p:nvSpPr>
          <p:spPr>
            <a:xfrm flipH="1">
              <a:off x="1853256" y="-1233273"/>
              <a:ext cx="145399" cy="157579"/>
            </a:xfrm>
            <a:custGeom>
              <a:avLst/>
              <a:gdLst/>
              <a:ahLst/>
              <a:cxnLst/>
              <a:rect l="l" t="t" r="r" b="b"/>
              <a:pathLst>
                <a:path w="5730" h="6210" extrusionOk="0">
                  <a:moveTo>
                    <a:pt x="0" y="1"/>
                  </a:moveTo>
                  <a:lnTo>
                    <a:pt x="3492" y="3265"/>
                  </a:lnTo>
                  <a:lnTo>
                    <a:pt x="365" y="6209"/>
                  </a:lnTo>
                  <a:lnTo>
                    <a:pt x="2602" y="6209"/>
                  </a:lnTo>
                  <a:lnTo>
                    <a:pt x="5729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3" name="Google Shape;1420;p16"/>
            <p:cNvSpPr/>
            <p:nvPr/>
          </p:nvSpPr>
          <p:spPr>
            <a:xfrm flipH="1">
              <a:off x="176406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0" y="1"/>
                  </a:moveTo>
                  <a:lnTo>
                    <a:pt x="3493" y="3265"/>
                  </a:lnTo>
                  <a:lnTo>
                    <a:pt x="366" y="6209"/>
                  </a:lnTo>
                  <a:lnTo>
                    <a:pt x="2602" y="6209"/>
                  </a:lnTo>
                  <a:lnTo>
                    <a:pt x="5752" y="3265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1421;p16"/>
            <p:cNvSpPr/>
            <p:nvPr/>
          </p:nvSpPr>
          <p:spPr>
            <a:xfrm flipH="1">
              <a:off x="1675453" y="-1233273"/>
              <a:ext cx="145982" cy="157579"/>
            </a:xfrm>
            <a:custGeom>
              <a:avLst/>
              <a:gdLst/>
              <a:ahLst/>
              <a:cxnLst/>
              <a:rect l="l" t="t" r="r" b="b"/>
              <a:pathLst>
                <a:path w="5753" h="6210" extrusionOk="0">
                  <a:moveTo>
                    <a:pt x="1" y="1"/>
                  </a:moveTo>
                  <a:lnTo>
                    <a:pt x="3516" y="3265"/>
                  </a:lnTo>
                  <a:lnTo>
                    <a:pt x="366" y="6209"/>
                  </a:lnTo>
                  <a:lnTo>
                    <a:pt x="2603" y="6209"/>
                  </a:lnTo>
                  <a:lnTo>
                    <a:pt x="5753" y="3265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1422;p16"/>
          <p:cNvGrpSpPr/>
          <p:nvPr/>
        </p:nvGrpSpPr>
        <p:grpSpPr>
          <a:xfrm>
            <a:off x="8757750" y="2728975"/>
            <a:ext cx="1552150" cy="3475150"/>
            <a:chOff x="327125" y="2375600"/>
            <a:chExt cx="1552150" cy="3475150"/>
          </a:xfrm>
        </p:grpSpPr>
        <p:sp>
          <p:nvSpPr>
            <p:cNvPr id="1048815" name="Google Shape;1423;p16"/>
            <p:cNvSpPr/>
            <p:nvPr/>
          </p:nvSpPr>
          <p:spPr>
            <a:xfrm>
              <a:off x="531425" y="2394425"/>
              <a:ext cx="115850" cy="3456325"/>
            </a:xfrm>
            <a:custGeom>
              <a:avLst/>
              <a:gdLst/>
              <a:ahLst/>
              <a:cxnLst/>
              <a:rect l="l" t="t" r="r" b="b"/>
              <a:pathLst>
                <a:path w="4634" h="138253" fill="none" extrusionOk="0">
                  <a:moveTo>
                    <a:pt x="3150" y="138253"/>
                  </a:moveTo>
                  <a:lnTo>
                    <a:pt x="3150" y="54872"/>
                  </a:lnTo>
                  <a:lnTo>
                    <a:pt x="0" y="51722"/>
                  </a:lnTo>
                  <a:lnTo>
                    <a:pt x="0" y="28714"/>
                  </a:lnTo>
                  <a:lnTo>
                    <a:pt x="4634" y="24058"/>
                  </a:lnTo>
                  <a:lnTo>
                    <a:pt x="463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1424;p16"/>
            <p:cNvSpPr/>
            <p:nvPr/>
          </p:nvSpPr>
          <p:spPr>
            <a:xfrm>
              <a:off x="627275" y="2375600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56" y="1598"/>
                    <a:pt x="1599" y="1233"/>
                    <a:pt x="1599" y="799"/>
                  </a:cubicBezTo>
                  <a:cubicBezTo>
                    <a:pt x="1599" y="365"/>
                    <a:pt x="1256" y="0"/>
                    <a:pt x="80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1425;p16"/>
            <p:cNvSpPr/>
            <p:nvPr/>
          </p:nvSpPr>
          <p:spPr>
            <a:xfrm>
              <a:off x="347100" y="2923975"/>
              <a:ext cx="112450" cy="2344175"/>
            </a:xfrm>
            <a:custGeom>
              <a:avLst/>
              <a:gdLst/>
              <a:ahLst/>
              <a:cxnLst/>
              <a:rect l="l" t="t" r="r" b="b"/>
              <a:pathLst>
                <a:path w="4498" h="93767" fill="none" extrusionOk="0">
                  <a:moveTo>
                    <a:pt x="4497" y="93766"/>
                  </a:moveTo>
                  <a:lnTo>
                    <a:pt x="4497" y="50855"/>
                  </a:lnTo>
                  <a:lnTo>
                    <a:pt x="1" y="46358"/>
                  </a:lnTo>
                  <a:lnTo>
                    <a:pt x="1" y="0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1426;p16"/>
            <p:cNvSpPr/>
            <p:nvPr/>
          </p:nvSpPr>
          <p:spPr>
            <a:xfrm>
              <a:off x="327125" y="290457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800" y="0"/>
                  </a:moveTo>
                  <a:cubicBezTo>
                    <a:pt x="366" y="0"/>
                    <a:pt x="1" y="365"/>
                    <a:pt x="1" y="799"/>
                  </a:cubicBezTo>
                  <a:cubicBezTo>
                    <a:pt x="1" y="1255"/>
                    <a:pt x="366" y="1598"/>
                    <a:pt x="800" y="1598"/>
                  </a:cubicBezTo>
                  <a:cubicBezTo>
                    <a:pt x="1233" y="1598"/>
                    <a:pt x="1599" y="1255"/>
                    <a:pt x="1599" y="799"/>
                  </a:cubicBezTo>
                  <a:cubicBezTo>
                    <a:pt x="1599" y="365"/>
                    <a:pt x="1233" y="0"/>
                    <a:pt x="8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9" name="Google Shape;1427;p16"/>
            <p:cNvSpPr/>
            <p:nvPr/>
          </p:nvSpPr>
          <p:spPr>
            <a:xfrm>
              <a:off x="347100" y="2676875"/>
              <a:ext cx="192900" cy="374375"/>
            </a:xfrm>
            <a:custGeom>
              <a:avLst/>
              <a:gdLst/>
              <a:ahLst/>
              <a:cxnLst/>
              <a:rect l="l" t="t" r="r" b="b"/>
              <a:pathLst>
                <a:path w="7716" h="14975" fill="none" extrusionOk="0">
                  <a:moveTo>
                    <a:pt x="1" y="14974"/>
                  </a:moveTo>
                  <a:lnTo>
                    <a:pt x="7716" y="7259"/>
                  </a:lnTo>
                  <a:lnTo>
                    <a:pt x="7716" y="1"/>
                  </a:lnTo>
                </a:path>
              </a:pathLst>
            </a:custGeom>
            <a:solidFill>
              <a:schemeClr val="accent1"/>
            </a:solidFill>
            <a:ln w="13125" cap="flat" cmpd="sng">
              <a:solidFill>
                <a:schemeClr val="accent1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0" name="Google Shape;1428;p16"/>
            <p:cNvSpPr/>
            <p:nvPr/>
          </p:nvSpPr>
          <p:spPr>
            <a:xfrm>
              <a:off x="520000" y="26580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66"/>
                    <a:pt x="1" y="799"/>
                  </a:cubicBezTo>
                  <a:cubicBezTo>
                    <a:pt x="1" y="1233"/>
                    <a:pt x="366" y="1598"/>
                    <a:pt x="800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6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1429;p16"/>
            <p:cNvSpPr/>
            <p:nvPr/>
          </p:nvSpPr>
          <p:spPr>
            <a:xfrm>
              <a:off x="347100" y="4357400"/>
              <a:ext cx="25" cy="971225"/>
            </a:xfrm>
            <a:custGeom>
              <a:avLst/>
              <a:gdLst/>
              <a:ahLst/>
              <a:cxnLst/>
              <a:rect l="l" t="t" r="r" b="b"/>
              <a:pathLst>
                <a:path w="1" h="38849" fill="none" extrusionOk="0">
                  <a:moveTo>
                    <a:pt x="1" y="38849"/>
                  </a:move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1430;p16"/>
            <p:cNvSpPr/>
            <p:nvPr/>
          </p:nvSpPr>
          <p:spPr>
            <a:xfrm>
              <a:off x="327125" y="433855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33" y="1599"/>
                    <a:pt x="1599" y="1234"/>
                    <a:pt x="1599" y="800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3" name="Google Shape;1431;p16"/>
            <p:cNvSpPr/>
            <p:nvPr/>
          </p:nvSpPr>
          <p:spPr>
            <a:xfrm>
              <a:off x="690625" y="3227550"/>
              <a:ext cx="172925" cy="2083400"/>
            </a:xfrm>
            <a:custGeom>
              <a:avLst/>
              <a:gdLst/>
              <a:ahLst/>
              <a:cxnLst/>
              <a:rect l="l" t="t" r="r" b="b"/>
              <a:pathLst>
                <a:path w="6917" h="83336" fill="none" extrusionOk="0">
                  <a:moveTo>
                    <a:pt x="6917" y="83335"/>
                  </a:moveTo>
                  <a:lnTo>
                    <a:pt x="0" y="76396"/>
                  </a:lnTo>
                  <a:lnTo>
                    <a:pt x="0" y="15841"/>
                  </a:lnTo>
                  <a:lnTo>
                    <a:pt x="4954" y="10865"/>
                  </a:lnTo>
                  <a:lnTo>
                    <a:pt x="4954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4" name="Google Shape;1432;p16"/>
            <p:cNvSpPr/>
            <p:nvPr/>
          </p:nvSpPr>
          <p:spPr>
            <a:xfrm>
              <a:off x="794475" y="3208700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66" y="1"/>
                    <a:pt x="1" y="343"/>
                    <a:pt x="1" y="800"/>
                  </a:cubicBezTo>
                  <a:cubicBezTo>
                    <a:pt x="1" y="1234"/>
                    <a:pt x="366" y="1599"/>
                    <a:pt x="800" y="1599"/>
                  </a:cubicBezTo>
                  <a:cubicBezTo>
                    <a:pt x="1256" y="1599"/>
                    <a:pt x="1598" y="1234"/>
                    <a:pt x="1598" y="800"/>
                  </a:cubicBezTo>
                  <a:cubicBezTo>
                    <a:pt x="1598" y="343"/>
                    <a:pt x="1256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5" name="Google Shape;1433;p16"/>
            <p:cNvSpPr/>
            <p:nvPr/>
          </p:nvSpPr>
          <p:spPr>
            <a:xfrm>
              <a:off x="776800" y="3899750"/>
              <a:ext cx="25" cy="1084800"/>
            </a:xfrm>
            <a:custGeom>
              <a:avLst/>
              <a:gdLst/>
              <a:ahLst/>
              <a:cxnLst/>
              <a:rect l="l" t="t" r="r" b="b"/>
              <a:pathLst>
                <a:path w="1" h="43392" fill="none" extrusionOk="0">
                  <a:moveTo>
                    <a:pt x="0" y="4339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1434;p16"/>
            <p:cNvSpPr/>
            <p:nvPr/>
          </p:nvSpPr>
          <p:spPr>
            <a:xfrm>
              <a:off x="756825" y="4963400"/>
              <a:ext cx="40525" cy="39975"/>
            </a:xfrm>
            <a:custGeom>
              <a:avLst/>
              <a:gdLst/>
              <a:ahLst/>
              <a:cxnLst/>
              <a:rect l="l" t="t" r="r" b="b"/>
              <a:pathLst>
                <a:path w="1621" h="1599" extrusionOk="0">
                  <a:moveTo>
                    <a:pt x="799" y="1"/>
                  </a:moveTo>
                  <a:cubicBezTo>
                    <a:pt x="365" y="1"/>
                    <a:pt x="0" y="366"/>
                    <a:pt x="0" y="800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800"/>
                  </a:cubicBezTo>
                  <a:cubicBezTo>
                    <a:pt x="1621" y="366"/>
                    <a:pt x="1256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1435;p16"/>
            <p:cNvSpPr/>
            <p:nvPr/>
          </p:nvSpPr>
          <p:spPr>
            <a:xfrm>
              <a:off x="756825" y="3880925"/>
              <a:ext cx="40525" cy="39950"/>
            </a:xfrm>
            <a:custGeom>
              <a:avLst/>
              <a:gdLst/>
              <a:ahLst/>
              <a:cxnLst/>
              <a:rect l="l" t="t" r="r" b="b"/>
              <a:pathLst>
                <a:path w="1621" h="1598" extrusionOk="0">
                  <a:moveTo>
                    <a:pt x="799" y="0"/>
                  </a:moveTo>
                  <a:cubicBezTo>
                    <a:pt x="365" y="0"/>
                    <a:pt x="0" y="342"/>
                    <a:pt x="0" y="799"/>
                  </a:cubicBezTo>
                  <a:cubicBezTo>
                    <a:pt x="0" y="1233"/>
                    <a:pt x="365" y="1598"/>
                    <a:pt x="799" y="1598"/>
                  </a:cubicBezTo>
                  <a:cubicBezTo>
                    <a:pt x="1256" y="1598"/>
                    <a:pt x="1621" y="1233"/>
                    <a:pt x="1621" y="799"/>
                  </a:cubicBezTo>
                  <a:cubicBezTo>
                    <a:pt x="1621" y="342"/>
                    <a:pt x="1256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1436;p16"/>
            <p:cNvSpPr/>
            <p:nvPr/>
          </p:nvSpPr>
          <p:spPr>
            <a:xfrm>
              <a:off x="861250" y="3692600"/>
              <a:ext cx="445675" cy="1618350"/>
            </a:xfrm>
            <a:custGeom>
              <a:avLst/>
              <a:gdLst/>
              <a:ahLst/>
              <a:cxnLst/>
              <a:rect l="l" t="t" r="r" b="b"/>
              <a:pathLst>
                <a:path w="17827" h="64734" fill="none" extrusionOk="0">
                  <a:moveTo>
                    <a:pt x="17827" y="64733"/>
                  </a:moveTo>
                  <a:lnTo>
                    <a:pt x="4314" y="51221"/>
                  </a:lnTo>
                  <a:lnTo>
                    <a:pt x="4314" y="28258"/>
                  </a:lnTo>
                  <a:lnTo>
                    <a:pt x="0" y="23944"/>
                  </a:lnTo>
                  <a:lnTo>
                    <a:pt x="0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1437;p16"/>
            <p:cNvSpPr/>
            <p:nvPr/>
          </p:nvSpPr>
          <p:spPr>
            <a:xfrm>
              <a:off x="841275" y="3673200"/>
              <a:ext cx="39975" cy="40550"/>
            </a:xfrm>
            <a:custGeom>
              <a:avLst/>
              <a:gdLst/>
              <a:ahLst/>
              <a:cxnLst/>
              <a:rect l="l" t="t" r="r" b="b"/>
              <a:pathLst>
                <a:path w="1599" h="1622" extrusionOk="0">
                  <a:moveTo>
                    <a:pt x="799" y="1"/>
                  </a:moveTo>
                  <a:cubicBezTo>
                    <a:pt x="343" y="1"/>
                    <a:pt x="0" y="366"/>
                    <a:pt x="0" y="800"/>
                  </a:cubicBezTo>
                  <a:cubicBezTo>
                    <a:pt x="0" y="1256"/>
                    <a:pt x="343" y="1621"/>
                    <a:pt x="799" y="1621"/>
                  </a:cubicBezTo>
                  <a:cubicBezTo>
                    <a:pt x="1233" y="1621"/>
                    <a:pt x="1598" y="1256"/>
                    <a:pt x="1598" y="800"/>
                  </a:cubicBezTo>
                  <a:cubicBezTo>
                    <a:pt x="1598" y="366"/>
                    <a:pt x="1233" y="1"/>
                    <a:pt x="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1438;p16"/>
            <p:cNvSpPr/>
            <p:nvPr/>
          </p:nvSpPr>
          <p:spPr>
            <a:xfrm>
              <a:off x="969100" y="4182200"/>
              <a:ext cx="174625" cy="556975"/>
            </a:xfrm>
            <a:custGeom>
              <a:avLst/>
              <a:gdLst/>
              <a:ahLst/>
              <a:cxnLst/>
              <a:rect l="l" t="t" r="r" b="b"/>
              <a:pathLst>
                <a:path w="6985" h="22279" fill="none" extrusionOk="0">
                  <a:moveTo>
                    <a:pt x="0" y="22278"/>
                  </a:moveTo>
                  <a:lnTo>
                    <a:pt x="6985" y="15294"/>
                  </a:lnTo>
                  <a:lnTo>
                    <a:pt x="6985" y="1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1" name="Google Shape;1439;p16"/>
            <p:cNvSpPr/>
            <p:nvPr/>
          </p:nvSpPr>
          <p:spPr>
            <a:xfrm>
              <a:off x="1123725" y="4163375"/>
              <a:ext cx="39975" cy="39975"/>
            </a:xfrm>
            <a:custGeom>
              <a:avLst/>
              <a:gdLst/>
              <a:ahLst/>
              <a:cxnLst/>
              <a:rect l="l" t="t" r="r" b="b"/>
              <a:pathLst>
                <a:path w="1599" h="1599" extrusionOk="0">
                  <a:moveTo>
                    <a:pt x="800" y="1"/>
                  </a:moveTo>
                  <a:cubicBezTo>
                    <a:pt x="343" y="1"/>
                    <a:pt x="1" y="343"/>
                    <a:pt x="1" y="799"/>
                  </a:cubicBezTo>
                  <a:cubicBezTo>
                    <a:pt x="1" y="1233"/>
                    <a:pt x="343" y="1598"/>
                    <a:pt x="800" y="1598"/>
                  </a:cubicBezTo>
                  <a:cubicBezTo>
                    <a:pt x="1233" y="1598"/>
                    <a:pt x="1599" y="1233"/>
                    <a:pt x="1599" y="799"/>
                  </a:cubicBezTo>
                  <a:cubicBezTo>
                    <a:pt x="1599" y="343"/>
                    <a:pt x="1233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2" name="Google Shape;1440;p16"/>
            <p:cNvSpPr/>
            <p:nvPr/>
          </p:nvSpPr>
          <p:spPr>
            <a:xfrm>
              <a:off x="1393075" y="4882950"/>
              <a:ext cx="25" cy="428000"/>
            </a:xfrm>
            <a:custGeom>
              <a:avLst/>
              <a:gdLst/>
              <a:ahLst/>
              <a:cxnLst/>
              <a:rect l="l" t="t" r="r" b="b"/>
              <a:pathLst>
                <a:path w="1" h="17120" fill="none" extrusionOk="0">
                  <a:moveTo>
                    <a:pt x="0" y="17119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3" name="Google Shape;1441;p16"/>
            <p:cNvSpPr/>
            <p:nvPr/>
          </p:nvSpPr>
          <p:spPr>
            <a:xfrm>
              <a:off x="1373100" y="4864125"/>
              <a:ext cx="39975" cy="39950"/>
            </a:xfrm>
            <a:custGeom>
              <a:avLst/>
              <a:gdLst/>
              <a:ahLst/>
              <a:cxnLst/>
              <a:rect l="l" t="t" r="r" b="b"/>
              <a:pathLst>
                <a:path w="1599" h="1598" extrusionOk="0">
                  <a:moveTo>
                    <a:pt x="799" y="0"/>
                  </a:moveTo>
                  <a:cubicBezTo>
                    <a:pt x="343" y="0"/>
                    <a:pt x="1" y="365"/>
                    <a:pt x="1" y="799"/>
                  </a:cubicBezTo>
                  <a:cubicBezTo>
                    <a:pt x="1" y="1233"/>
                    <a:pt x="343" y="1598"/>
                    <a:pt x="799" y="1598"/>
                  </a:cubicBezTo>
                  <a:cubicBezTo>
                    <a:pt x="1233" y="1598"/>
                    <a:pt x="1598" y="1233"/>
                    <a:pt x="1598" y="799"/>
                  </a:cubicBezTo>
                  <a:cubicBezTo>
                    <a:pt x="1598" y="365"/>
                    <a:pt x="1233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4" name="Google Shape;1442;p16"/>
            <p:cNvSpPr/>
            <p:nvPr/>
          </p:nvSpPr>
          <p:spPr>
            <a:xfrm>
              <a:off x="1714900" y="4922900"/>
              <a:ext cx="164375" cy="388050"/>
            </a:xfrm>
            <a:custGeom>
              <a:avLst/>
              <a:gdLst/>
              <a:ahLst/>
              <a:cxnLst/>
              <a:rect l="l" t="t" r="r" b="b"/>
              <a:pathLst>
                <a:path w="6575" h="15522" fill="none" extrusionOk="0">
                  <a:moveTo>
                    <a:pt x="6575" y="15521"/>
                  </a:moveTo>
                  <a:lnTo>
                    <a:pt x="6575" y="6574"/>
                  </a:lnTo>
                  <a:lnTo>
                    <a:pt x="1" y="0"/>
                  </a:lnTo>
                </a:path>
              </a:pathLst>
            </a:custGeom>
            <a:solidFill>
              <a:schemeClr val="accent2"/>
            </a:solidFill>
            <a:ln w="13125" cap="flat" cmpd="sng">
              <a:solidFill>
                <a:schemeClr val="accent2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5" name="Google Shape;1443;p16"/>
            <p:cNvSpPr/>
            <p:nvPr/>
          </p:nvSpPr>
          <p:spPr>
            <a:xfrm>
              <a:off x="1693800" y="4903475"/>
              <a:ext cx="43950" cy="40275"/>
            </a:xfrm>
            <a:custGeom>
              <a:avLst/>
              <a:gdLst/>
              <a:ahLst/>
              <a:cxnLst/>
              <a:rect l="l" t="t" r="r" b="b"/>
              <a:pathLst>
                <a:path w="1758" h="1611" extrusionOk="0">
                  <a:moveTo>
                    <a:pt x="868" y="1"/>
                  </a:moveTo>
                  <a:cubicBezTo>
                    <a:pt x="662" y="1"/>
                    <a:pt x="457" y="92"/>
                    <a:pt x="297" y="252"/>
                  </a:cubicBezTo>
                  <a:cubicBezTo>
                    <a:pt x="0" y="549"/>
                    <a:pt x="0" y="1074"/>
                    <a:pt x="297" y="1370"/>
                  </a:cubicBezTo>
                  <a:cubicBezTo>
                    <a:pt x="457" y="1530"/>
                    <a:pt x="662" y="1610"/>
                    <a:pt x="868" y="1610"/>
                  </a:cubicBezTo>
                  <a:cubicBezTo>
                    <a:pt x="1073" y="1610"/>
                    <a:pt x="1279" y="1530"/>
                    <a:pt x="1438" y="1370"/>
                  </a:cubicBezTo>
                  <a:cubicBezTo>
                    <a:pt x="1758" y="1074"/>
                    <a:pt x="1758" y="549"/>
                    <a:pt x="1438" y="252"/>
                  </a:cubicBezTo>
                  <a:cubicBezTo>
                    <a:pt x="1279" y="92"/>
                    <a:pt x="1073" y="1"/>
                    <a:pt x="86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1444;p16"/>
          <p:cNvGrpSpPr/>
          <p:nvPr/>
        </p:nvGrpSpPr>
        <p:grpSpPr>
          <a:xfrm>
            <a:off x="-274468" y="-1001015"/>
            <a:ext cx="10129998" cy="2559475"/>
            <a:chOff x="-274468" y="-1001015"/>
            <a:chExt cx="10129998" cy="2559475"/>
          </a:xfrm>
        </p:grpSpPr>
        <p:grpSp>
          <p:nvGrpSpPr>
            <p:cNvPr id="45" name="Google Shape;1445;p16"/>
            <p:cNvGrpSpPr/>
            <p:nvPr/>
          </p:nvGrpSpPr>
          <p:grpSpPr>
            <a:xfrm>
              <a:off x="-274468" y="-1001015"/>
              <a:ext cx="7806725" cy="2559475"/>
              <a:chOff x="-274468" y="-1001015"/>
              <a:chExt cx="7806725" cy="2559475"/>
            </a:xfrm>
          </p:grpSpPr>
          <p:sp>
            <p:nvSpPr>
              <p:cNvPr id="1048836" name="Google Shape;1446;p16"/>
              <p:cNvSpPr/>
              <p:nvPr/>
            </p:nvSpPr>
            <p:spPr>
              <a:xfrm flipH="1">
                <a:off x="774235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7" name="Google Shape;1447;p16"/>
              <p:cNvSpPr/>
              <p:nvPr/>
            </p:nvSpPr>
            <p:spPr>
              <a:xfrm flipH="1">
                <a:off x="660123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8" name="Google Shape;1448;p16"/>
              <p:cNvSpPr/>
              <p:nvPr/>
            </p:nvSpPr>
            <p:spPr>
              <a:xfrm flipH="1">
                <a:off x="546596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39" name="Google Shape;1449;p16"/>
              <p:cNvSpPr/>
              <p:nvPr/>
            </p:nvSpPr>
            <p:spPr>
              <a:xfrm flipH="1">
                <a:off x="433093" y="1064966"/>
                <a:ext cx="151184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1" extrusionOk="0">
                    <a:moveTo>
                      <a:pt x="0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0" name="Google Shape;1450;p16"/>
              <p:cNvSpPr/>
              <p:nvPr/>
            </p:nvSpPr>
            <p:spPr>
              <a:xfrm flipH="1">
                <a:off x="318982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0" y="0"/>
                    </a:moveTo>
                    <a:lnTo>
                      <a:pt x="3607" y="3721"/>
                    </a:lnTo>
                    <a:lnTo>
                      <a:pt x="5980" y="3721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1" name="Google Shape;1451;p16"/>
              <p:cNvSpPr/>
              <p:nvPr/>
            </p:nvSpPr>
            <p:spPr>
              <a:xfrm flipH="1">
                <a:off x="205454" y="1064966"/>
                <a:ext cx="151210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2" name="Google Shape;1452;p16"/>
              <p:cNvSpPr/>
              <p:nvPr/>
            </p:nvSpPr>
            <p:spPr>
              <a:xfrm flipH="1">
                <a:off x="91368" y="1064966"/>
                <a:ext cx="151768" cy="94420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1" extrusionOk="0">
                    <a:moveTo>
                      <a:pt x="1" y="0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3" name="Google Shape;1453;p16"/>
              <p:cNvSpPr/>
              <p:nvPr/>
            </p:nvSpPr>
            <p:spPr>
              <a:xfrm flipH="1">
                <a:off x="-274468" y="-937882"/>
                <a:ext cx="5466211" cy="1127132"/>
              </a:xfrm>
              <a:custGeom>
                <a:avLst/>
                <a:gdLst/>
                <a:ahLst/>
                <a:cxnLst/>
                <a:rect l="l" t="t" r="r" b="b"/>
                <a:pathLst>
                  <a:path w="206136" h="44419" extrusionOk="0">
                    <a:moveTo>
                      <a:pt x="183" y="0"/>
                    </a:moveTo>
                    <a:cubicBezTo>
                      <a:pt x="91" y="0"/>
                      <a:pt x="0" y="92"/>
                      <a:pt x="0" y="206"/>
                    </a:cubicBezTo>
                    <a:cubicBezTo>
                      <a:pt x="0" y="297"/>
                      <a:pt x="91" y="388"/>
                      <a:pt x="183" y="388"/>
                    </a:cubicBezTo>
                    <a:lnTo>
                      <a:pt x="31887" y="388"/>
                    </a:lnTo>
                    <a:lnTo>
                      <a:pt x="54507" y="23031"/>
                    </a:lnTo>
                    <a:lnTo>
                      <a:pt x="101870" y="23031"/>
                    </a:lnTo>
                    <a:lnTo>
                      <a:pt x="123257" y="44418"/>
                    </a:lnTo>
                    <a:lnTo>
                      <a:pt x="205930" y="44418"/>
                    </a:lnTo>
                    <a:cubicBezTo>
                      <a:pt x="206044" y="44418"/>
                      <a:pt x="206136" y="44327"/>
                      <a:pt x="206136" y="44213"/>
                    </a:cubicBezTo>
                    <a:cubicBezTo>
                      <a:pt x="206136" y="44122"/>
                      <a:pt x="206044" y="44030"/>
                      <a:pt x="205930" y="44030"/>
                    </a:cubicBezTo>
                    <a:lnTo>
                      <a:pt x="123417" y="44030"/>
                    </a:lnTo>
                    <a:lnTo>
                      <a:pt x="102029" y="22643"/>
                    </a:lnTo>
                    <a:lnTo>
                      <a:pt x="54667" y="22643"/>
                    </a:lnTo>
                    <a:lnTo>
                      <a:pt x="320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4" name="Google Shape;1454;p16"/>
              <p:cNvSpPr/>
              <p:nvPr/>
            </p:nvSpPr>
            <p:spPr>
              <a:xfrm flipH="1">
                <a:off x="-43602" y="-764114"/>
                <a:ext cx="6393739" cy="1984325"/>
              </a:xfrm>
              <a:custGeom>
                <a:avLst/>
                <a:gdLst/>
                <a:ahLst/>
                <a:cxnLst/>
                <a:rect l="l" t="t" r="r" b="b"/>
                <a:pathLst>
                  <a:path w="251970" h="78200" extrusionOk="0">
                    <a:moveTo>
                      <a:pt x="389" y="0"/>
                    </a:moveTo>
                    <a:cubicBezTo>
                      <a:pt x="160" y="0"/>
                      <a:pt x="1" y="183"/>
                      <a:pt x="1" y="388"/>
                    </a:cubicBezTo>
                    <a:cubicBezTo>
                      <a:pt x="1" y="593"/>
                      <a:pt x="160" y="776"/>
                      <a:pt x="389" y="776"/>
                    </a:cubicBezTo>
                    <a:lnTo>
                      <a:pt x="66217" y="776"/>
                    </a:lnTo>
                    <a:lnTo>
                      <a:pt x="89179" y="23738"/>
                    </a:lnTo>
                    <a:lnTo>
                      <a:pt x="125197" y="23738"/>
                    </a:lnTo>
                    <a:lnTo>
                      <a:pt x="179659" y="78199"/>
                    </a:lnTo>
                    <a:lnTo>
                      <a:pt x="251581" y="78199"/>
                    </a:lnTo>
                    <a:cubicBezTo>
                      <a:pt x="251787" y="78199"/>
                      <a:pt x="251969" y="78040"/>
                      <a:pt x="251969" y="77834"/>
                    </a:cubicBezTo>
                    <a:cubicBezTo>
                      <a:pt x="251969" y="77606"/>
                      <a:pt x="251787" y="77446"/>
                      <a:pt x="251581" y="77446"/>
                    </a:cubicBezTo>
                    <a:lnTo>
                      <a:pt x="179978" y="77446"/>
                    </a:lnTo>
                    <a:lnTo>
                      <a:pt x="125517" y="22962"/>
                    </a:lnTo>
                    <a:lnTo>
                      <a:pt x="89499" y="22962"/>
                    </a:lnTo>
                    <a:lnTo>
                      <a:pt x="6653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5" name="Google Shape;1455;p16"/>
              <p:cNvSpPr/>
              <p:nvPr/>
            </p:nvSpPr>
            <p:spPr>
              <a:xfrm flipH="1">
                <a:off x="-274108" y="-170466"/>
                <a:ext cx="6252400" cy="1112085"/>
              </a:xfrm>
              <a:custGeom>
                <a:avLst/>
                <a:gdLst/>
                <a:ahLst/>
                <a:cxnLst/>
                <a:rect l="l" t="t" r="r" b="b"/>
                <a:pathLst>
                  <a:path w="246400" h="43826" extrusionOk="0">
                    <a:moveTo>
                      <a:pt x="183" y="1"/>
                    </a:moveTo>
                    <a:cubicBezTo>
                      <a:pt x="69" y="1"/>
                      <a:pt x="0" y="92"/>
                      <a:pt x="0" y="206"/>
                    </a:cubicBezTo>
                    <a:cubicBezTo>
                      <a:pt x="0" y="298"/>
                      <a:pt x="69" y="389"/>
                      <a:pt x="183" y="389"/>
                    </a:cubicBezTo>
                    <a:lnTo>
                      <a:pt x="61286" y="389"/>
                    </a:lnTo>
                    <a:lnTo>
                      <a:pt x="104723" y="43825"/>
                    </a:lnTo>
                    <a:lnTo>
                      <a:pt x="165210" y="43825"/>
                    </a:lnTo>
                    <a:lnTo>
                      <a:pt x="207414" y="1599"/>
                    </a:lnTo>
                    <a:lnTo>
                      <a:pt x="246217" y="1599"/>
                    </a:lnTo>
                    <a:cubicBezTo>
                      <a:pt x="246308" y="1599"/>
                      <a:pt x="246400" y="1507"/>
                      <a:pt x="246400" y="1416"/>
                    </a:cubicBezTo>
                    <a:cubicBezTo>
                      <a:pt x="246400" y="1302"/>
                      <a:pt x="246308" y="1233"/>
                      <a:pt x="246217" y="1233"/>
                    </a:cubicBezTo>
                    <a:lnTo>
                      <a:pt x="207254" y="1233"/>
                    </a:lnTo>
                    <a:lnTo>
                      <a:pt x="165050" y="43437"/>
                    </a:lnTo>
                    <a:lnTo>
                      <a:pt x="104883" y="43437"/>
                    </a:lnTo>
                    <a:lnTo>
                      <a:pt x="61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6" name="Google Shape;1456;p16"/>
              <p:cNvSpPr/>
              <p:nvPr/>
            </p:nvSpPr>
            <p:spPr>
              <a:xfrm flipH="1">
                <a:off x="-38958" y="-38389"/>
                <a:ext cx="6722117" cy="1533132"/>
              </a:xfrm>
              <a:custGeom>
                <a:avLst/>
                <a:gdLst/>
                <a:ahLst/>
                <a:cxnLst/>
                <a:rect l="l" t="t" r="r" b="b"/>
                <a:pathLst>
                  <a:path w="264911" h="60419" extrusionOk="0">
                    <a:moveTo>
                      <a:pt x="183" y="0"/>
                    </a:moveTo>
                    <a:cubicBezTo>
                      <a:pt x="91" y="0"/>
                      <a:pt x="0" y="69"/>
                      <a:pt x="0" y="183"/>
                    </a:cubicBezTo>
                    <a:cubicBezTo>
                      <a:pt x="0" y="297"/>
                      <a:pt x="91" y="365"/>
                      <a:pt x="183" y="365"/>
                    </a:cubicBezTo>
                    <a:lnTo>
                      <a:pt x="57177" y="365"/>
                    </a:lnTo>
                    <a:lnTo>
                      <a:pt x="70941" y="14129"/>
                    </a:lnTo>
                    <a:lnTo>
                      <a:pt x="129214" y="14129"/>
                    </a:lnTo>
                    <a:lnTo>
                      <a:pt x="175504" y="60419"/>
                    </a:lnTo>
                    <a:lnTo>
                      <a:pt x="203419" y="60419"/>
                    </a:lnTo>
                    <a:lnTo>
                      <a:pt x="232316" y="31499"/>
                    </a:lnTo>
                    <a:lnTo>
                      <a:pt x="264705" y="31499"/>
                    </a:lnTo>
                    <a:cubicBezTo>
                      <a:pt x="264819" y="31499"/>
                      <a:pt x="264911" y="31430"/>
                      <a:pt x="264911" y="31316"/>
                    </a:cubicBezTo>
                    <a:cubicBezTo>
                      <a:pt x="264911" y="31225"/>
                      <a:pt x="264819" y="31134"/>
                      <a:pt x="264705" y="31134"/>
                    </a:cubicBezTo>
                    <a:lnTo>
                      <a:pt x="232156" y="31134"/>
                    </a:lnTo>
                    <a:lnTo>
                      <a:pt x="203259" y="60031"/>
                    </a:lnTo>
                    <a:lnTo>
                      <a:pt x="175664" y="60031"/>
                    </a:lnTo>
                    <a:lnTo>
                      <a:pt x="129374" y="13764"/>
                    </a:lnTo>
                    <a:lnTo>
                      <a:pt x="71101" y="13764"/>
                    </a:lnTo>
                    <a:lnTo>
                      <a:pt x="573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7" name="Google Shape;1457;p16"/>
              <p:cNvSpPr/>
              <p:nvPr/>
            </p:nvSpPr>
            <p:spPr>
              <a:xfrm flipH="1">
                <a:off x="4070422" y="51946"/>
                <a:ext cx="3461835" cy="538686"/>
              </a:xfrm>
              <a:custGeom>
                <a:avLst/>
                <a:gdLst/>
                <a:ahLst/>
                <a:cxnLst/>
                <a:rect l="l" t="t" r="r" b="b"/>
                <a:pathLst>
                  <a:path w="136427" h="21229" extrusionOk="0">
                    <a:moveTo>
                      <a:pt x="20748" y="1"/>
                    </a:moveTo>
                    <a:lnTo>
                      <a:pt x="160" y="20589"/>
                    </a:lnTo>
                    <a:cubicBezTo>
                      <a:pt x="0" y="20726"/>
                      <a:pt x="0" y="20977"/>
                      <a:pt x="160" y="21114"/>
                    </a:cubicBezTo>
                    <a:cubicBezTo>
                      <a:pt x="228" y="21205"/>
                      <a:pt x="342" y="21228"/>
                      <a:pt x="434" y="21228"/>
                    </a:cubicBezTo>
                    <a:cubicBezTo>
                      <a:pt x="525" y="21228"/>
                      <a:pt x="616" y="21205"/>
                      <a:pt x="708" y="21114"/>
                    </a:cubicBezTo>
                    <a:lnTo>
                      <a:pt x="21045" y="777"/>
                    </a:lnTo>
                    <a:lnTo>
                      <a:pt x="85390" y="777"/>
                    </a:lnTo>
                    <a:lnTo>
                      <a:pt x="103307" y="18672"/>
                    </a:lnTo>
                    <a:lnTo>
                      <a:pt x="136039" y="18672"/>
                    </a:lnTo>
                    <a:cubicBezTo>
                      <a:pt x="136267" y="18672"/>
                      <a:pt x="136427" y="18512"/>
                      <a:pt x="136427" y="18307"/>
                    </a:cubicBezTo>
                    <a:cubicBezTo>
                      <a:pt x="136427" y="18078"/>
                      <a:pt x="136267" y="17919"/>
                      <a:pt x="136039" y="17919"/>
                    </a:cubicBezTo>
                    <a:lnTo>
                      <a:pt x="103627" y="17919"/>
                    </a:lnTo>
                    <a:lnTo>
                      <a:pt x="857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8" name="Google Shape;1458;p16"/>
              <p:cNvSpPr/>
              <p:nvPr/>
            </p:nvSpPr>
            <p:spPr>
              <a:xfrm flipH="1">
                <a:off x="1455350" y="1421739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5022" y="1416"/>
                      <a:pt x="5022" y="2694"/>
                    </a:cubicBezTo>
                    <a:cubicBezTo>
                      <a:pt x="5022" y="3949"/>
                      <a:pt x="3972" y="4999"/>
                      <a:pt x="2694" y="4999"/>
                    </a:cubicBezTo>
                    <a:cubicBezTo>
                      <a:pt x="1416" y="4999"/>
                      <a:pt x="388" y="3949"/>
                      <a:pt x="388" y="2694"/>
                    </a:cubicBezTo>
                    <a:cubicBezTo>
                      <a:pt x="388" y="1416"/>
                      <a:pt x="1416" y="366"/>
                      <a:pt x="2694" y="366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187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187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49" name="Google Shape;1459;p16"/>
              <p:cNvSpPr/>
              <p:nvPr/>
            </p:nvSpPr>
            <p:spPr>
              <a:xfrm flipH="1">
                <a:off x="1479101" y="1445490"/>
                <a:ext cx="89218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58"/>
                    </a:cubicBezTo>
                    <a:cubicBezTo>
                      <a:pt x="0" y="2717"/>
                      <a:pt x="799" y="3493"/>
                      <a:pt x="1758" y="3493"/>
                    </a:cubicBezTo>
                    <a:cubicBezTo>
                      <a:pt x="2739" y="3493"/>
                      <a:pt x="3515" y="2717"/>
                      <a:pt x="3515" y="1758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0" name="Google Shape;1460;p16"/>
              <p:cNvSpPr/>
              <p:nvPr/>
            </p:nvSpPr>
            <p:spPr>
              <a:xfrm flipH="1">
                <a:off x="1995153" y="115662"/>
                <a:ext cx="136720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2"/>
                      <a:pt x="3972" y="5022"/>
                      <a:pt x="2694" y="5022"/>
                    </a:cubicBezTo>
                    <a:cubicBezTo>
                      <a:pt x="1415" y="5022"/>
                      <a:pt x="365" y="3972"/>
                      <a:pt x="365" y="2694"/>
                    </a:cubicBezTo>
                    <a:cubicBezTo>
                      <a:pt x="365" y="1416"/>
                      <a:pt x="1415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1"/>
                      <a:pt x="2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1" name="Google Shape;1461;p16"/>
              <p:cNvSpPr/>
              <p:nvPr/>
            </p:nvSpPr>
            <p:spPr>
              <a:xfrm flipH="1">
                <a:off x="2018904" y="139413"/>
                <a:ext cx="89219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0"/>
                    </a:moveTo>
                    <a:cubicBezTo>
                      <a:pt x="776" y="0"/>
                      <a:pt x="0" y="799"/>
                      <a:pt x="0" y="1758"/>
                    </a:cubicBezTo>
                    <a:cubicBezTo>
                      <a:pt x="0" y="2739"/>
                      <a:pt x="776" y="3516"/>
                      <a:pt x="1758" y="3516"/>
                    </a:cubicBezTo>
                    <a:cubicBezTo>
                      <a:pt x="2716" y="3516"/>
                      <a:pt x="3515" y="2739"/>
                      <a:pt x="3515" y="1758"/>
                    </a:cubicBezTo>
                    <a:cubicBezTo>
                      <a:pt x="3515" y="799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2" name="Google Shape;1462;p16"/>
              <p:cNvSpPr/>
              <p:nvPr/>
            </p:nvSpPr>
            <p:spPr>
              <a:xfrm flipH="1">
                <a:off x="2737118" y="-209848"/>
                <a:ext cx="89219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7" y="1"/>
                      <a:pt x="1" y="777"/>
                      <a:pt x="1" y="1758"/>
                    </a:cubicBezTo>
                    <a:cubicBezTo>
                      <a:pt x="1" y="2717"/>
                      <a:pt x="777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3" name="Google Shape;1463;p16"/>
              <p:cNvSpPr/>
              <p:nvPr/>
            </p:nvSpPr>
            <p:spPr>
              <a:xfrm flipH="1">
                <a:off x="394853" y="497937"/>
                <a:ext cx="89219" cy="88635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493" extrusionOk="0">
                    <a:moveTo>
                      <a:pt x="1758" y="0"/>
                    </a:moveTo>
                    <a:cubicBezTo>
                      <a:pt x="799" y="0"/>
                      <a:pt x="0" y="776"/>
                      <a:pt x="0" y="1735"/>
                    </a:cubicBezTo>
                    <a:cubicBezTo>
                      <a:pt x="0" y="2716"/>
                      <a:pt x="799" y="3493"/>
                      <a:pt x="1758" y="3493"/>
                    </a:cubicBezTo>
                    <a:cubicBezTo>
                      <a:pt x="2739" y="3493"/>
                      <a:pt x="3515" y="2716"/>
                      <a:pt x="3515" y="1735"/>
                    </a:cubicBezTo>
                    <a:cubicBezTo>
                      <a:pt x="3515" y="776"/>
                      <a:pt x="2739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4" name="Google Shape;1464;p16"/>
              <p:cNvSpPr/>
              <p:nvPr/>
            </p:nvSpPr>
            <p:spPr>
              <a:xfrm flipH="1">
                <a:off x="3942405" y="449267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89"/>
                    </a:moveTo>
                    <a:cubicBezTo>
                      <a:pt x="3972" y="389"/>
                      <a:pt x="4999" y="1416"/>
                      <a:pt x="4999" y="2694"/>
                    </a:cubicBezTo>
                    <a:cubicBezTo>
                      <a:pt x="4999" y="3973"/>
                      <a:pt x="3972" y="5000"/>
                      <a:pt x="2694" y="5000"/>
                    </a:cubicBezTo>
                    <a:cubicBezTo>
                      <a:pt x="1416" y="5000"/>
                      <a:pt x="389" y="3973"/>
                      <a:pt x="389" y="2694"/>
                    </a:cubicBezTo>
                    <a:cubicBezTo>
                      <a:pt x="389" y="1416"/>
                      <a:pt x="1416" y="389"/>
                      <a:pt x="2694" y="389"/>
                    </a:cubicBezTo>
                    <a:close/>
                    <a:moveTo>
                      <a:pt x="2694" y="1"/>
                    </a:moveTo>
                    <a:cubicBezTo>
                      <a:pt x="1210" y="1"/>
                      <a:pt x="1" y="1211"/>
                      <a:pt x="1" y="2694"/>
                    </a:cubicBezTo>
                    <a:cubicBezTo>
                      <a:pt x="1" y="4178"/>
                      <a:pt x="1210" y="5388"/>
                      <a:pt x="2694" y="5388"/>
                    </a:cubicBezTo>
                    <a:cubicBezTo>
                      <a:pt x="4178" y="5388"/>
                      <a:pt x="5387" y="4178"/>
                      <a:pt x="5387" y="2694"/>
                    </a:cubicBezTo>
                    <a:cubicBezTo>
                      <a:pt x="5387" y="1211"/>
                      <a:pt x="4178" y="1"/>
                      <a:pt x="26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5" name="Google Shape;1465;p16"/>
              <p:cNvSpPr/>
              <p:nvPr/>
            </p:nvSpPr>
            <p:spPr>
              <a:xfrm flipH="1">
                <a:off x="3966156" y="473018"/>
                <a:ext cx="89218" cy="89219"/>
              </a:xfrm>
              <a:custGeom>
                <a:avLst/>
                <a:gdLst/>
                <a:ahLst/>
                <a:cxnLst/>
                <a:rect l="l" t="t" r="r" b="b"/>
                <a:pathLst>
                  <a:path w="3516" h="3516" extrusionOk="0">
                    <a:moveTo>
                      <a:pt x="1758" y="1"/>
                    </a:moveTo>
                    <a:cubicBezTo>
                      <a:pt x="776" y="1"/>
                      <a:pt x="0" y="777"/>
                      <a:pt x="0" y="1758"/>
                    </a:cubicBezTo>
                    <a:cubicBezTo>
                      <a:pt x="0" y="2717"/>
                      <a:pt x="776" y="3516"/>
                      <a:pt x="1758" y="3516"/>
                    </a:cubicBezTo>
                    <a:cubicBezTo>
                      <a:pt x="2717" y="3516"/>
                      <a:pt x="3516" y="2717"/>
                      <a:pt x="3516" y="1758"/>
                    </a:cubicBezTo>
                    <a:cubicBezTo>
                      <a:pt x="3516" y="777"/>
                      <a:pt x="2717" y="1"/>
                      <a:pt x="17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6" name="Google Shape;1466;p16"/>
              <p:cNvSpPr/>
              <p:nvPr/>
            </p:nvSpPr>
            <p:spPr>
              <a:xfrm flipH="1">
                <a:off x="5181872" y="-1001015"/>
                <a:ext cx="136721" cy="136721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5388" extrusionOk="0">
                    <a:moveTo>
                      <a:pt x="2694" y="366"/>
                    </a:moveTo>
                    <a:cubicBezTo>
                      <a:pt x="3972" y="366"/>
                      <a:pt x="4999" y="1416"/>
                      <a:pt x="4999" y="2694"/>
                    </a:cubicBezTo>
                    <a:cubicBezTo>
                      <a:pt x="4999" y="3972"/>
                      <a:pt x="3972" y="4999"/>
                      <a:pt x="2694" y="4999"/>
                    </a:cubicBezTo>
                    <a:cubicBezTo>
                      <a:pt x="1416" y="4999"/>
                      <a:pt x="366" y="3972"/>
                      <a:pt x="366" y="2694"/>
                    </a:cubicBezTo>
                    <a:cubicBezTo>
                      <a:pt x="366" y="1416"/>
                      <a:pt x="1416" y="366"/>
                      <a:pt x="2694" y="366"/>
                    </a:cubicBezTo>
                    <a:close/>
                    <a:moveTo>
                      <a:pt x="2694" y="0"/>
                    </a:moveTo>
                    <a:cubicBezTo>
                      <a:pt x="1210" y="0"/>
                      <a:pt x="0" y="1210"/>
                      <a:pt x="0" y="2694"/>
                    </a:cubicBezTo>
                    <a:cubicBezTo>
                      <a:pt x="0" y="4178"/>
                      <a:pt x="1210" y="5387"/>
                      <a:pt x="2694" y="5387"/>
                    </a:cubicBezTo>
                    <a:cubicBezTo>
                      <a:pt x="4177" y="5387"/>
                      <a:pt x="5387" y="4178"/>
                      <a:pt x="5387" y="2694"/>
                    </a:cubicBezTo>
                    <a:cubicBezTo>
                      <a:pt x="5387" y="1210"/>
                      <a:pt x="4177" y="0"/>
                      <a:pt x="26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7" name="Google Shape;1467;p16"/>
              <p:cNvSpPr/>
              <p:nvPr/>
            </p:nvSpPr>
            <p:spPr>
              <a:xfrm flipH="1">
                <a:off x="5206207" y="-977264"/>
                <a:ext cx="88635" cy="89218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3516" extrusionOk="0">
                    <a:moveTo>
                      <a:pt x="1758" y="0"/>
                    </a:moveTo>
                    <a:cubicBezTo>
                      <a:pt x="776" y="0"/>
                      <a:pt x="0" y="776"/>
                      <a:pt x="0" y="1758"/>
                    </a:cubicBezTo>
                    <a:cubicBezTo>
                      <a:pt x="0" y="2717"/>
                      <a:pt x="776" y="3515"/>
                      <a:pt x="1758" y="3515"/>
                    </a:cubicBezTo>
                    <a:cubicBezTo>
                      <a:pt x="2716" y="3515"/>
                      <a:pt x="3493" y="2717"/>
                      <a:pt x="3493" y="1758"/>
                    </a:cubicBezTo>
                    <a:cubicBezTo>
                      <a:pt x="3493" y="776"/>
                      <a:pt x="2716" y="0"/>
                      <a:pt x="17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8" name="Google Shape;1468;p16"/>
              <p:cNvSpPr/>
              <p:nvPr/>
            </p:nvSpPr>
            <p:spPr>
              <a:xfrm flipH="1">
                <a:off x="4591117" y="-986526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36"/>
                      <a:pt x="0" y="2123"/>
                    </a:cubicBezTo>
                    <a:cubicBezTo>
                      <a:pt x="0" y="3287"/>
                      <a:pt x="959" y="4246"/>
                      <a:pt x="2123" y="4246"/>
                    </a:cubicBezTo>
                    <a:cubicBezTo>
                      <a:pt x="3310" y="4246"/>
                      <a:pt x="4246" y="3287"/>
                      <a:pt x="4246" y="2123"/>
                    </a:cubicBezTo>
                    <a:cubicBezTo>
                      <a:pt x="4246" y="936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59" name="Google Shape;1469;p16"/>
              <p:cNvSpPr/>
              <p:nvPr/>
            </p:nvSpPr>
            <p:spPr>
              <a:xfrm flipH="1">
                <a:off x="983325" y="130151"/>
                <a:ext cx="107742" cy="107742"/>
              </a:xfrm>
              <a:custGeom>
                <a:avLst/>
                <a:gdLst/>
                <a:ahLst/>
                <a:cxnLst/>
                <a:rect l="l" t="t" r="r" b="b"/>
                <a:pathLst>
                  <a:path w="4246" h="4246" extrusionOk="0">
                    <a:moveTo>
                      <a:pt x="2123" y="0"/>
                    </a:moveTo>
                    <a:cubicBezTo>
                      <a:pt x="959" y="0"/>
                      <a:pt x="0" y="959"/>
                      <a:pt x="0" y="2123"/>
                    </a:cubicBezTo>
                    <a:cubicBezTo>
                      <a:pt x="0" y="3310"/>
                      <a:pt x="959" y="4246"/>
                      <a:pt x="2123" y="4246"/>
                    </a:cubicBezTo>
                    <a:cubicBezTo>
                      <a:pt x="3310" y="4246"/>
                      <a:pt x="4246" y="3310"/>
                      <a:pt x="4246" y="2123"/>
                    </a:cubicBezTo>
                    <a:cubicBezTo>
                      <a:pt x="4246" y="959"/>
                      <a:pt x="3310" y="0"/>
                      <a:pt x="2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0" name="Google Shape;1470;p16"/>
              <p:cNvSpPr/>
              <p:nvPr/>
            </p:nvSpPr>
            <p:spPr>
              <a:xfrm flipH="1">
                <a:off x="1211522" y="1175576"/>
                <a:ext cx="70695" cy="70695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86" extrusionOk="0">
                    <a:moveTo>
                      <a:pt x="1393" y="1"/>
                    </a:moveTo>
                    <a:cubicBezTo>
                      <a:pt x="617" y="1"/>
                      <a:pt x="1" y="617"/>
                      <a:pt x="1" y="1393"/>
                    </a:cubicBezTo>
                    <a:cubicBezTo>
                      <a:pt x="1" y="2146"/>
                      <a:pt x="617" y="2786"/>
                      <a:pt x="1393" y="2786"/>
                    </a:cubicBezTo>
                    <a:cubicBezTo>
                      <a:pt x="2169" y="2786"/>
                      <a:pt x="2786" y="2146"/>
                      <a:pt x="2786" y="1393"/>
                    </a:cubicBezTo>
                    <a:cubicBezTo>
                      <a:pt x="2786" y="617"/>
                      <a:pt x="2169" y="1"/>
                      <a:pt x="139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1" name="Google Shape;1471;p16"/>
              <p:cNvSpPr/>
              <p:nvPr/>
            </p:nvSpPr>
            <p:spPr>
              <a:xfrm flipH="1">
                <a:off x="2746380" y="901627"/>
                <a:ext cx="70695" cy="70111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2763" extrusionOk="0">
                    <a:moveTo>
                      <a:pt x="1393" y="0"/>
                    </a:moveTo>
                    <a:cubicBezTo>
                      <a:pt x="617" y="0"/>
                      <a:pt x="1" y="617"/>
                      <a:pt x="1" y="1393"/>
                    </a:cubicBezTo>
                    <a:cubicBezTo>
                      <a:pt x="1" y="2146"/>
                      <a:pt x="617" y="2762"/>
                      <a:pt x="1393" y="2762"/>
                    </a:cubicBezTo>
                    <a:cubicBezTo>
                      <a:pt x="2169" y="2762"/>
                      <a:pt x="2786" y="2146"/>
                      <a:pt x="2786" y="1393"/>
                    </a:cubicBezTo>
                    <a:cubicBezTo>
                      <a:pt x="2786" y="617"/>
                      <a:pt x="2169" y="0"/>
                      <a:pt x="13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2" name="Google Shape;1472;p16"/>
              <p:cNvSpPr/>
              <p:nvPr/>
            </p:nvSpPr>
            <p:spPr>
              <a:xfrm flipH="1">
                <a:off x="3865950" y="245405"/>
                <a:ext cx="141922" cy="141339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70" extrusionOk="0">
                    <a:moveTo>
                      <a:pt x="2808" y="0"/>
                    </a:moveTo>
                    <a:cubicBezTo>
                      <a:pt x="1255" y="0"/>
                      <a:pt x="0" y="1233"/>
                      <a:pt x="0" y="2785"/>
                    </a:cubicBezTo>
                    <a:cubicBezTo>
                      <a:pt x="0" y="4314"/>
                      <a:pt x="1255" y="5570"/>
                      <a:pt x="2808" y="5570"/>
                    </a:cubicBezTo>
                    <a:cubicBezTo>
                      <a:pt x="4337" y="5570"/>
                      <a:pt x="5592" y="4314"/>
                      <a:pt x="5592" y="2785"/>
                    </a:cubicBezTo>
                    <a:cubicBezTo>
                      <a:pt x="5592" y="1233"/>
                      <a:pt x="4337" y="0"/>
                      <a:pt x="28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3" name="Google Shape;1473;p16"/>
              <p:cNvSpPr/>
              <p:nvPr/>
            </p:nvSpPr>
            <p:spPr>
              <a:xfrm flipH="1">
                <a:off x="1991702" y="865722"/>
                <a:ext cx="141922" cy="141922"/>
              </a:xfrm>
              <a:custGeom>
                <a:avLst/>
                <a:gdLst/>
                <a:ahLst/>
                <a:cxnLst/>
                <a:rect l="l" t="t" r="r" b="b"/>
                <a:pathLst>
                  <a:path w="5593" h="5593" extrusionOk="0">
                    <a:moveTo>
                      <a:pt x="2785" y="0"/>
                    </a:moveTo>
                    <a:cubicBezTo>
                      <a:pt x="1256" y="0"/>
                      <a:pt x="1" y="1256"/>
                      <a:pt x="1" y="2808"/>
                    </a:cubicBezTo>
                    <a:cubicBezTo>
                      <a:pt x="1" y="4337"/>
                      <a:pt x="1256" y="5592"/>
                      <a:pt x="2785" y="5592"/>
                    </a:cubicBezTo>
                    <a:cubicBezTo>
                      <a:pt x="4338" y="5592"/>
                      <a:pt x="5593" y="4337"/>
                      <a:pt x="5593" y="2808"/>
                    </a:cubicBezTo>
                    <a:cubicBezTo>
                      <a:pt x="5593" y="1256"/>
                      <a:pt x="4338" y="0"/>
                      <a:pt x="2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4" name="Google Shape;1474;p16"/>
              <p:cNvSpPr/>
              <p:nvPr/>
            </p:nvSpPr>
            <p:spPr>
              <a:xfrm flipH="1">
                <a:off x="4207092" y="-360424"/>
                <a:ext cx="66051" cy="6605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603" extrusionOk="0">
                    <a:moveTo>
                      <a:pt x="1301" y="0"/>
                    </a:moveTo>
                    <a:cubicBezTo>
                      <a:pt x="594" y="0"/>
                      <a:pt x="0" y="571"/>
                      <a:pt x="0" y="1301"/>
                    </a:cubicBezTo>
                    <a:cubicBezTo>
                      <a:pt x="0" y="2009"/>
                      <a:pt x="594" y="2602"/>
                      <a:pt x="1301" y="2602"/>
                    </a:cubicBezTo>
                    <a:cubicBezTo>
                      <a:pt x="2009" y="2602"/>
                      <a:pt x="2602" y="2009"/>
                      <a:pt x="2602" y="1301"/>
                    </a:cubicBezTo>
                    <a:cubicBezTo>
                      <a:pt x="2602" y="571"/>
                      <a:pt x="2009" y="0"/>
                      <a:pt x="13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5" name="Google Shape;1475;p16"/>
              <p:cNvSpPr/>
              <p:nvPr/>
            </p:nvSpPr>
            <p:spPr>
              <a:xfrm flipH="1">
                <a:off x="3934310" y="-632647"/>
                <a:ext cx="145982" cy="146566"/>
              </a:xfrm>
              <a:custGeom>
                <a:avLst/>
                <a:gdLst/>
                <a:ahLst/>
                <a:cxnLst/>
                <a:rect l="l" t="t" r="r" b="b"/>
                <a:pathLst>
                  <a:path w="5753" h="5776" extrusionOk="0">
                    <a:moveTo>
                      <a:pt x="2877" y="388"/>
                    </a:moveTo>
                    <a:cubicBezTo>
                      <a:pt x="4246" y="388"/>
                      <a:pt x="5388" y="1507"/>
                      <a:pt x="5388" y="2899"/>
                    </a:cubicBezTo>
                    <a:cubicBezTo>
                      <a:pt x="5388" y="4269"/>
                      <a:pt x="4246" y="5410"/>
                      <a:pt x="2877" y="5410"/>
                    </a:cubicBezTo>
                    <a:cubicBezTo>
                      <a:pt x="1485" y="5410"/>
                      <a:pt x="366" y="4269"/>
                      <a:pt x="366" y="2899"/>
                    </a:cubicBezTo>
                    <a:cubicBezTo>
                      <a:pt x="366" y="1507"/>
                      <a:pt x="1485" y="388"/>
                      <a:pt x="2877" y="388"/>
                    </a:cubicBezTo>
                    <a:close/>
                    <a:moveTo>
                      <a:pt x="2877" y="0"/>
                    </a:moveTo>
                    <a:cubicBezTo>
                      <a:pt x="1279" y="0"/>
                      <a:pt x="1" y="1301"/>
                      <a:pt x="1" y="2899"/>
                    </a:cubicBezTo>
                    <a:cubicBezTo>
                      <a:pt x="1" y="4497"/>
                      <a:pt x="1279" y="5775"/>
                      <a:pt x="2877" y="5775"/>
                    </a:cubicBezTo>
                    <a:cubicBezTo>
                      <a:pt x="4475" y="5775"/>
                      <a:pt x="5753" y="4497"/>
                      <a:pt x="5753" y="2899"/>
                    </a:cubicBezTo>
                    <a:cubicBezTo>
                      <a:pt x="5753" y="1301"/>
                      <a:pt x="4475" y="0"/>
                      <a:pt x="28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6" name="Google Shape;1476;p16"/>
              <p:cNvSpPr/>
              <p:nvPr/>
            </p:nvSpPr>
            <p:spPr>
              <a:xfrm flipH="1">
                <a:off x="3959787" y="-606586"/>
                <a:ext cx="9500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3722" extrusionOk="0">
                    <a:moveTo>
                      <a:pt x="1872" y="0"/>
                    </a:moveTo>
                    <a:cubicBezTo>
                      <a:pt x="845" y="0"/>
                      <a:pt x="0" y="845"/>
                      <a:pt x="0" y="1872"/>
                    </a:cubicBezTo>
                    <a:cubicBezTo>
                      <a:pt x="0" y="2899"/>
                      <a:pt x="845" y="3721"/>
                      <a:pt x="1872" y="3721"/>
                    </a:cubicBezTo>
                    <a:cubicBezTo>
                      <a:pt x="2899" y="3721"/>
                      <a:pt x="3744" y="2899"/>
                      <a:pt x="3744" y="1872"/>
                    </a:cubicBezTo>
                    <a:cubicBezTo>
                      <a:pt x="3744" y="845"/>
                      <a:pt x="2899" y="0"/>
                      <a:pt x="1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7" name="Google Shape;1477;p16"/>
              <p:cNvSpPr/>
              <p:nvPr/>
            </p:nvSpPr>
            <p:spPr>
              <a:xfrm flipH="1">
                <a:off x="4344954" y="-969728"/>
                <a:ext cx="73588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922" extrusionOk="0">
                    <a:moveTo>
                      <a:pt x="1462" y="0"/>
                    </a:moveTo>
                    <a:cubicBezTo>
                      <a:pt x="640" y="0"/>
                      <a:pt x="1" y="639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1" y="2922"/>
                      <a:pt x="2900" y="2260"/>
                      <a:pt x="2900" y="1461"/>
                    </a:cubicBezTo>
                    <a:cubicBezTo>
                      <a:pt x="2900" y="639"/>
                      <a:pt x="2261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8" name="Google Shape;1478;p16"/>
              <p:cNvSpPr/>
              <p:nvPr/>
            </p:nvSpPr>
            <p:spPr>
              <a:xfrm flipH="1">
                <a:off x="6303193" y="-791342"/>
                <a:ext cx="74171" cy="74146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2922" extrusionOk="0">
                    <a:moveTo>
                      <a:pt x="1462" y="0"/>
                    </a:moveTo>
                    <a:cubicBezTo>
                      <a:pt x="640" y="0"/>
                      <a:pt x="1" y="662"/>
                      <a:pt x="1" y="1461"/>
                    </a:cubicBezTo>
                    <a:cubicBezTo>
                      <a:pt x="1" y="2260"/>
                      <a:pt x="640" y="2922"/>
                      <a:pt x="1462" y="2922"/>
                    </a:cubicBezTo>
                    <a:cubicBezTo>
                      <a:pt x="2260" y="2922"/>
                      <a:pt x="2922" y="2260"/>
                      <a:pt x="2922" y="1461"/>
                    </a:cubicBezTo>
                    <a:cubicBezTo>
                      <a:pt x="2922" y="662"/>
                      <a:pt x="2260" y="0"/>
                      <a:pt x="14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69" name="Google Shape;1479;p16"/>
              <p:cNvSpPr/>
              <p:nvPr/>
            </p:nvSpPr>
            <p:spPr>
              <a:xfrm flipH="1">
                <a:off x="451617" y="-170010"/>
                <a:ext cx="2335337" cy="717199"/>
              </a:xfrm>
              <a:custGeom>
                <a:avLst/>
                <a:gdLst/>
                <a:ahLst/>
                <a:cxnLst/>
                <a:rect l="l" t="t" r="r" b="b"/>
                <a:pathLst>
                  <a:path w="92033" h="28264" extrusionOk="0">
                    <a:moveTo>
                      <a:pt x="206" y="0"/>
                    </a:moveTo>
                    <a:cubicBezTo>
                      <a:pt x="155" y="0"/>
                      <a:pt x="104" y="17"/>
                      <a:pt x="69" y="51"/>
                    </a:cubicBezTo>
                    <a:cubicBezTo>
                      <a:pt x="1" y="120"/>
                      <a:pt x="1" y="234"/>
                      <a:pt x="69" y="325"/>
                    </a:cubicBezTo>
                    <a:lnTo>
                      <a:pt x="28007" y="28263"/>
                    </a:lnTo>
                    <a:lnTo>
                      <a:pt x="91850" y="28263"/>
                    </a:lnTo>
                    <a:cubicBezTo>
                      <a:pt x="91941" y="28263"/>
                      <a:pt x="92032" y="28172"/>
                      <a:pt x="92032" y="28058"/>
                    </a:cubicBezTo>
                    <a:cubicBezTo>
                      <a:pt x="92032" y="27967"/>
                      <a:pt x="91941" y="27875"/>
                      <a:pt x="91850" y="27875"/>
                    </a:cubicBezTo>
                    <a:lnTo>
                      <a:pt x="28167" y="27875"/>
                    </a:lnTo>
                    <a:lnTo>
                      <a:pt x="343" y="51"/>
                    </a:lnTo>
                    <a:cubicBezTo>
                      <a:pt x="309" y="17"/>
                      <a:pt x="258" y="0"/>
                      <a:pt x="2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0" name="Google Shape;1480;p16"/>
              <p:cNvSpPr/>
              <p:nvPr/>
            </p:nvSpPr>
            <p:spPr>
              <a:xfrm flipH="1">
                <a:off x="3911701" y="-120655"/>
                <a:ext cx="151793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2" h="3722" extrusionOk="0">
                    <a:moveTo>
                      <a:pt x="1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1" name="Google Shape;1481;p16"/>
              <p:cNvSpPr/>
              <p:nvPr/>
            </p:nvSpPr>
            <p:spPr>
              <a:xfrm flipH="1">
                <a:off x="3798199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2" name="Google Shape;1482;p16"/>
              <p:cNvSpPr/>
              <p:nvPr/>
            </p:nvSpPr>
            <p:spPr>
              <a:xfrm flipH="1">
                <a:off x="3684087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584" y="3721"/>
                    </a:lnTo>
                    <a:lnTo>
                      <a:pt x="5980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3" name="Google Shape;1483;p16"/>
              <p:cNvSpPr/>
              <p:nvPr/>
            </p:nvSpPr>
            <p:spPr>
              <a:xfrm flipH="1">
                <a:off x="3570560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4" name="Google Shape;1484;p16"/>
              <p:cNvSpPr/>
              <p:nvPr/>
            </p:nvSpPr>
            <p:spPr>
              <a:xfrm flipH="1">
                <a:off x="3457057" y="-120655"/>
                <a:ext cx="151184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8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5" name="Google Shape;1485;p16"/>
              <p:cNvSpPr/>
              <p:nvPr/>
            </p:nvSpPr>
            <p:spPr>
              <a:xfrm flipH="1">
                <a:off x="3342946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0" y="1"/>
                    </a:moveTo>
                    <a:lnTo>
                      <a:pt x="3607" y="3721"/>
                    </a:lnTo>
                    <a:lnTo>
                      <a:pt x="5981" y="3721"/>
                    </a:lnTo>
                    <a:lnTo>
                      <a:pt x="239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6" name="Google Shape;1486;p16"/>
              <p:cNvSpPr/>
              <p:nvPr/>
            </p:nvSpPr>
            <p:spPr>
              <a:xfrm flipH="1">
                <a:off x="3229418" y="-120655"/>
                <a:ext cx="151210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58" y="3721"/>
                    </a:lnTo>
                    <a:lnTo>
                      <a:pt x="23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7" name="Google Shape;1487;p16"/>
              <p:cNvSpPr/>
              <p:nvPr/>
            </p:nvSpPr>
            <p:spPr>
              <a:xfrm flipH="1">
                <a:off x="3115332" y="-120655"/>
                <a:ext cx="151768" cy="94446"/>
              </a:xfrm>
              <a:custGeom>
                <a:avLst/>
                <a:gdLst/>
                <a:ahLst/>
                <a:cxnLst/>
                <a:rect l="l" t="t" r="r" b="b"/>
                <a:pathLst>
                  <a:path w="5981" h="3722" extrusionOk="0">
                    <a:moveTo>
                      <a:pt x="1" y="1"/>
                    </a:moveTo>
                    <a:lnTo>
                      <a:pt x="3584" y="3721"/>
                    </a:lnTo>
                    <a:lnTo>
                      <a:pt x="5981" y="3721"/>
                    </a:lnTo>
                    <a:lnTo>
                      <a:pt x="2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8" name="Google Shape;1488;p16"/>
              <p:cNvSpPr/>
              <p:nvPr/>
            </p:nvSpPr>
            <p:spPr>
              <a:xfrm flipH="1">
                <a:off x="4594568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79" name="Google Shape;1489;p16"/>
              <p:cNvSpPr/>
              <p:nvPr/>
            </p:nvSpPr>
            <p:spPr>
              <a:xfrm flipH="1">
                <a:off x="4383752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0" y="6916"/>
                    </a:lnTo>
                    <a:lnTo>
                      <a:pt x="44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0" name="Google Shape;1490;p16"/>
              <p:cNvSpPr/>
              <p:nvPr/>
            </p:nvSpPr>
            <p:spPr>
              <a:xfrm flipH="1">
                <a:off x="417293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1" name="Google Shape;1491;p16"/>
              <p:cNvSpPr/>
              <p:nvPr/>
            </p:nvSpPr>
            <p:spPr>
              <a:xfrm flipH="1">
                <a:off x="3961512" y="667645"/>
                <a:ext cx="280952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2" h="6917" extrusionOk="0">
                    <a:moveTo>
                      <a:pt x="1" y="0"/>
                    </a:moveTo>
                    <a:lnTo>
                      <a:pt x="6643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2" name="Google Shape;1492;p16"/>
              <p:cNvSpPr/>
              <p:nvPr/>
            </p:nvSpPr>
            <p:spPr>
              <a:xfrm flipH="1">
                <a:off x="3750697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0" y="0"/>
                    </a:moveTo>
                    <a:lnTo>
                      <a:pt x="6665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83" name="Google Shape;1493;p16"/>
              <p:cNvSpPr/>
              <p:nvPr/>
            </p:nvSpPr>
            <p:spPr>
              <a:xfrm flipH="1">
                <a:off x="3539881" y="667645"/>
                <a:ext cx="280927" cy="175519"/>
              </a:xfrm>
              <a:custGeom>
                <a:avLst/>
                <a:gdLst/>
                <a:ahLst/>
                <a:cxnLst/>
                <a:rect l="l" t="t" r="r" b="b"/>
                <a:pathLst>
                  <a:path w="11071" h="6917" extrusionOk="0">
                    <a:moveTo>
                      <a:pt x="1" y="0"/>
                    </a:moveTo>
                    <a:lnTo>
                      <a:pt x="6666" y="6916"/>
                    </a:lnTo>
                    <a:lnTo>
                      <a:pt x="11071" y="6916"/>
                    </a:lnTo>
                    <a:lnTo>
                      <a:pt x="4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48884" name="Google Shape;1494;p16"/>
            <p:cNvSpPr/>
            <p:nvPr/>
          </p:nvSpPr>
          <p:spPr>
            <a:xfrm flipH="1">
              <a:off x="7520192" y="-127210"/>
              <a:ext cx="2335337" cy="717199"/>
            </a:xfrm>
            <a:custGeom>
              <a:avLst/>
              <a:gdLst/>
              <a:ahLst/>
              <a:cxnLst/>
              <a:rect l="l" t="t" r="r" b="b"/>
              <a:pathLst>
                <a:path w="92033" h="28264" extrusionOk="0">
                  <a:moveTo>
                    <a:pt x="206" y="0"/>
                  </a:moveTo>
                  <a:cubicBezTo>
                    <a:pt x="155" y="0"/>
                    <a:pt x="104" y="17"/>
                    <a:pt x="69" y="51"/>
                  </a:cubicBezTo>
                  <a:cubicBezTo>
                    <a:pt x="1" y="120"/>
                    <a:pt x="1" y="234"/>
                    <a:pt x="69" y="325"/>
                  </a:cubicBezTo>
                  <a:lnTo>
                    <a:pt x="28007" y="28263"/>
                  </a:lnTo>
                  <a:lnTo>
                    <a:pt x="91850" y="28263"/>
                  </a:lnTo>
                  <a:cubicBezTo>
                    <a:pt x="91941" y="28263"/>
                    <a:pt x="92032" y="28172"/>
                    <a:pt x="92032" y="28058"/>
                  </a:cubicBezTo>
                  <a:cubicBezTo>
                    <a:pt x="92032" y="27967"/>
                    <a:pt x="91941" y="27875"/>
                    <a:pt x="91850" y="27875"/>
                  </a:cubicBezTo>
                  <a:lnTo>
                    <a:pt x="28167" y="27875"/>
                  </a:lnTo>
                  <a:lnTo>
                    <a:pt x="343" y="51"/>
                  </a:lnTo>
                  <a:cubicBezTo>
                    <a:pt x="309" y="17"/>
                    <a:pt x="258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ebas Neue"/>
              <a:buNone/>
              <a:defRPr sz="36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7575"/>
            <a:ext cx="77040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mmanueleggah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james.agajo@futminna.edu.ng" TargetMode="External"/><Relationship Id="rId4" Type="http://schemas.openxmlformats.org/officeDocument/2006/relationships/hyperlink" Target="mailto:oche.m1902995@st.futminna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1863;p2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048732" name="Google Shape;1864;p2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3" name="Google Shape;1865;p2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4" name="Google Shape;1866;p2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5" name="Google Shape;1867;p2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6" name="Google Shape;1868;p2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7" name="Google Shape;1869;p2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8" name="Google Shape;1870;p2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9" name="Google Shape;1871;p2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1872;p2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048740" name="Google Shape;1873;p2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1" name="Google Shape;1874;p27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2" name="Google Shape;1875;p27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3" name="Google Shape;1876;p2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4" name="Google Shape;1877;p2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5" name="Google Shape;1878;p2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46" name="Title 2"/>
          <p:cNvSpPr>
            <a:spLocks noGrp="1"/>
          </p:cNvSpPr>
          <p:nvPr>
            <p:ph type="ctrTitle"/>
          </p:nvPr>
        </p:nvSpPr>
        <p:spPr>
          <a:xfrm>
            <a:off x="321547" y="1590326"/>
            <a:ext cx="8481227" cy="1147200"/>
          </a:xfrm>
        </p:spPr>
        <p:txBody>
          <a:bodyPr/>
          <a:lstStyle/>
          <a:p>
            <a:r>
              <a:rPr lang="en-US" sz="4500" dirty="0"/>
              <a:t>Build-a-thon: A Journey from </a:t>
            </a:r>
            <a:r>
              <a:rPr lang="en-US" sz="4500" dirty="0" err="1"/>
              <a:t>Usecase</a:t>
            </a:r>
            <a:r>
              <a:rPr lang="en-US" sz="4500" dirty="0"/>
              <a:t>, Graph to Deployment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8E6AB42-2F9E-32FF-B0A5-2148098D518C}"/>
              </a:ext>
            </a:extLst>
          </p:cNvPr>
          <p:cNvSpPr txBox="1"/>
          <p:nvPr/>
        </p:nvSpPr>
        <p:spPr>
          <a:xfrm>
            <a:off x="576424" y="3007612"/>
            <a:ext cx="79462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Presented by: Tech Rangers Team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Emmanuel </a:t>
            </a:r>
            <a:r>
              <a:rPr lang="en-US" dirty="0" err="1">
                <a:solidFill>
                  <a:schemeClr val="tx1"/>
                </a:solidFill>
              </a:rPr>
              <a:t>Othniel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Eggah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hlinkClick r:id="rId3"/>
              </a:rPr>
              <a:t>emmanueleggah@gmail.com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Ebeledike </a:t>
            </a:r>
            <a:r>
              <a:rPr lang="en-US" dirty="0">
                <a:solidFill>
                  <a:schemeClr val="tx1"/>
                </a:solidFill>
              </a:rPr>
              <a:t>Frank </a:t>
            </a:r>
            <a:r>
              <a:rPr lang="en-US" dirty="0" err="1" smtClean="0">
                <a:solidFill>
                  <a:schemeClr val="tx1"/>
                </a:solidFill>
              </a:rPr>
              <a:t>Chukwubuikem</a:t>
            </a: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GB" dirty="0" smtClean="0">
                <a:solidFill>
                  <a:schemeClr val="tx1"/>
                </a:solidFill>
              </a:rPr>
              <a:t>frankcebeledike@gmail.com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Abel </a:t>
            </a:r>
            <a:r>
              <a:rPr lang="en-US" dirty="0" err="1">
                <a:solidFill>
                  <a:schemeClr val="tx1"/>
                </a:solidFill>
              </a:rPr>
              <a:t>Oche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Moses		</a:t>
            </a:r>
            <a:r>
              <a:rPr lang="en-US" dirty="0" smtClean="0">
                <a:solidFill>
                  <a:schemeClr val="tx1"/>
                </a:solidFill>
                <a:hlinkClick r:id="rId4"/>
              </a:rPr>
              <a:t>oche.m1902995@st.futminna.edu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u="sng" dirty="0" smtClean="0">
                <a:solidFill>
                  <a:schemeClr val="tx1"/>
                </a:solidFill>
              </a:rPr>
              <a:t>Mentors</a:t>
            </a:r>
          </a:p>
          <a:p>
            <a:r>
              <a:rPr lang="en-US" dirty="0">
                <a:solidFill>
                  <a:schemeClr val="tx1"/>
                </a:solidFill>
              </a:rPr>
              <a:t>Professor </a:t>
            </a:r>
            <a:r>
              <a:rPr lang="en-US" dirty="0">
                <a:solidFill>
                  <a:schemeClr val="tx1"/>
                </a:solidFill>
              </a:rPr>
              <a:t>James </a:t>
            </a:r>
            <a:r>
              <a:rPr lang="en-US" dirty="0" err="1" smtClean="0">
                <a:solidFill>
                  <a:schemeClr val="tx1"/>
                </a:solidFill>
              </a:rPr>
              <a:t>Agajo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james.agajo@futminna.edu.ng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Mr. Blessed </a:t>
            </a:r>
            <a:r>
              <a:rPr lang="en-US" dirty="0" err="1" smtClean="0">
                <a:solidFill>
                  <a:schemeClr val="tx1"/>
                </a:solidFill>
              </a:rPr>
              <a:t>Guda</a:t>
            </a:r>
            <a:r>
              <a:rPr lang="en-US" dirty="0" smtClean="0">
                <a:solidFill>
                  <a:schemeClr val="tx1"/>
                </a:solidFill>
              </a:rPr>
              <a:t>		gudablessed@gmail.com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0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/>
              <a:t>PoC</a:t>
            </a:r>
            <a:r>
              <a:rPr lang="en-US" sz="2400" dirty="0"/>
              <a:t> Results</a:t>
            </a:r>
          </a:p>
        </p:txBody>
      </p:sp>
      <p:sp>
        <p:nvSpPr>
          <p:cNvPr id="1048931" name="Google Shape;1884;p28"/>
          <p:cNvSpPr txBox="1"/>
          <p:nvPr/>
        </p:nvSpPr>
        <p:spPr>
          <a:xfrm>
            <a:off x="709952" y="1314886"/>
            <a:ext cx="3253589" cy="42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Querying graph database</a:t>
            </a:r>
          </a:p>
        </p:txBody>
      </p:sp>
      <p:pic>
        <p:nvPicPr>
          <p:cNvPr id="209715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52" y="1874948"/>
            <a:ext cx="6671866" cy="29784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/>
              <a:t>PoC</a:t>
            </a:r>
            <a:r>
              <a:rPr lang="en-US" sz="2400" dirty="0"/>
              <a:t> Results</a:t>
            </a:r>
          </a:p>
        </p:txBody>
      </p:sp>
      <p:sp>
        <p:nvSpPr>
          <p:cNvPr id="1048935" name="Google Shape;1884;p28"/>
          <p:cNvSpPr txBox="1"/>
          <p:nvPr/>
        </p:nvSpPr>
        <p:spPr>
          <a:xfrm>
            <a:off x="720000" y="1242425"/>
            <a:ext cx="7704000" cy="4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Graph Conversion  to Service template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8121"/>
            <a:ext cx="5973581" cy="31681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8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/>
              <a:t>PoC</a:t>
            </a:r>
            <a:r>
              <a:rPr lang="en-US" sz="2400" dirty="0"/>
              <a:t> Results</a:t>
            </a:r>
          </a:p>
        </p:txBody>
      </p:sp>
      <p:sp>
        <p:nvSpPr>
          <p:cNvPr id="1048939" name="Google Shape;1884;p28"/>
          <p:cNvSpPr txBox="1"/>
          <p:nvPr/>
        </p:nvSpPr>
        <p:spPr>
          <a:xfrm>
            <a:off x="425654" y="1172087"/>
            <a:ext cx="5248721" cy="4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Validation of Service Template using  </a:t>
            </a:r>
            <a:r>
              <a:rPr lang="en-US" dirty="0" err="1"/>
              <a:t>XOpera</a:t>
            </a:r>
            <a:endParaRPr lang="en-US" dirty="0"/>
          </a:p>
        </p:txBody>
      </p:sp>
      <p:pic>
        <p:nvPicPr>
          <p:cNvPr id="209715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5" y="2037497"/>
            <a:ext cx="5037705" cy="2918348"/>
          </a:xfrm>
          <a:prstGeom prst="rect">
            <a:avLst/>
          </a:prstGeom>
        </p:spPr>
      </p:pic>
      <p:sp>
        <p:nvSpPr>
          <p:cNvPr id="5" name="Google Shape;1884;p28"/>
          <p:cNvSpPr txBox="1"/>
          <p:nvPr/>
        </p:nvSpPr>
        <p:spPr>
          <a:xfrm>
            <a:off x="448696" y="1570306"/>
            <a:ext cx="1400202" cy="4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on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6" name="Google Shape;1884;p28"/>
          <p:cNvSpPr txBox="1"/>
          <p:nvPr/>
        </p:nvSpPr>
        <p:spPr>
          <a:xfrm>
            <a:off x="5848138" y="1516205"/>
            <a:ext cx="2592473" cy="46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on </a:t>
            </a:r>
            <a:r>
              <a:rPr lang="en-US" dirty="0" err="1"/>
              <a:t>Pydroid</a:t>
            </a:r>
            <a:r>
              <a:rPr lang="en-US" dirty="0"/>
              <a:t> (Android)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65" y="1978139"/>
            <a:ext cx="2095683" cy="307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4" name="Google Shape;2437;p46"/>
          <p:cNvSpPr txBox="1">
            <a:spLocks noGrp="1"/>
          </p:cNvSpPr>
          <p:nvPr>
            <p:ph type="title"/>
          </p:nvPr>
        </p:nvSpPr>
        <p:spPr>
          <a:xfrm>
            <a:off x="1763250" y="1849800"/>
            <a:ext cx="5617500" cy="144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Google Shape;1883;p28"/>
          <p:cNvSpPr txBox="1">
            <a:spLocks noGrp="1"/>
          </p:cNvSpPr>
          <p:nvPr>
            <p:ph type="title"/>
          </p:nvPr>
        </p:nvSpPr>
        <p:spPr>
          <a:xfrm>
            <a:off x="720000" y="461875"/>
            <a:ext cx="7704000" cy="48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ebas Neue"/>
                <a:ea typeface="Bebas Neue"/>
                <a:cs typeface="Bebas Neue"/>
                <a:sym typeface="Bebas Neue"/>
              </a:rPr>
              <a:t>TABLE OF CONTENT</a:t>
            </a:r>
            <a:endParaRPr dirty="0"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48799" name="Google Shape;1884;p28"/>
          <p:cNvSpPr txBox="1">
            <a:spLocks noGrp="1"/>
          </p:cNvSpPr>
          <p:nvPr>
            <p:ph type="body" idx="1"/>
          </p:nvPr>
        </p:nvSpPr>
        <p:spPr>
          <a:xfrm>
            <a:off x="720000" y="1242425"/>
            <a:ext cx="7704000" cy="33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ym typeface="Roboto"/>
              </a:rPr>
              <a:t>The problem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The existing solutions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ym typeface="Roboto"/>
              </a:rPr>
              <a:t>Our solutions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/>
              <a:t>Advantages of our solution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G</a:t>
            </a:r>
            <a:r>
              <a:rPr lang="en-US" sz="2400" dirty="0" smtClean="0"/>
              <a:t>aps </a:t>
            </a:r>
            <a:r>
              <a:rPr lang="en-US" sz="2400" dirty="0"/>
              <a:t>for current work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sym typeface="Roboto"/>
              </a:rPr>
              <a:t>Demo points and results</a:t>
            </a:r>
            <a:endParaRPr sz="2400" dirty="0"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5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THE PROBLEM</a:t>
            </a:r>
          </a:p>
        </p:txBody>
      </p:sp>
      <p:sp>
        <p:nvSpPr>
          <p:cNvPr id="1048886" name="Google Shape;1884;p28"/>
          <p:cNvSpPr txBox="1"/>
          <p:nvPr/>
        </p:nvSpPr>
        <p:spPr>
          <a:xfrm>
            <a:off x="360772" y="1184103"/>
            <a:ext cx="4211228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High complexity of network management in 5G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Lack of domain knowledge base related to the </a:t>
            </a:r>
            <a:r>
              <a:rPr lang="en-US" sz="1600" dirty="0" err="1"/>
              <a:t>usecase</a:t>
            </a:r>
            <a:endParaRPr lang="en-US" sz="1600" dirty="0"/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deploying components in the network is error prone and complex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Need resource heavy development environment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671" y="1252750"/>
            <a:ext cx="3731639" cy="31792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9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THE EXISTING SOLUTION</a:t>
            </a:r>
          </a:p>
        </p:txBody>
      </p:sp>
      <p:sp>
        <p:nvSpPr>
          <p:cNvPr id="1048890" name="Google Shape;1884;p28"/>
          <p:cNvSpPr txBox="1"/>
          <p:nvPr/>
        </p:nvSpPr>
        <p:spPr>
          <a:xfrm>
            <a:off x="251914" y="1184103"/>
            <a:ext cx="4744629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Manual steps for creating and deploying the components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Domain knowledge is captured in the code.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Use Python/</a:t>
            </a:r>
            <a:r>
              <a:rPr lang="en-US" sz="2400" dirty="0" err="1"/>
              <a:t>Jupyter</a:t>
            </a:r>
            <a:r>
              <a:rPr lang="en-US" sz="2400" dirty="0"/>
              <a:t> lab with hosted database from a workstation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43" y="1509700"/>
            <a:ext cx="3687859" cy="267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8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3" name="Google Shape;1883;p28"/>
          <p:cNvSpPr txBox="1"/>
          <p:nvPr/>
        </p:nvSpPr>
        <p:spPr>
          <a:xfrm>
            <a:off x="438647" y="582455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OUR </a:t>
            </a:r>
            <a:r>
              <a:rPr lang="en-US" sz="2400" dirty="0" smtClean="0"/>
              <a:t>SOLUTION</a:t>
            </a:r>
            <a:endParaRPr lang="en-US" sz="2400" dirty="0"/>
          </a:p>
        </p:txBody>
      </p:sp>
      <p:sp>
        <p:nvSpPr>
          <p:cNvPr id="1048894" name="Google Shape;1884;p28"/>
          <p:cNvSpPr txBox="1"/>
          <p:nvPr/>
        </p:nvSpPr>
        <p:spPr>
          <a:xfrm>
            <a:off x="171660" y="1317171"/>
            <a:ext cx="4922854" cy="372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-457200" algn="l">
              <a:lnSpc>
                <a:spcPct val="150000"/>
              </a:lnSpc>
              <a:buAutoNum type="arabicPeriod"/>
            </a:pPr>
            <a:r>
              <a:rPr lang="en-US" sz="1400" dirty="0"/>
              <a:t>We built a closed loop system that is able to manage storage, querying, export, import and optimization of knowledge, including structured or unstructured data from various components within and outside the system.</a:t>
            </a:r>
          </a:p>
          <a:p>
            <a:pPr indent="-457200" algn="l">
              <a:lnSpc>
                <a:spcPct val="150000"/>
              </a:lnSpc>
              <a:buAutoNum type="arabicPeriod"/>
            </a:pPr>
            <a:endParaRPr lang="en-US" sz="1400" dirty="0"/>
          </a:p>
          <a:p>
            <a:pPr indent="-457200" algn="l">
              <a:lnSpc>
                <a:spcPct val="150000"/>
              </a:lnSpc>
              <a:buFont typeface="Roboto"/>
              <a:buAutoNum type="arabicPeriod"/>
            </a:pPr>
            <a:r>
              <a:rPr lang="en-US" sz="1400" dirty="0"/>
              <a:t>We automated the process of translating, parsing and validating an abstracted use case description, with high level objectives of a controller (use case) into a controller description.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310" y="1516829"/>
            <a:ext cx="3718810" cy="20547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7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/>
              <a:t>ADVANTAGES OF OUR SOLUTION</a:t>
            </a:r>
          </a:p>
        </p:txBody>
      </p:sp>
      <p:sp>
        <p:nvSpPr>
          <p:cNvPr id="1048898" name="Google Shape;1884;p28"/>
          <p:cNvSpPr txBox="1"/>
          <p:nvPr/>
        </p:nvSpPr>
        <p:spPr>
          <a:xfrm>
            <a:off x="284571" y="1612540"/>
            <a:ext cx="3852000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The closed loop AN design by the team will be able to import, export, store and optimize knowledge independently at high speed and low latency with no human intervention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Our solution automates the process of translating, parsing and validating an abstracted use case description.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848" y="1109786"/>
            <a:ext cx="1643210" cy="3829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1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smtClean="0"/>
              <a:t>GAPS </a:t>
            </a:r>
            <a:r>
              <a:rPr lang="en-US" sz="2400" dirty="0"/>
              <a:t>FOR </a:t>
            </a:r>
            <a:r>
              <a:rPr lang="en-US" sz="2400" dirty="0" smtClean="0"/>
              <a:t>CURRENT </a:t>
            </a:r>
            <a:r>
              <a:rPr lang="en-US" sz="2400" dirty="0"/>
              <a:t>WORK</a:t>
            </a:r>
          </a:p>
        </p:txBody>
      </p:sp>
      <p:sp>
        <p:nvSpPr>
          <p:cNvPr id="1048902" name="Google Shape;1884;p28"/>
          <p:cNvSpPr txBox="1"/>
          <p:nvPr/>
        </p:nvSpPr>
        <p:spPr>
          <a:xfrm>
            <a:off x="659711" y="1292665"/>
            <a:ext cx="7704000" cy="3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intents may be specified in natural human language into network configuration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1863;p27"/>
          <p:cNvGrpSpPr/>
          <p:nvPr/>
        </p:nvGrpSpPr>
        <p:grpSpPr>
          <a:xfrm>
            <a:off x="-223784" y="-6"/>
            <a:ext cx="2284525" cy="985488"/>
            <a:chOff x="-223784" y="-6"/>
            <a:chExt cx="2284525" cy="985488"/>
          </a:xfrm>
        </p:grpSpPr>
        <p:sp>
          <p:nvSpPr>
            <p:cNvPr id="1048905" name="Google Shape;1864;p27"/>
            <p:cNvSpPr/>
            <p:nvPr/>
          </p:nvSpPr>
          <p:spPr>
            <a:xfrm rot="5400000">
              <a:off x="751670" y="-653904"/>
              <a:ext cx="291159" cy="1770887"/>
            </a:xfrm>
            <a:custGeom>
              <a:avLst/>
              <a:gdLst/>
              <a:ahLst/>
              <a:cxnLst/>
              <a:rect l="l" t="t" r="r" b="b"/>
              <a:pathLst>
                <a:path w="3309" h="20126" fill="none" extrusionOk="0">
                  <a:moveTo>
                    <a:pt x="3309" y="20126"/>
                  </a:moveTo>
                  <a:lnTo>
                    <a:pt x="3309" y="10627"/>
                  </a:lnTo>
                  <a:lnTo>
                    <a:pt x="1" y="7293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6" name="Google Shape;1865;p27"/>
            <p:cNvSpPr/>
            <p:nvPr/>
          </p:nvSpPr>
          <p:spPr>
            <a:xfrm rot="5400000">
              <a:off x="294064" y="-86060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7" name="Google Shape;1866;p27"/>
            <p:cNvSpPr/>
            <p:nvPr/>
          </p:nvSpPr>
          <p:spPr>
            <a:xfrm rot="5400000">
              <a:off x="575332" y="11354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8" name="Google Shape;1867;p27"/>
            <p:cNvSpPr/>
            <p:nvPr/>
          </p:nvSpPr>
          <p:spPr>
            <a:xfrm rot="5400000">
              <a:off x="873382" y="-351369"/>
              <a:ext cx="147899" cy="1895787"/>
            </a:xfrm>
            <a:custGeom>
              <a:avLst/>
              <a:gdLst/>
              <a:ahLst/>
              <a:cxnLst/>
              <a:rect l="l" t="t" r="r" b="b"/>
              <a:pathLst>
                <a:path w="1681" h="21405" fill="none" extrusionOk="0">
                  <a:moveTo>
                    <a:pt x="1" y="21405"/>
                  </a:moveTo>
                  <a:lnTo>
                    <a:pt x="1" y="5114"/>
                  </a:lnTo>
                  <a:lnTo>
                    <a:pt x="1680" y="3434"/>
                  </a:lnTo>
                  <a:lnTo>
                    <a:pt x="168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09" name="Google Shape;1868;p27"/>
            <p:cNvSpPr/>
            <p:nvPr/>
          </p:nvSpPr>
          <p:spPr>
            <a:xfrm rot="5400000">
              <a:off x="551408" y="-235203"/>
              <a:ext cx="361727" cy="1912111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0" name="Google Shape;1869;p27"/>
            <p:cNvSpPr/>
            <p:nvPr/>
          </p:nvSpPr>
          <p:spPr>
            <a:xfrm rot="5400000">
              <a:off x="1689436" y="81896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1" name="Google Shape;1870;p27"/>
            <p:cNvSpPr/>
            <p:nvPr/>
          </p:nvSpPr>
          <p:spPr>
            <a:xfrm rot="5400000">
              <a:off x="1894132" y="585435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0"/>
                  </a:moveTo>
                  <a:cubicBezTo>
                    <a:pt x="427" y="0"/>
                    <a:pt x="1" y="426"/>
                    <a:pt x="1" y="928"/>
                  </a:cubicBezTo>
                  <a:cubicBezTo>
                    <a:pt x="1" y="1454"/>
                    <a:pt x="427" y="1880"/>
                    <a:pt x="953" y="1880"/>
                  </a:cubicBezTo>
                  <a:cubicBezTo>
                    <a:pt x="1479" y="1880"/>
                    <a:pt x="1905" y="1454"/>
                    <a:pt x="1905" y="928"/>
                  </a:cubicBezTo>
                  <a:cubicBezTo>
                    <a:pt x="1905" y="426"/>
                    <a:pt x="1479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2" name="Google Shape;1871;p27"/>
            <p:cNvSpPr/>
            <p:nvPr/>
          </p:nvSpPr>
          <p:spPr>
            <a:xfrm rot="5400000">
              <a:off x="1782751" y="-50"/>
              <a:ext cx="167621" cy="1677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2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80"/>
                    <a:pt x="426" y="1906"/>
                    <a:pt x="952" y="1906"/>
                  </a:cubicBezTo>
                  <a:cubicBezTo>
                    <a:pt x="1479" y="1906"/>
                    <a:pt x="1905" y="1480"/>
                    <a:pt x="1905" y="953"/>
                  </a:cubicBezTo>
                  <a:cubicBezTo>
                    <a:pt x="1905" y="427"/>
                    <a:pt x="1479" y="1"/>
                    <a:pt x="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1872;p27"/>
          <p:cNvGrpSpPr/>
          <p:nvPr/>
        </p:nvGrpSpPr>
        <p:grpSpPr>
          <a:xfrm>
            <a:off x="5876365" y="118125"/>
            <a:ext cx="3316597" cy="2830576"/>
            <a:chOff x="5876365" y="118125"/>
            <a:chExt cx="3316597" cy="2830576"/>
          </a:xfrm>
        </p:grpSpPr>
        <p:sp>
          <p:nvSpPr>
            <p:cNvPr id="1048913" name="Google Shape;1873;p27"/>
            <p:cNvSpPr/>
            <p:nvPr/>
          </p:nvSpPr>
          <p:spPr>
            <a:xfrm rot="10800000">
              <a:off x="9025253" y="996438"/>
              <a:ext cx="167709" cy="165509"/>
            </a:xfrm>
            <a:custGeom>
              <a:avLst/>
              <a:gdLst/>
              <a:ahLst/>
              <a:cxnLst/>
              <a:rect l="l" t="t" r="r" b="b"/>
              <a:pathLst>
                <a:path w="1906" h="1881" extrusionOk="0">
                  <a:moveTo>
                    <a:pt x="953" y="1"/>
                  </a:moveTo>
                  <a:cubicBezTo>
                    <a:pt x="426" y="1"/>
                    <a:pt x="0" y="402"/>
                    <a:pt x="0" y="928"/>
                  </a:cubicBezTo>
                  <a:cubicBezTo>
                    <a:pt x="0" y="1455"/>
                    <a:pt x="426" y="1881"/>
                    <a:pt x="953" y="1881"/>
                  </a:cubicBezTo>
                  <a:cubicBezTo>
                    <a:pt x="1479" y="1881"/>
                    <a:pt x="1905" y="1455"/>
                    <a:pt x="1905" y="928"/>
                  </a:cubicBezTo>
                  <a:cubicBezTo>
                    <a:pt x="1905" y="402"/>
                    <a:pt x="1479" y="1"/>
                    <a:pt x="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4" name="Google Shape;1874;p27"/>
            <p:cNvSpPr/>
            <p:nvPr/>
          </p:nvSpPr>
          <p:spPr>
            <a:xfrm>
              <a:off x="6008817" y="118125"/>
              <a:ext cx="3134824" cy="182018"/>
            </a:xfrm>
            <a:custGeom>
              <a:avLst/>
              <a:gdLst/>
              <a:ahLst/>
              <a:cxnLst/>
              <a:rect l="l" t="t" r="r" b="b"/>
              <a:pathLst>
                <a:path w="25490" h="1480" fill="none" extrusionOk="0">
                  <a:moveTo>
                    <a:pt x="1" y="1479"/>
                  </a:moveTo>
                  <a:lnTo>
                    <a:pt x="13710" y="1479"/>
                  </a:lnTo>
                  <a:lnTo>
                    <a:pt x="15164" y="0"/>
                  </a:lnTo>
                  <a:lnTo>
                    <a:pt x="25490" y="0"/>
                  </a:lnTo>
                </a:path>
              </a:pathLst>
            </a:custGeom>
            <a:noFill/>
            <a:ln w="9525" cap="rnd" cmpd="sng">
              <a:solidFill>
                <a:srgbClr val="00F4A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5" name="Google Shape;1875;p27"/>
            <p:cNvSpPr/>
            <p:nvPr/>
          </p:nvSpPr>
          <p:spPr>
            <a:xfrm>
              <a:off x="5876365" y="182815"/>
              <a:ext cx="234282" cy="234409"/>
            </a:xfrm>
            <a:custGeom>
              <a:avLst/>
              <a:gdLst/>
              <a:ahLst/>
              <a:cxnLst/>
              <a:rect l="l" t="t" r="r" b="b"/>
              <a:pathLst>
                <a:path w="1905" h="1906" extrusionOk="0">
                  <a:moveTo>
                    <a:pt x="953" y="1"/>
                  </a:moveTo>
                  <a:cubicBezTo>
                    <a:pt x="426" y="1"/>
                    <a:pt x="0" y="427"/>
                    <a:pt x="0" y="953"/>
                  </a:cubicBezTo>
                  <a:cubicBezTo>
                    <a:pt x="0" y="1479"/>
                    <a:pt x="426" y="1905"/>
                    <a:pt x="953" y="1905"/>
                  </a:cubicBezTo>
                  <a:cubicBezTo>
                    <a:pt x="1479" y="1905"/>
                    <a:pt x="1905" y="1479"/>
                    <a:pt x="1905" y="953"/>
                  </a:cubicBezTo>
                  <a:cubicBezTo>
                    <a:pt x="1905" y="427"/>
                    <a:pt x="1479" y="1"/>
                    <a:pt x="953" y="1"/>
                  </a:cubicBezTo>
                  <a:close/>
                </a:path>
              </a:pathLst>
            </a:custGeom>
            <a:solidFill>
              <a:srgbClr val="00F4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6" name="Google Shape;1876;p27"/>
            <p:cNvSpPr/>
            <p:nvPr/>
          </p:nvSpPr>
          <p:spPr>
            <a:xfrm rot="10800000">
              <a:off x="9109108" y="515661"/>
              <a:ext cx="88" cy="564632"/>
            </a:xfrm>
            <a:custGeom>
              <a:avLst/>
              <a:gdLst/>
              <a:ahLst/>
              <a:cxnLst/>
              <a:rect l="l" t="t" r="r" b="b"/>
              <a:pathLst>
                <a:path w="1" h="6417" fill="none" extrusionOk="0">
                  <a:moveTo>
                    <a:pt x="1" y="6416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7" name="Google Shape;1877;p27"/>
            <p:cNvSpPr/>
            <p:nvPr/>
          </p:nvSpPr>
          <p:spPr>
            <a:xfrm rot="10800000">
              <a:off x="8441048" y="515657"/>
              <a:ext cx="361727" cy="2369168"/>
            </a:xfrm>
            <a:custGeom>
              <a:avLst/>
              <a:gdLst/>
              <a:ahLst/>
              <a:cxnLst/>
              <a:rect l="l" t="t" r="r" b="b"/>
              <a:pathLst>
                <a:path w="4111" h="21731" fill="none" extrusionOk="0">
                  <a:moveTo>
                    <a:pt x="0" y="21730"/>
                  </a:moveTo>
                  <a:lnTo>
                    <a:pt x="0" y="14562"/>
                  </a:lnTo>
                  <a:lnTo>
                    <a:pt x="4110" y="10427"/>
                  </a:lnTo>
                  <a:lnTo>
                    <a:pt x="411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miter lim="250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918" name="Google Shape;1878;p27"/>
            <p:cNvSpPr/>
            <p:nvPr/>
          </p:nvSpPr>
          <p:spPr>
            <a:xfrm rot="10800000">
              <a:off x="8357275" y="2781081"/>
              <a:ext cx="165421" cy="167621"/>
            </a:xfrm>
            <a:custGeom>
              <a:avLst/>
              <a:gdLst/>
              <a:ahLst/>
              <a:cxnLst/>
              <a:rect l="l" t="t" r="r" b="b"/>
              <a:pathLst>
                <a:path w="1880" h="1905" extrusionOk="0">
                  <a:moveTo>
                    <a:pt x="927" y="0"/>
                  </a:moveTo>
                  <a:cubicBezTo>
                    <a:pt x="401" y="0"/>
                    <a:pt x="0" y="426"/>
                    <a:pt x="0" y="952"/>
                  </a:cubicBezTo>
                  <a:cubicBezTo>
                    <a:pt x="0" y="1479"/>
                    <a:pt x="401" y="1905"/>
                    <a:pt x="927" y="1905"/>
                  </a:cubicBezTo>
                  <a:cubicBezTo>
                    <a:pt x="1454" y="1905"/>
                    <a:pt x="1880" y="1479"/>
                    <a:pt x="1880" y="952"/>
                  </a:cubicBezTo>
                  <a:cubicBezTo>
                    <a:pt x="1880" y="426"/>
                    <a:pt x="1454" y="0"/>
                    <a:pt x="9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919" name="Title 2"/>
          <p:cNvSpPr>
            <a:spLocks noGrp="1"/>
          </p:cNvSpPr>
          <p:nvPr>
            <p:ph type="ctrTitle"/>
          </p:nvPr>
        </p:nvSpPr>
        <p:spPr>
          <a:xfrm>
            <a:off x="321547" y="1741047"/>
            <a:ext cx="8481227" cy="1147200"/>
          </a:xfrm>
        </p:spPr>
        <p:txBody>
          <a:bodyPr/>
          <a:lstStyle/>
          <a:p>
            <a:r>
              <a:rPr lang="en-US" sz="4500" b="1" spc="300" dirty="0"/>
              <a:t>VIDEO DEMO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Google Shape;1883;p28"/>
          <p:cNvSpPr txBox="1"/>
          <p:nvPr/>
        </p:nvSpPr>
        <p:spPr>
          <a:xfrm>
            <a:off x="448695" y="632697"/>
            <a:ext cx="7704000" cy="37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 err="1"/>
              <a:t>PoC</a:t>
            </a:r>
            <a:r>
              <a:rPr lang="en-US" sz="2400" dirty="0"/>
              <a:t> Results</a:t>
            </a:r>
          </a:p>
        </p:txBody>
      </p:sp>
      <p:sp>
        <p:nvSpPr>
          <p:cNvPr id="1048923" name="Google Shape;1884;p28"/>
          <p:cNvSpPr txBox="1"/>
          <p:nvPr/>
        </p:nvSpPr>
        <p:spPr>
          <a:xfrm>
            <a:off x="294324" y="1302715"/>
            <a:ext cx="2183974" cy="4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 err="1"/>
              <a:t>Usecase</a:t>
            </a:r>
            <a:r>
              <a:rPr lang="en-US" dirty="0"/>
              <a:t> Template</a:t>
            </a: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78" y="1821051"/>
            <a:ext cx="4445840" cy="1846598"/>
          </a:xfrm>
          <a:prstGeom prst="rect">
            <a:avLst/>
          </a:prstGeom>
        </p:spPr>
      </p:pic>
      <p:sp>
        <p:nvSpPr>
          <p:cNvPr id="5" name="Google Shape;1884;p28"/>
          <p:cNvSpPr txBox="1"/>
          <p:nvPr/>
        </p:nvSpPr>
        <p:spPr>
          <a:xfrm>
            <a:off x="5106189" y="1242425"/>
            <a:ext cx="3058180" cy="47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lnSpc>
                <a:spcPct val="150000"/>
              </a:lnSpc>
            </a:pPr>
            <a:r>
              <a:rPr lang="en-US" dirty="0"/>
              <a:t>Neo4j DB Graph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189" y="1748412"/>
            <a:ext cx="3718176" cy="1947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Proposal by Slidesgo">
  <a:themeElements>
    <a:clrScheme name="Simple Light">
      <a:dk1>
        <a:srgbClr val="FFFFFF"/>
      </a:dk1>
      <a:lt1>
        <a:srgbClr val="0F3570"/>
      </a:lt1>
      <a:dk2>
        <a:srgbClr val="00F4AD"/>
      </a:dk2>
      <a:lt2>
        <a:srgbClr val="0F3570"/>
      </a:lt2>
      <a:accent1>
        <a:srgbClr val="285293"/>
      </a:accent1>
      <a:accent2>
        <a:srgbClr val="9FC5E8"/>
      </a:accent2>
      <a:accent3>
        <a:srgbClr val="434343"/>
      </a:accent3>
      <a:accent4>
        <a:srgbClr val="00F4AD"/>
      </a:accent4>
      <a:accent5>
        <a:srgbClr val="285293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278</Words>
  <Application>Microsoft Office PowerPoint</Application>
  <PresentationFormat>On-screen Show (16:9)</PresentationFormat>
  <Paragraphs>47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Bebas Neue</vt:lpstr>
      <vt:lpstr>Roboto</vt:lpstr>
      <vt:lpstr>Computer Science Proposal by Slidesgo</vt:lpstr>
      <vt:lpstr>Build-a-thon: A Journey from Usecase, Graph to Deployment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VIDEO DEMO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itel W6001</dc:creator>
  <cp:lastModifiedBy>Microsoft account</cp:lastModifiedBy>
  <cp:revision>21</cp:revision>
  <dcterms:created xsi:type="dcterms:W3CDTF">2022-11-28T11:27:13Z</dcterms:created>
  <dcterms:modified xsi:type="dcterms:W3CDTF">2022-11-30T22:13:46Z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46e6f92aed5e4ae48a963280a05c7e1d</vt:lpwstr>
  </property>
</Properties>
</file>