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73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61E0DE0-0D0D-4F48-9AF2-C67AC6587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94636"/>
  </p:normalViewPr>
  <p:slideViewPr>
    <p:cSldViewPr snapToGrid="0">
      <p:cViewPr varScale="1">
        <p:scale>
          <a:sx n="95" d="100"/>
          <a:sy n="95" d="100"/>
        </p:scale>
        <p:origin x="690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4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019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1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3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7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3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1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3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2434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6" name="Google Shape;2435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8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4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6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2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78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6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0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0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4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8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1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9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5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48578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79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0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9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48672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48674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048678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3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4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7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8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8" name="Google Shape;134;p2"/>
            <p:cNvCxnSpPr>
              <a:cxnSpLocks/>
            </p:cNvCxnSpPr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699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9" name="Google Shape;145;p2"/>
            <p:cNvCxnSpPr>
              <a:cxnSpLocks/>
            </p:cNvCxnSpPr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048709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1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7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0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3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4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5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6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727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048728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1048750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1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2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3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4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5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1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4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1048779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2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4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6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97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3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803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048804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5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8815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2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5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04883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8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manuelegga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ames.agajo@futminna.edu.ng" TargetMode="External"/><Relationship Id="rId4" Type="http://schemas.openxmlformats.org/officeDocument/2006/relationships/hyperlink" Target="mailto:oche.m1902995@st.futminn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732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6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8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9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740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6" name="Title 2"/>
          <p:cNvSpPr>
            <a:spLocks noGrp="1"/>
          </p:cNvSpPr>
          <p:nvPr>
            <p:ph type="ctrTitle"/>
          </p:nvPr>
        </p:nvSpPr>
        <p:spPr>
          <a:xfrm>
            <a:off x="321547" y="1590326"/>
            <a:ext cx="8481227" cy="1147200"/>
          </a:xfrm>
        </p:spPr>
        <p:txBody>
          <a:bodyPr/>
          <a:lstStyle/>
          <a:p>
            <a:r>
              <a:rPr lang="en-US" sz="4500" dirty="0"/>
              <a:t>Build-a-thon: A Journey from </a:t>
            </a:r>
            <a:r>
              <a:rPr lang="en-US" sz="4500" dirty="0" err="1"/>
              <a:t>Usecase</a:t>
            </a:r>
            <a:r>
              <a:rPr lang="en-US" sz="4500" dirty="0"/>
              <a:t>, Graph to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E6AB42-2F9E-32FF-B0A5-2148098D518C}"/>
              </a:ext>
            </a:extLst>
          </p:cNvPr>
          <p:cNvSpPr txBox="1"/>
          <p:nvPr/>
        </p:nvSpPr>
        <p:spPr>
          <a:xfrm>
            <a:off x="576424" y="3007612"/>
            <a:ext cx="7946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Presented by: Tech Rangers Team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Emmanuel </a:t>
            </a:r>
            <a:r>
              <a:rPr lang="en-US" dirty="0" err="1">
                <a:solidFill>
                  <a:schemeClr val="tx1"/>
                </a:solidFill>
              </a:rPr>
              <a:t>Othniel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Eggah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emmanueleggah@gmail.com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Ebeledike </a:t>
            </a:r>
            <a:r>
              <a:rPr lang="en-US" dirty="0">
                <a:solidFill>
                  <a:schemeClr val="tx1"/>
                </a:solidFill>
              </a:rPr>
              <a:t>Frank </a:t>
            </a:r>
            <a:r>
              <a:rPr lang="en-US" dirty="0" err="1" smtClean="0">
                <a:solidFill>
                  <a:schemeClr val="tx1"/>
                </a:solidFill>
              </a:rPr>
              <a:t>Chukwubuikem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frankcebeledike@gmail.com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Abel </a:t>
            </a:r>
            <a:r>
              <a:rPr lang="en-US" dirty="0" err="1">
                <a:solidFill>
                  <a:schemeClr val="tx1"/>
                </a:solidFill>
              </a:rPr>
              <a:t>Oche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Moses		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oche.m1902995@st.futminna.edu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Mentors</a:t>
            </a:r>
          </a:p>
          <a:p>
            <a:r>
              <a:rPr lang="en-US" dirty="0">
                <a:solidFill>
                  <a:schemeClr val="tx1"/>
                </a:solidFill>
              </a:rPr>
              <a:t>Professor James </a:t>
            </a:r>
            <a:r>
              <a:rPr lang="en-US" dirty="0" err="1" smtClean="0">
                <a:solidFill>
                  <a:schemeClr val="tx1"/>
                </a:solidFill>
              </a:rPr>
              <a:t>Agajo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james.agajo@futminna.edu.ng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Mr. Blessed </a:t>
            </a:r>
            <a:r>
              <a:rPr lang="en-US" dirty="0" err="1" smtClean="0">
                <a:solidFill>
                  <a:schemeClr val="tx1"/>
                </a:solidFill>
              </a:rPr>
              <a:t>Guda</a:t>
            </a:r>
            <a:r>
              <a:rPr lang="en-US" dirty="0" smtClean="0">
                <a:solidFill>
                  <a:schemeClr val="tx1"/>
                </a:solidFill>
              </a:rPr>
              <a:t>		gudablessed@gmail.com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1" name="Google Shape;1884;p28"/>
          <p:cNvSpPr txBox="1"/>
          <p:nvPr/>
        </p:nvSpPr>
        <p:spPr>
          <a:xfrm>
            <a:off x="709952" y="1314886"/>
            <a:ext cx="3253589" cy="42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Querying graph database</a:t>
            </a: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2" y="1874948"/>
            <a:ext cx="6671866" cy="2978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5" name="Google Shape;1884;p28"/>
          <p:cNvSpPr txBox="1"/>
          <p:nvPr/>
        </p:nvSpPr>
        <p:spPr>
          <a:xfrm>
            <a:off x="720000" y="1242425"/>
            <a:ext cx="7704000" cy="4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Graph Conversion  to Service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8121"/>
            <a:ext cx="5973581" cy="316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9" name="Google Shape;1884;p28"/>
          <p:cNvSpPr txBox="1"/>
          <p:nvPr/>
        </p:nvSpPr>
        <p:spPr>
          <a:xfrm>
            <a:off x="425654" y="1172087"/>
            <a:ext cx="5248721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Validation of Service Template using  </a:t>
            </a:r>
            <a:r>
              <a:rPr lang="en-US" dirty="0" err="1"/>
              <a:t>XOpera</a:t>
            </a:r>
            <a:endParaRPr lang="en-US" dirty="0"/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2037497"/>
            <a:ext cx="5037705" cy="291834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448696" y="1570306"/>
            <a:ext cx="1400202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on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6" name="Google Shape;1884;p28"/>
          <p:cNvSpPr txBox="1"/>
          <p:nvPr/>
        </p:nvSpPr>
        <p:spPr>
          <a:xfrm>
            <a:off x="5848138" y="1516205"/>
            <a:ext cx="2592473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on </a:t>
            </a:r>
            <a:r>
              <a:rPr lang="en-US" dirty="0" err="1"/>
              <a:t>Pydroid</a:t>
            </a:r>
            <a:r>
              <a:rPr lang="en-US" dirty="0"/>
              <a:t> (Android)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65" y="1978139"/>
            <a:ext cx="2095683" cy="30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2437;p46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TABLE OF CONTENT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48799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The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 existing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Our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Advantages of our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</a:t>
            </a:r>
            <a:r>
              <a:rPr lang="en-US" sz="2400" dirty="0" smtClean="0"/>
              <a:t>aps </a:t>
            </a:r>
            <a:r>
              <a:rPr lang="en-US" sz="2400" dirty="0"/>
              <a:t>for current work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Demo points and results</a:t>
            </a:r>
            <a:endParaRPr sz="2400" dirty="0"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THE PROBLEM</a:t>
            </a:r>
          </a:p>
        </p:txBody>
      </p:sp>
      <p:sp>
        <p:nvSpPr>
          <p:cNvPr id="1048886" name="Google Shape;1884;p28"/>
          <p:cNvSpPr txBox="1"/>
          <p:nvPr/>
        </p:nvSpPr>
        <p:spPr>
          <a:xfrm>
            <a:off x="360772" y="1184103"/>
            <a:ext cx="4211228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High complexity of network management in 5G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Lack of domain knowledge base related to the </a:t>
            </a:r>
            <a:r>
              <a:rPr lang="en-US" sz="1600" dirty="0" err="1"/>
              <a:t>usecase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deploying components in the network is error prone and complex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Need resource heavy development 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1" y="1252750"/>
            <a:ext cx="3731639" cy="317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THE EXISTING SOLUTION</a:t>
            </a:r>
          </a:p>
        </p:txBody>
      </p:sp>
      <p:sp>
        <p:nvSpPr>
          <p:cNvPr id="1048890" name="Google Shape;1884;p28"/>
          <p:cNvSpPr txBox="1"/>
          <p:nvPr/>
        </p:nvSpPr>
        <p:spPr>
          <a:xfrm>
            <a:off x="251914" y="1184103"/>
            <a:ext cx="4744629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Manual steps for creating and deploying the components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Domain knowledge is captured in the code.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Python/</a:t>
            </a:r>
            <a:r>
              <a:rPr lang="en-US" sz="2400" dirty="0" err="1"/>
              <a:t>Jupyter</a:t>
            </a:r>
            <a:r>
              <a:rPr lang="en-US" sz="2400" dirty="0"/>
              <a:t> lab with hosted database from a workstation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1509700"/>
            <a:ext cx="3687859" cy="26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Google Shape;1883;p28"/>
          <p:cNvSpPr txBox="1"/>
          <p:nvPr/>
        </p:nvSpPr>
        <p:spPr>
          <a:xfrm>
            <a:off x="438647" y="582455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OUR </a:t>
            </a:r>
            <a:r>
              <a:rPr lang="en-US" sz="2400" dirty="0" smtClean="0"/>
              <a:t>SOLUTION</a:t>
            </a:r>
            <a:endParaRPr lang="en-US" sz="2400" dirty="0"/>
          </a:p>
        </p:txBody>
      </p:sp>
      <p:sp>
        <p:nvSpPr>
          <p:cNvPr id="1048894" name="Google Shape;1884;p28"/>
          <p:cNvSpPr txBox="1"/>
          <p:nvPr/>
        </p:nvSpPr>
        <p:spPr>
          <a:xfrm>
            <a:off x="171660" y="1317171"/>
            <a:ext cx="4922854" cy="372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 algn="l">
              <a:lnSpc>
                <a:spcPct val="150000"/>
              </a:lnSpc>
              <a:buAutoNum type="arabicPeriod"/>
            </a:pPr>
            <a:r>
              <a:rPr lang="en-US" sz="1400" dirty="0"/>
              <a:t>We built a closed loop system that is able to manage storage, querying, export, import and optimization of knowledge, including structured or unstructured data from various components within and outside the system.</a:t>
            </a:r>
          </a:p>
          <a:p>
            <a:pPr indent="-457200" algn="l">
              <a:lnSpc>
                <a:spcPct val="150000"/>
              </a:lnSpc>
              <a:buAutoNum type="arabicPeriod"/>
            </a:pPr>
            <a:endParaRPr lang="en-US" sz="1400" dirty="0"/>
          </a:p>
          <a:p>
            <a:pPr indent="-457200" algn="l">
              <a:lnSpc>
                <a:spcPct val="150000"/>
              </a:lnSpc>
              <a:buFont typeface="Roboto"/>
              <a:buAutoNum type="arabicPeriod"/>
            </a:pPr>
            <a:r>
              <a:rPr lang="en-US" sz="1400" dirty="0"/>
              <a:t>We automated the process of translating, parsing and validating an abstracted use case description, with high level objectives of a controller (use case) into a controller description.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0" y="1516829"/>
            <a:ext cx="3718810" cy="20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ADVANTAGES OF OUR SOLUTION</a:t>
            </a:r>
          </a:p>
        </p:txBody>
      </p:sp>
      <p:sp>
        <p:nvSpPr>
          <p:cNvPr id="1048898" name="Google Shape;1884;p28"/>
          <p:cNvSpPr txBox="1"/>
          <p:nvPr/>
        </p:nvSpPr>
        <p:spPr>
          <a:xfrm>
            <a:off x="284571" y="1612540"/>
            <a:ext cx="3852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The closed loop AN design by the team will be able to import, export, store and optimize knowledge independently at high speed and low latency with no human intervention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Our solution automates the process of translating, parsing and validating an abstracted use case description.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48" y="1109786"/>
            <a:ext cx="1643210" cy="382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GAPS </a:t>
            </a:r>
            <a:r>
              <a:rPr lang="en-US" sz="2400" dirty="0"/>
              <a:t>FOR </a:t>
            </a:r>
            <a:r>
              <a:rPr lang="en-US" sz="2400" dirty="0" smtClean="0"/>
              <a:t>CURRENT </a:t>
            </a:r>
            <a:r>
              <a:rPr lang="en-US" sz="2400" dirty="0"/>
              <a:t>WORK</a:t>
            </a:r>
          </a:p>
        </p:txBody>
      </p:sp>
      <p:sp>
        <p:nvSpPr>
          <p:cNvPr id="1048902" name="Google Shape;1884;p28"/>
          <p:cNvSpPr txBox="1"/>
          <p:nvPr/>
        </p:nvSpPr>
        <p:spPr>
          <a:xfrm>
            <a:off x="659711" y="129266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intents may be specified in natural human language into network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905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0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1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91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9" name="Title 2"/>
          <p:cNvSpPr>
            <a:spLocks noGrp="1"/>
          </p:cNvSpPr>
          <p:nvPr>
            <p:ph type="ctrTitle"/>
          </p:nvPr>
        </p:nvSpPr>
        <p:spPr>
          <a:xfrm>
            <a:off x="321547" y="1741047"/>
            <a:ext cx="8481227" cy="1147200"/>
          </a:xfrm>
        </p:spPr>
        <p:txBody>
          <a:bodyPr/>
          <a:lstStyle/>
          <a:p>
            <a:r>
              <a:rPr lang="en-US" sz="4500" b="1" spc="300" dirty="0"/>
              <a:t>VIDEO </a:t>
            </a:r>
            <a:r>
              <a:rPr lang="en-US" sz="4500" b="1" spc="300" dirty="0" smtClean="0"/>
              <a:t>DEMO</a:t>
            </a:r>
            <a:endParaRPr lang="en-US" sz="1800" b="1" spc="300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321547" y="4569775"/>
            <a:ext cx="8481227" cy="57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ebas Neue"/>
              <a:buNone/>
              <a:defRPr sz="61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spc="300" dirty="0" smtClean="0"/>
              <a:t>Video demo url: https://youtu.be/x3DUNSKg4yk</a:t>
            </a:r>
            <a:endParaRPr lang="en-US" sz="1800" b="1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23" name="Google Shape;1884;p28"/>
          <p:cNvSpPr txBox="1"/>
          <p:nvPr/>
        </p:nvSpPr>
        <p:spPr>
          <a:xfrm>
            <a:off x="294324" y="1302715"/>
            <a:ext cx="2183974" cy="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err="1"/>
              <a:t>Usecase</a:t>
            </a:r>
            <a:r>
              <a:rPr lang="en-US" dirty="0"/>
              <a:t> Template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8" y="1821051"/>
            <a:ext cx="4445840" cy="184659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5106189" y="1242425"/>
            <a:ext cx="3058180" cy="47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Neo4j DB Graph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89" y="1748412"/>
            <a:ext cx="3718176" cy="1947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285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Bebas Neue</vt:lpstr>
      <vt:lpstr>Roboto</vt:lpstr>
      <vt:lpstr>Computer Science Proposal by Slidesgo</vt:lpstr>
      <vt:lpstr>Build-a-thon: A Journey from Usecase, Graph to Deployment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DEMO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itel W6001</dc:creator>
  <cp:lastModifiedBy>Microsoft account</cp:lastModifiedBy>
  <cp:revision>22</cp:revision>
  <dcterms:created xsi:type="dcterms:W3CDTF">2022-11-28T11:27:13Z</dcterms:created>
  <dcterms:modified xsi:type="dcterms:W3CDTF">2022-11-30T22:45:40Z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46e6f92aed5e4ae48a963280a05c7e1d</vt:lpwstr>
  </property>
</Properties>
</file>