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61E0DE0-0D0D-4F48-9AF2-C67AC6587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12" y="72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4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2019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9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1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3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7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3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1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3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Google Shape;2434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6" name="Google Shape;2435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8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64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67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2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78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6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70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0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4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28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1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29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5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3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48578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79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0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1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4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7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8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9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0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1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2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3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4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5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6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7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8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9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0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1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2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3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4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5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6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7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8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9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0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1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3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4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5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6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7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8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9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0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1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2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3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4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5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6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8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9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0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1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2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3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4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5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6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7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8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9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0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1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2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3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4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5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6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7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8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9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0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2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3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4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5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6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7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8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0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4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48672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48674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5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048678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5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6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7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0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1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2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3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4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5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6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7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8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28" name="Google Shape;134;p2"/>
            <p:cNvCxnSpPr>
              <a:cxnSpLocks/>
            </p:cNvCxnSpPr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699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0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1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2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3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7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8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29" name="Google Shape;145;p2"/>
            <p:cNvCxnSpPr>
              <a:cxnSpLocks/>
            </p:cNvCxnSpPr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048709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0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1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2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3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4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5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6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7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8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9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0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1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2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3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4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5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26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727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048728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9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0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1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1048750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1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2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3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4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5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6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7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8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9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0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1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2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3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4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5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6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7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9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0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1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2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3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4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5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6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7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8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1048779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0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1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2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3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4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5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6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8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9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0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1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2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3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4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5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6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97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3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803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048804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5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8815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2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3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4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5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04883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88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048732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3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4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5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6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7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8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9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048740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3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4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5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6" name="Title 2"/>
          <p:cNvSpPr>
            <a:spLocks noGrp="1"/>
          </p:cNvSpPr>
          <p:nvPr>
            <p:ph type="ctrTitle"/>
          </p:nvPr>
        </p:nvSpPr>
        <p:spPr>
          <a:xfrm>
            <a:off x="321547" y="1741047"/>
            <a:ext cx="8481227" cy="1147200"/>
          </a:xfrm>
        </p:spPr>
        <p:txBody>
          <a:bodyPr/>
          <a:lstStyle/>
          <a:p>
            <a:r>
              <a:rPr lang="en-US" sz="4500" dirty="0" smtClean="0"/>
              <a:t>Build-a-thon: A Journey from </a:t>
            </a:r>
            <a:r>
              <a:rPr lang="en-US" sz="4500" dirty="0" err="1" smtClean="0"/>
              <a:t>Usecase</a:t>
            </a:r>
            <a:r>
              <a:rPr lang="en-US" sz="4500" dirty="0" smtClean="0"/>
              <a:t>, Graph to Deployment</a:t>
            </a:r>
            <a:endParaRPr lang="en-US" sz="4500" dirty="0"/>
          </a:p>
        </p:txBody>
      </p:sp>
      <p:sp>
        <p:nvSpPr>
          <p:cNvPr id="1048747" name="Google Shape;1884;p28"/>
          <p:cNvSpPr txBox="1"/>
          <p:nvPr/>
        </p:nvSpPr>
        <p:spPr>
          <a:xfrm>
            <a:off x="2060741" y="4137595"/>
            <a:ext cx="4188913" cy="67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dirty="0" smtClean="0"/>
              <a:t>Presented by: Tech Rangers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 smtClean="0"/>
              <a:t>PoC</a:t>
            </a:r>
            <a:r>
              <a:rPr lang="en-US" sz="2400" dirty="0" smtClean="0"/>
              <a:t> Results</a:t>
            </a:r>
            <a:endParaRPr lang="en-US" sz="2400" dirty="0"/>
          </a:p>
        </p:txBody>
      </p:sp>
      <p:sp>
        <p:nvSpPr>
          <p:cNvPr id="1048931" name="Google Shape;1884;p28"/>
          <p:cNvSpPr txBox="1"/>
          <p:nvPr/>
        </p:nvSpPr>
        <p:spPr>
          <a:xfrm>
            <a:off x="709952" y="1314886"/>
            <a:ext cx="3253589" cy="42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smtClean="0"/>
              <a:t>Querying graph database</a:t>
            </a:r>
          </a:p>
        </p:txBody>
      </p:sp>
      <p:pic>
        <p:nvPicPr>
          <p:cNvPr id="209715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2" y="1874948"/>
            <a:ext cx="6671866" cy="29784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 smtClean="0"/>
              <a:t>PoC</a:t>
            </a:r>
            <a:r>
              <a:rPr lang="en-US" sz="2400" dirty="0" smtClean="0"/>
              <a:t> Results</a:t>
            </a:r>
            <a:endParaRPr lang="en-US" sz="2400" dirty="0"/>
          </a:p>
        </p:txBody>
      </p:sp>
      <p:sp>
        <p:nvSpPr>
          <p:cNvPr id="1048935" name="Google Shape;1884;p28"/>
          <p:cNvSpPr txBox="1"/>
          <p:nvPr/>
        </p:nvSpPr>
        <p:spPr>
          <a:xfrm>
            <a:off x="720000" y="1242425"/>
            <a:ext cx="7704000" cy="4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smtClean="0"/>
              <a:t>Graph Conversion  to Service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8121"/>
            <a:ext cx="5973581" cy="3168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 smtClean="0"/>
              <a:t>PoC</a:t>
            </a:r>
            <a:r>
              <a:rPr lang="en-US" sz="2400" dirty="0" smtClean="0"/>
              <a:t> Results</a:t>
            </a:r>
            <a:endParaRPr lang="en-US" sz="2400" dirty="0"/>
          </a:p>
        </p:txBody>
      </p:sp>
      <p:sp>
        <p:nvSpPr>
          <p:cNvPr id="1048939" name="Google Shape;1884;p28"/>
          <p:cNvSpPr txBox="1"/>
          <p:nvPr/>
        </p:nvSpPr>
        <p:spPr>
          <a:xfrm>
            <a:off x="425654" y="1172087"/>
            <a:ext cx="5248721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smtClean="0"/>
              <a:t>Validation of Service Template using  </a:t>
            </a:r>
            <a:r>
              <a:rPr lang="en-US" dirty="0" err="1" smtClean="0"/>
              <a:t>XOpera</a:t>
            </a:r>
            <a:endParaRPr lang="en-US" dirty="0" smtClean="0"/>
          </a:p>
        </p:txBody>
      </p:sp>
      <p:pic>
        <p:nvPicPr>
          <p:cNvPr id="209715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5" y="2037497"/>
            <a:ext cx="5037705" cy="2918348"/>
          </a:xfrm>
          <a:prstGeom prst="rect">
            <a:avLst/>
          </a:prstGeom>
        </p:spPr>
      </p:pic>
      <p:sp>
        <p:nvSpPr>
          <p:cNvPr id="5" name="Google Shape;1884;p28"/>
          <p:cNvSpPr txBox="1"/>
          <p:nvPr/>
        </p:nvSpPr>
        <p:spPr>
          <a:xfrm>
            <a:off x="448696" y="1570306"/>
            <a:ext cx="1400202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smtClean="0"/>
              <a:t>on </a:t>
            </a:r>
            <a:r>
              <a:rPr lang="en-US" dirty="0" err="1" smtClean="0"/>
              <a:t>Colab</a:t>
            </a:r>
            <a:endParaRPr lang="en-US" dirty="0" smtClean="0"/>
          </a:p>
        </p:txBody>
      </p:sp>
      <p:sp>
        <p:nvSpPr>
          <p:cNvPr id="6" name="Google Shape;1884;p28"/>
          <p:cNvSpPr txBox="1"/>
          <p:nvPr/>
        </p:nvSpPr>
        <p:spPr>
          <a:xfrm>
            <a:off x="5848138" y="1516205"/>
            <a:ext cx="2592473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smtClean="0"/>
              <a:t>on </a:t>
            </a:r>
            <a:r>
              <a:rPr lang="en-US" dirty="0" err="1" smtClean="0"/>
              <a:t>Pydroid</a:t>
            </a:r>
            <a:r>
              <a:rPr lang="en-US" dirty="0" smtClean="0"/>
              <a:t> (Android)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65" y="1978139"/>
            <a:ext cx="2095683" cy="30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Google Shape;2437;p46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ebas Neue"/>
                <a:ea typeface="Bebas Neue"/>
                <a:cs typeface="Bebas Neue"/>
                <a:sym typeface="Bebas Neue"/>
              </a:rPr>
              <a:t>TABLE OF CONTENT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48799" name="Google Shape;1884;p28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ym typeface="Roboto"/>
              </a:rPr>
              <a:t>The problem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The existing solutions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ym typeface="Roboto"/>
              </a:rPr>
              <a:t>Our solutions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Advantages of our 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Recommendation for future works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ym typeface="Roboto"/>
              </a:rPr>
              <a:t>Demo points and results</a:t>
            </a:r>
            <a:endParaRPr sz="2400" dirty="0"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/>
              <a:t>THE PROBLEM</a:t>
            </a:r>
            <a:endParaRPr lang="en-US" sz="2400" dirty="0"/>
          </a:p>
        </p:txBody>
      </p:sp>
      <p:sp>
        <p:nvSpPr>
          <p:cNvPr id="1048886" name="Google Shape;1884;p28"/>
          <p:cNvSpPr txBox="1"/>
          <p:nvPr/>
        </p:nvSpPr>
        <p:spPr>
          <a:xfrm>
            <a:off x="720000" y="124242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High complexity of network management in 5G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Lack of </a:t>
            </a:r>
            <a:r>
              <a:rPr lang="en-US" sz="2400" dirty="0" err="1" smtClean="0"/>
              <a:t>usecase</a:t>
            </a:r>
            <a:r>
              <a:rPr lang="en-US" sz="2400" dirty="0" smtClean="0"/>
              <a:t> related to knowledge base domain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Manual task for creating deployable components from actors in use cases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Need resource heavy development environment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/>
              <a:t>THE EXISTING SOLUTION</a:t>
            </a:r>
            <a:endParaRPr lang="en-US" sz="2400" dirty="0"/>
          </a:p>
        </p:txBody>
      </p:sp>
      <p:sp>
        <p:nvSpPr>
          <p:cNvPr id="1048890" name="Google Shape;1884;p28"/>
          <p:cNvSpPr txBox="1"/>
          <p:nvPr/>
        </p:nvSpPr>
        <p:spPr>
          <a:xfrm>
            <a:off x="720000" y="124242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Manual steps for creating and deploying the components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Use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lab with hosted database from a workstation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Google Shape;1883;p28"/>
          <p:cNvSpPr txBox="1"/>
          <p:nvPr/>
        </p:nvSpPr>
        <p:spPr>
          <a:xfrm>
            <a:off x="438647" y="582455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/>
              <a:t>OUR SOLUTION</a:t>
            </a:r>
            <a:endParaRPr lang="en-US" sz="2400" dirty="0"/>
          </a:p>
        </p:txBody>
      </p:sp>
      <p:sp>
        <p:nvSpPr>
          <p:cNvPr id="1048894" name="Google Shape;1884;p28"/>
          <p:cNvSpPr txBox="1"/>
          <p:nvPr/>
        </p:nvSpPr>
        <p:spPr>
          <a:xfrm>
            <a:off x="291403" y="1071603"/>
            <a:ext cx="8551146" cy="371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57200" algn="l">
              <a:lnSpc>
                <a:spcPct val="150000"/>
              </a:lnSpc>
              <a:buAutoNum type="arabicPeriod"/>
            </a:pPr>
            <a:r>
              <a:rPr lang="en-US" dirty="0" smtClean="0"/>
              <a:t>We built a closed loop system that is able to manage storage, querying, export, import and optimization of knowledge, including structured or unstructured data from various components within and outside the system.</a:t>
            </a:r>
          </a:p>
          <a:p>
            <a:pPr indent="-457200" algn="l">
              <a:lnSpc>
                <a:spcPct val="150000"/>
              </a:lnSpc>
              <a:buAutoNum type="arabicPeriod"/>
            </a:pPr>
            <a:endParaRPr lang="en-US" dirty="0"/>
          </a:p>
          <a:p>
            <a:pPr indent="-457200" algn="l">
              <a:lnSpc>
                <a:spcPct val="150000"/>
              </a:lnSpc>
              <a:buFont typeface="Roboto"/>
              <a:buAutoNum type="arabicPeriod"/>
            </a:pPr>
            <a:r>
              <a:rPr lang="en-US" dirty="0"/>
              <a:t>We automated the process of translating, parsing and validating an abstracted use case description, with high level objectives of a controller (use case) into a controller description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/>
              <a:t>ADVANTAGES OF OUR SOLUTION</a:t>
            </a:r>
            <a:endParaRPr lang="en-US" sz="2400" dirty="0"/>
          </a:p>
        </p:txBody>
      </p:sp>
      <p:sp>
        <p:nvSpPr>
          <p:cNvPr id="1048898" name="Google Shape;1884;p28"/>
          <p:cNvSpPr txBox="1"/>
          <p:nvPr/>
        </p:nvSpPr>
        <p:spPr>
          <a:xfrm>
            <a:off x="720000" y="124242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closed loop AN design by the team will be able to import, export, store and optimize knowledge independently at high speed and low latency with no human intervention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Our solution automates the </a:t>
            </a:r>
            <a:r>
              <a:rPr lang="en-US" dirty="0"/>
              <a:t>process of translating, parsing and validating an abstracted use case </a:t>
            </a:r>
            <a:r>
              <a:rPr lang="en-US" dirty="0" smtClean="0"/>
              <a:t>description.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RECOMMENDATION FOR FUTURE WORKS</a:t>
            </a:r>
          </a:p>
        </p:txBody>
      </p:sp>
      <p:sp>
        <p:nvSpPr>
          <p:cNvPr id="1048902" name="Google Shape;1884;p28"/>
          <p:cNvSpPr txBox="1"/>
          <p:nvPr/>
        </p:nvSpPr>
        <p:spPr>
          <a:xfrm>
            <a:off x="659711" y="129266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Possibility on how intents can be </a:t>
            </a:r>
            <a:r>
              <a:rPr lang="en-US" dirty="0" smtClean="0"/>
              <a:t>translated from natural </a:t>
            </a:r>
            <a:r>
              <a:rPr lang="en-US" dirty="0"/>
              <a:t>human language into network configuration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048905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6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7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8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9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0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1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2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048913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4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5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6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7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8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19" name="Title 2"/>
          <p:cNvSpPr>
            <a:spLocks noGrp="1"/>
          </p:cNvSpPr>
          <p:nvPr>
            <p:ph type="ctrTitle"/>
          </p:nvPr>
        </p:nvSpPr>
        <p:spPr>
          <a:xfrm>
            <a:off x="321547" y="1741047"/>
            <a:ext cx="8481227" cy="1147200"/>
          </a:xfrm>
        </p:spPr>
        <p:txBody>
          <a:bodyPr/>
          <a:lstStyle/>
          <a:p>
            <a:r>
              <a:rPr lang="en-US" sz="4500" b="1" spc="300" dirty="0" smtClean="0"/>
              <a:t>VIDEO DEMO</a:t>
            </a:r>
            <a:endParaRPr lang="en-US" sz="4500" b="1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 smtClean="0"/>
              <a:t>PoC</a:t>
            </a:r>
            <a:r>
              <a:rPr lang="en-US" sz="2400" dirty="0" smtClean="0"/>
              <a:t> Results</a:t>
            </a:r>
            <a:endParaRPr lang="en-US" sz="2400" dirty="0"/>
          </a:p>
        </p:txBody>
      </p:sp>
      <p:sp>
        <p:nvSpPr>
          <p:cNvPr id="1048923" name="Google Shape;1884;p28"/>
          <p:cNvSpPr txBox="1"/>
          <p:nvPr/>
        </p:nvSpPr>
        <p:spPr>
          <a:xfrm>
            <a:off x="294324" y="1302715"/>
            <a:ext cx="2183974" cy="4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err="1" smtClean="0"/>
              <a:t>Usecase</a:t>
            </a:r>
            <a:r>
              <a:rPr lang="en-US" dirty="0" smtClean="0"/>
              <a:t> Template</a:t>
            </a: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8" y="1821051"/>
            <a:ext cx="4445840" cy="1846598"/>
          </a:xfrm>
          <a:prstGeom prst="rect">
            <a:avLst/>
          </a:prstGeom>
        </p:spPr>
      </p:pic>
      <p:sp>
        <p:nvSpPr>
          <p:cNvPr id="5" name="Google Shape;1884;p28"/>
          <p:cNvSpPr txBox="1"/>
          <p:nvPr/>
        </p:nvSpPr>
        <p:spPr>
          <a:xfrm>
            <a:off x="5106189" y="1242425"/>
            <a:ext cx="3058180" cy="47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smtClean="0"/>
              <a:t>Neo4j DB Graph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189" y="1748412"/>
            <a:ext cx="3718176" cy="1947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270</Words>
  <Application>Microsoft Office PowerPoint</Application>
  <PresentationFormat>On-screen Show (16:9)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Bebas Neue</vt:lpstr>
      <vt:lpstr>Roboto</vt:lpstr>
      <vt:lpstr>Computer Science Proposal by Slidesgo</vt:lpstr>
      <vt:lpstr>Build-a-thon: A Journey from Usecase, Graph to Deployment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DEMO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itel W6001</dc:creator>
  <cp:lastModifiedBy>Microsoft account</cp:lastModifiedBy>
  <cp:revision>7</cp:revision>
  <dcterms:created xsi:type="dcterms:W3CDTF">2022-11-28T11:27:13Z</dcterms:created>
  <dcterms:modified xsi:type="dcterms:W3CDTF">2022-11-28T22:37:27Z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46e6f92aed5e4ae48a963280a05c7e1d</vt:lpwstr>
  </property>
</Properties>
</file>