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19"/>
  </p:notesMasterIdLst>
  <p:sldIdLst>
    <p:sldId id="256" r:id="rId2"/>
    <p:sldId id="268" r:id="rId3"/>
    <p:sldId id="281" r:id="rId4"/>
    <p:sldId id="282" r:id="rId5"/>
    <p:sldId id="283" r:id="rId6"/>
    <p:sldId id="285" r:id="rId7"/>
    <p:sldId id="287" r:id="rId8"/>
    <p:sldId id="288" r:id="rId9"/>
    <p:sldId id="289" r:id="rId10"/>
    <p:sldId id="290" r:id="rId11"/>
    <p:sldId id="291" r:id="rId12"/>
    <p:sldId id="276" r:id="rId13"/>
    <p:sldId id="292" r:id="rId14"/>
    <p:sldId id="277" r:id="rId15"/>
    <p:sldId id="293" r:id="rId16"/>
    <p:sldId id="26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B947C-B38F-4E9F-B6D4-9A3A7A4E54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022C0-CBD0-4D33-9F6D-93C6D01F27DE}">
      <dgm:prSet phldrT="[Metin]"/>
      <dgm:spPr/>
      <dgm:t>
        <a:bodyPr/>
        <a:lstStyle/>
        <a:p>
          <a:r>
            <a:rPr lang="tr-TR" dirty="0" err="1" smtClean="0"/>
            <a:t>İnten</a:t>
          </a:r>
          <a:r>
            <a:rPr lang="tr-TR" dirty="0" smtClean="0"/>
            <a:t> </a:t>
          </a:r>
          <a:r>
            <a:rPr lang="tr-TR" dirty="0" err="1" smtClean="0"/>
            <a:t>parsing</a:t>
          </a:r>
          <a:endParaRPr lang="tr-TR" dirty="0" smtClean="0"/>
        </a:p>
        <a:p>
          <a:r>
            <a:rPr lang="tr-TR" dirty="0" smtClean="0"/>
            <a:t> (.</a:t>
          </a:r>
          <a:r>
            <a:rPr lang="tr-TR" dirty="0" err="1" smtClean="0"/>
            <a:t>json</a:t>
          </a:r>
          <a:r>
            <a:rPr lang="tr-TR" dirty="0" smtClean="0"/>
            <a:t>)</a:t>
          </a:r>
          <a:endParaRPr lang="en-US" dirty="0"/>
        </a:p>
      </dgm:t>
    </dgm:pt>
    <dgm:pt modelId="{C3F7D016-3350-4A8D-8654-3ABCBE86B569}" type="parTrans" cxnId="{0674B82F-A759-4F39-BB5D-6181850D007A}">
      <dgm:prSet/>
      <dgm:spPr/>
      <dgm:t>
        <a:bodyPr/>
        <a:lstStyle/>
        <a:p>
          <a:endParaRPr lang="en-US"/>
        </a:p>
      </dgm:t>
    </dgm:pt>
    <dgm:pt modelId="{C941FF79-A03D-4EDA-8DC2-DFDC06D73364}" type="sibTrans" cxnId="{0674B82F-A759-4F39-BB5D-6181850D007A}">
      <dgm:prSet/>
      <dgm:spPr/>
      <dgm:t>
        <a:bodyPr/>
        <a:lstStyle/>
        <a:p>
          <a:endParaRPr lang="en-US"/>
        </a:p>
      </dgm:t>
    </dgm:pt>
    <dgm:pt modelId="{76C89655-45FF-4766-8449-E14706E116FF}">
      <dgm:prSet phldrT="[Metin]"/>
      <dgm:spPr/>
      <dgm:t>
        <a:bodyPr/>
        <a:lstStyle/>
        <a:p>
          <a:r>
            <a:rPr lang="tr-TR" dirty="0" err="1" smtClean="0"/>
            <a:t>Traffic</a:t>
          </a:r>
          <a:r>
            <a:rPr lang="tr-TR" dirty="0" smtClean="0"/>
            <a:t> </a:t>
          </a:r>
          <a:r>
            <a:rPr lang="tr-TR" dirty="0" err="1" smtClean="0"/>
            <a:t>Forcasting</a:t>
          </a:r>
          <a:endParaRPr lang="en-US" dirty="0"/>
        </a:p>
      </dgm:t>
    </dgm:pt>
    <dgm:pt modelId="{7D1BE734-C866-4765-B9B8-D49E1D2E77ED}" type="parTrans" cxnId="{4331D9CF-2029-4770-8753-F83606C90AA9}">
      <dgm:prSet/>
      <dgm:spPr/>
      <dgm:t>
        <a:bodyPr/>
        <a:lstStyle/>
        <a:p>
          <a:endParaRPr lang="en-US"/>
        </a:p>
      </dgm:t>
    </dgm:pt>
    <dgm:pt modelId="{A0AFD9A8-7E77-483F-81C0-52617BE82560}" type="sibTrans" cxnId="{4331D9CF-2029-4770-8753-F83606C90AA9}">
      <dgm:prSet/>
      <dgm:spPr/>
      <dgm:t>
        <a:bodyPr/>
        <a:lstStyle/>
        <a:p>
          <a:endParaRPr lang="en-US" dirty="0"/>
        </a:p>
      </dgm:t>
    </dgm:pt>
    <dgm:pt modelId="{ED34BEA7-1FD7-456B-899A-2C515E5DDCF8}">
      <dgm:prSet phldrT="[Metin]"/>
      <dgm:spPr/>
      <dgm:t>
        <a:bodyPr/>
        <a:lstStyle/>
        <a:p>
          <a:r>
            <a:rPr lang="tr-TR" dirty="0" err="1" smtClean="0"/>
            <a:t>Admission</a:t>
          </a:r>
          <a:r>
            <a:rPr lang="tr-TR" dirty="0" smtClean="0"/>
            <a:t> &amp; </a:t>
          </a:r>
          <a:r>
            <a:rPr lang="tr-TR" dirty="0" err="1" smtClean="0"/>
            <a:t>Priority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en-US" dirty="0"/>
        </a:p>
      </dgm:t>
    </dgm:pt>
    <dgm:pt modelId="{98C6BF80-4B54-4F74-B07E-8ADF79572D5E}" type="parTrans" cxnId="{52DCC19D-8597-498B-8308-403BDEC69D5B}">
      <dgm:prSet/>
      <dgm:spPr/>
      <dgm:t>
        <a:bodyPr/>
        <a:lstStyle/>
        <a:p>
          <a:endParaRPr lang="en-US"/>
        </a:p>
      </dgm:t>
    </dgm:pt>
    <dgm:pt modelId="{A6FC55C6-3FA7-45C1-A101-B2E5C0EC10B4}" type="sibTrans" cxnId="{52DCC19D-8597-498B-8308-403BDEC69D5B}">
      <dgm:prSet/>
      <dgm:spPr/>
      <dgm:t>
        <a:bodyPr/>
        <a:lstStyle/>
        <a:p>
          <a:endParaRPr lang="en-US"/>
        </a:p>
      </dgm:t>
    </dgm:pt>
    <dgm:pt modelId="{AD560FAE-B342-423C-A932-3435EF8005D1}">
      <dgm:prSet phldrT="[Metin]"/>
      <dgm:spPr/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en-US" dirty="0"/>
        </a:p>
      </dgm:t>
    </dgm:pt>
    <dgm:pt modelId="{4A93BC9F-F89C-45EC-BB5B-A76571132B36}" type="parTrans" cxnId="{BA312847-0272-4234-8CC8-09963046F700}">
      <dgm:prSet/>
      <dgm:spPr/>
      <dgm:t>
        <a:bodyPr/>
        <a:lstStyle/>
        <a:p>
          <a:endParaRPr lang="en-US"/>
        </a:p>
      </dgm:t>
    </dgm:pt>
    <dgm:pt modelId="{B1D0762B-F9BC-4E6B-8A78-8F7E3C79E573}" type="sibTrans" cxnId="{BA312847-0272-4234-8CC8-09963046F700}">
      <dgm:prSet/>
      <dgm:spPr/>
      <dgm:t>
        <a:bodyPr/>
        <a:lstStyle/>
        <a:p>
          <a:endParaRPr lang="en-US"/>
        </a:p>
      </dgm:t>
    </dgm:pt>
    <dgm:pt modelId="{A667D4A7-C536-43D7-A068-E059B54E2935}">
      <dgm:prSet phldrT="[Metin]"/>
      <dgm:spPr/>
      <dgm:t>
        <a:bodyPr/>
        <a:lstStyle/>
        <a:p>
          <a:r>
            <a:rPr lang="tr-TR" dirty="0" smtClean="0"/>
            <a:t>ML Model </a:t>
          </a:r>
          <a:r>
            <a:rPr lang="tr-TR" dirty="0" err="1" smtClean="0"/>
            <a:t>Selection</a:t>
          </a:r>
          <a:endParaRPr lang="en-US" dirty="0"/>
        </a:p>
      </dgm:t>
    </dgm:pt>
    <dgm:pt modelId="{261F974B-B96B-4082-B156-4B52279D688E}" type="parTrans" cxnId="{3DB81ADE-1E1D-493D-8650-9ABCF7560746}">
      <dgm:prSet/>
      <dgm:spPr/>
      <dgm:t>
        <a:bodyPr/>
        <a:lstStyle/>
        <a:p>
          <a:endParaRPr lang="en-US"/>
        </a:p>
      </dgm:t>
    </dgm:pt>
    <dgm:pt modelId="{D9190DEA-825D-4300-9659-3CC16299A193}" type="sibTrans" cxnId="{3DB81ADE-1E1D-493D-8650-9ABCF7560746}">
      <dgm:prSet/>
      <dgm:spPr/>
      <dgm:t>
        <a:bodyPr/>
        <a:lstStyle/>
        <a:p>
          <a:endParaRPr lang="en-US"/>
        </a:p>
      </dgm:t>
    </dgm:pt>
    <dgm:pt modelId="{CACD2FCF-BFEB-4E0D-B66A-7A8ABC94ADC1}">
      <dgm:prSet phldrT="[Metin]"/>
      <dgm:spPr/>
      <dgm:t>
        <a:bodyPr/>
        <a:lstStyle/>
        <a:p>
          <a:r>
            <a:rPr lang="tr-TR" dirty="0" smtClean="0"/>
            <a:t> </a:t>
          </a:r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information</a:t>
          </a:r>
          <a:r>
            <a:rPr lang="tr-TR" dirty="0" smtClean="0"/>
            <a:t> &amp; </a:t>
          </a:r>
          <a:r>
            <a:rPr lang="tr-TR" dirty="0" err="1" smtClean="0"/>
            <a:t>requirements</a:t>
          </a:r>
          <a:endParaRPr lang="en-US" dirty="0"/>
        </a:p>
      </dgm:t>
    </dgm:pt>
    <dgm:pt modelId="{6542828E-4E7E-4948-A87C-56C4B67EF3B7}" type="parTrans" cxnId="{B1BC2632-5CD6-4BE4-AF47-43236684002B}">
      <dgm:prSet/>
      <dgm:spPr/>
      <dgm:t>
        <a:bodyPr/>
        <a:lstStyle/>
        <a:p>
          <a:endParaRPr lang="en-US"/>
        </a:p>
      </dgm:t>
    </dgm:pt>
    <dgm:pt modelId="{1079E90B-751E-4F35-83E3-AD8DC38A6717}" type="sibTrans" cxnId="{B1BC2632-5CD6-4BE4-AF47-43236684002B}">
      <dgm:prSet/>
      <dgm:spPr/>
      <dgm:t>
        <a:bodyPr/>
        <a:lstStyle/>
        <a:p>
          <a:endParaRPr lang="en-US"/>
        </a:p>
      </dgm:t>
    </dgm:pt>
    <dgm:pt modelId="{10F2B692-C1DC-4553-857D-AC98F204BDF5}">
      <dgm:prSet phldrT="[Metin]"/>
      <dgm:spPr/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utilization</a:t>
          </a:r>
          <a:endParaRPr lang="en-US" dirty="0"/>
        </a:p>
      </dgm:t>
    </dgm:pt>
    <dgm:pt modelId="{F33CCBE8-430C-408E-99F8-1C5FCD2857EF}" type="parTrans" cxnId="{42EAC42F-9068-4DEC-988C-B936C07A4DEB}">
      <dgm:prSet/>
      <dgm:spPr/>
      <dgm:t>
        <a:bodyPr/>
        <a:lstStyle/>
        <a:p>
          <a:endParaRPr lang="en-US"/>
        </a:p>
      </dgm:t>
    </dgm:pt>
    <dgm:pt modelId="{B2683FFB-D787-4155-8695-A13F85E5C52F}" type="sibTrans" cxnId="{42EAC42F-9068-4DEC-988C-B936C07A4DEB}">
      <dgm:prSet/>
      <dgm:spPr/>
      <dgm:t>
        <a:bodyPr/>
        <a:lstStyle/>
        <a:p>
          <a:endParaRPr lang="en-US"/>
        </a:p>
      </dgm:t>
    </dgm:pt>
    <dgm:pt modelId="{CA8E8FF0-BA7F-4D85-ACA4-9744F54D8C2F}">
      <dgm:prSet phldrT="[Metin]"/>
      <dgm:spPr/>
      <dgm:t>
        <a:bodyPr/>
        <a:lstStyle/>
        <a:p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admission</a:t>
          </a:r>
          <a:r>
            <a:rPr lang="tr-TR" dirty="0" smtClean="0"/>
            <a:t> and </a:t>
          </a:r>
          <a:r>
            <a:rPr lang="tr-TR" dirty="0" err="1" smtClean="0"/>
            <a:t>priority</a:t>
          </a:r>
          <a:endParaRPr lang="en-US" dirty="0"/>
        </a:p>
      </dgm:t>
    </dgm:pt>
    <dgm:pt modelId="{2CF083A1-F873-4C97-9EAF-388979E76ED2}" type="parTrans" cxnId="{CFF292B8-B3B9-44DD-9CB1-2D8484208472}">
      <dgm:prSet/>
      <dgm:spPr/>
      <dgm:t>
        <a:bodyPr/>
        <a:lstStyle/>
        <a:p>
          <a:endParaRPr lang="en-US"/>
        </a:p>
      </dgm:t>
    </dgm:pt>
    <dgm:pt modelId="{9A816FE4-1D0A-4FD7-9ED8-9DBFA6E09230}" type="sibTrans" cxnId="{CFF292B8-B3B9-44DD-9CB1-2D8484208472}">
      <dgm:prSet/>
      <dgm:spPr/>
      <dgm:t>
        <a:bodyPr/>
        <a:lstStyle/>
        <a:p>
          <a:endParaRPr lang="en-US"/>
        </a:p>
      </dgm:t>
    </dgm:pt>
    <dgm:pt modelId="{16E13C45-4418-4C30-9B66-1F3F9B44A519}">
      <dgm:prSet phldrT="[Metin]"/>
      <dgm:spPr/>
      <dgm:t>
        <a:bodyPr/>
        <a:lstStyle/>
        <a:p>
          <a:r>
            <a:rPr lang="tr-TR" dirty="0" err="1" smtClean="0"/>
            <a:t>Different</a:t>
          </a:r>
          <a:r>
            <a:rPr lang="tr-TR" dirty="0" smtClean="0"/>
            <a:t> ML </a:t>
          </a:r>
          <a:r>
            <a:rPr lang="tr-TR" dirty="0" err="1" smtClean="0"/>
            <a:t>models</a:t>
          </a:r>
          <a:r>
            <a:rPr lang="tr-TR" dirty="0" smtClean="0"/>
            <a:t> in a </a:t>
          </a:r>
          <a:r>
            <a:rPr lang="tr-TR" dirty="0" err="1" smtClean="0"/>
            <a:t>pool</a:t>
          </a:r>
          <a:endParaRPr lang="en-US" dirty="0"/>
        </a:p>
      </dgm:t>
    </dgm:pt>
    <dgm:pt modelId="{A5184C5B-FCBB-4211-8542-36208D78E14D}" type="parTrans" cxnId="{3AEA0CA2-C367-4ABF-BC47-CBC8AD22F140}">
      <dgm:prSet/>
      <dgm:spPr/>
      <dgm:t>
        <a:bodyPr/>
        <a:lstStyle/>
        <a:p>
          <a:endParaRPr lang="en-US"/>
        </a:p>
      </dgm:t>
    </dgm:pt>
    <dgm:pt modelId="{EAE510DF-BA9F-4151-AF83-6125E6A2EC25}" type="sibTrans" cxnId="{3AEA0CA2-C367-4ABF-BC47-CBC8AD22F140}">
      <dgm:prSet/>
      <dgm:spPr/>
      <dgm:t>
        <a:bodyPr/>
        <a:lstStyle/>
        <a:p>
          <a:endParaRPr lang="en-US"/>
        </a:p>
      </dgm:t>
    </dgm:pt>
    <dgm:pt modelId="{4DBBC3D6-6D59-410D-884A-BC47887AD952}">
      <dgm:prSet phldrT="[Metin]"/>
      <dgm:spPr/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allocation</a:t>
          </a:r>
          <a:endParaRPr lang="en-US" dirty="0"/>
        </a:p>
      </dgm:t>
    </dgm:pt>
    <dgm:pt modelId="{7280CBB3-E47F-4203-914C-B21DA4CFF58A}" type="parTrans" cxnId="{45B9C682-4D0C-470F-8D13-3F83A8E52B6C}">
      <dgm:prSet/>
      <dgm:spPr/>
      <dgm:t>
        <a:bodyPr/>
        <a:lstStyle/>
        <a:p>
          <a:endParaRPr lang="en-US"/>
        </a:p>
      </dgm:t>
    </dgm:pt>
    <dgm:pt modelId="{D0A16BF3-631B-4CCD-ACBD-22E71457BA38}" type="sibTrans" cxnId="{45B9C682-4D0C-470F-8D13-3F83A8E52B6C}">
      <dgm:prSet/>
      <dgm:spPr/>
      <dgm:t>
        <a:bodyPr/>
        <a:lstStyle/>
        <a:p>
          <a:endParaRPr lang="en-US"/>
        </a:p>
      </dgm:t>
    </dgm:pt>
    <dgm:pt modelId="{7007F7CE-B09B-40A6-A7A0-E2CE0BEDD9CA}" type="pres">
      <dgm:prSet presAssocID="{89CB947C-B38F-4E9F-B6D4-9A3A7A4E54C4}" presName="diagram" presStyleCnt="0">
        <dgm:presLayoutVars>
          <dgm:dir/>
          <dgm:resizeHandles val="exact"/>
        </dgm:presLayoutVars>
      </dgm:prSet>
      <dgm:spPr/>
    </dgm:pt>
    <dgm:pt modelId="{77228B8B-4109-4FB1-B687-F376CF8D4187}" type="pres">
      <dgm:prSet presAssocID="{AB7022C0-CBD0-4D33-9F6D-93C6D01F27D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E651-D90C-467F-AC9F-A41ABACC9807}" type="pres">
      <dgm:prSet presAssocID="{C941FF79-A03D-4EDA-8DC2-DFDC06D73364}" presName="sibTrans" presStyleLbl="sibTrans2D1" presStyleIdx="0" presStyleCnt="4" custScaleX="139988" custScaleY="47163" custLinFactNeighborX="-6404"/>
      <dgm:spPr/>
    </dgm:pt>
    <dgm:pt modelId="{5433EF06-BC0D-450A-94D9-47B0E4CE5A27}" type="pres">
      <dgm:prSet presAssocID="{C941FF79-A03D-4EDA-8DC2-DFDC06D73364}" presName="connectorText" presStyleLbl="sibTrans2D1" presStyleIdx="0" presStyleCnt="4"/>
      <dgm:spPr/>
    </dgm:pt>
    <dgm:pt modelId="{4216375A-9A05-4324-A6A2-D10E8C893BBD}" type="pres">
      <dgm:prSet presAssocID="{76C89655-45FF-4766-8449-E14706E116FF}" presName="node" presStyleLbl="node1" presStyleIdx="1" presStyleCnt="5">
        <dgm:presLayoutVars>
          <dgm:bulletEnabled val="1"/>
        </dgm:presLayoutVars>
      </dgm:prSet>
      <dgm:spPr/>
    </dgm:pt>
    <dgm:pt modelId="{F211A5A8-63EA-4E03-BDAD-28A3DED19819}" type="pres">
      <dgm:prSet presAssocID="{A0AFD9A8-7E77-483F-81C0-52617BE82560}" presName="sibTrans" presStyleLbl="sibTrans2D1" presStyleIdx="1" presStyleCnt="4" custScaleX="149325" custScaleY="52648" custLinFactNeighborX="16633" custLinFactNeighborY="11319"/>
      <dgm:spPr/>
    </dgm:pt>
    <dgm:pt modelId="{E39613A2-A54A-41D8-8F97-46C7B75E2117}" type="pres">
      <dgm:prSet presAssocID="{A0AFD9A8-7E77-483F-81C0-52617BE82560}" presName="connectorText" presStyleLbl="sibTrans2D1" presStyleIdx="1" presStyleCnt="4"/>
      <dgm:spPr/>
    </dgm:pt>
    <dgm:pt modelId="{6FDF0CA9-2F9D-4D2D-9DD7-56D07F344980}" type="pres">
      <dgm:prSet presAssocID="{ED34BEA7-1FD7-456B-899A-2C515E5DDC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FDB77-6973-471A-B4D3-2EBF678E83C8}" type="pres">
      <dgm:prSet presAssocID="{A6FC55C6-3FA7-45C1-A101-B2E5C0EC10B4}" presName="sibTrans" presStyleLbl="sibTrans2D1" presStyleIdx="2" presStyleCnt="4" custScaleX="154484" custScaleY="59600"/>
      <dgm:spPr/>
    </dgm:pt>
    <dgm:pt modelId="{CBBD08BC-62B7-4BC4-B90F-6278AB85476D}" type="pres">
      <dgm:prSet presAssocID="{A6FC55C6-3FA7-45C1-A101-B2E5C0EC10B4}" presName="connectorText" presStyleLbl="sibTrans2D1" presStyleIdx="2" presStyleCnt="4"/>
      <dgm:spPr/>
    </dgm:pt>
    <dgm:pt modelId="{6637B0EB-31BA-4FEC-A7C5-4F649118AE9B}" type="pres">
      <dgm:prSet presAssocID="{AD560FAE-B342-423C-A932-3435EF8005D1}" presName="node" presStyleLbl="node1" presStyleIdx="3" presStyleCnt="5">
        <dgm:presLayoutVars>
          <dgm:bulletEnabled val="1"/>
        </dgm:presLayoutVars>
      </dgm:prSet>
      <dgm:spPr/>
    </dgm:pt>
    <dgm:pt modelId="{E8B618FA-EB00-41AF-928B-DA4647DD3761}" type="pres">
      <dgm:prSet presAssocID="{B1D0762B-F9BC-4E6B-8A78-8F7E3C79E573}" presName="sibTrans" presStyleLbl="sibTrans2D1" presStyleIdx="3" presStyleCnt="4" custAng="2578370" custScaleX="58655" custScaleY="58427" custLinFactY="-75819" custLinFactNeighborX="61163" custLinFactNeighborY="-100000"/>
      <dgm:spPr/>
    </dgm:pt>
    <dgm:pt modelId="{4A2B9EE2-AF12-4327-AFC5-66D621BE2979}" type="pres">
      <dgm:prSet presAssocID="{B1D0762B-F9BC-4E6B-8A78-8F7E3C79E573}" presName="connectorText" presStyleLbl="sibTrans2D1" presStyleIdx="3" presStyleCnt="4"/>
      <dgm:spPr/>
    </dgm:pt>
    <dgm:pt modelId="{4B1973B5-A72F-477A-BE7D-919352999AE8}" type="pres">
      <dgm:prSet presAssocID="{A667D4A7-C536-43D7-A068-E059B54E2935}" presName="node" presStyleLbl="node1" presStyleIdx="4" presStyleCnt="5" custLinFactX="-39471" custLinFactNeighborX="-100000" custLinFactNeighborY="-189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E58589-263B-416D-9ECB-A078C3137FC9}" type="presOf" srcId="{76C89655-45FF-4766-8449-E14706E116FF}" destId="{4216375A-9A05-4324-A6A2-D10E8C893BBD}" srcOrd="0" destOrd="0" presId="urn:microsoft.com/office/officeart/2005/8/layout/process5"/>
    <dgm:cxn modelId="{D637F644-0A59-4550-9E57-6F7B462A6D3C}" type="presOf" srcId="{16E13C45-4418-4C30-9B66-1F3F9B44A519}" destId="{4B1973B5-A72F-477A-BE7D-919352999AE8}" srcOrd="0" destOrd="1" presId="urn:microsoft.com/office/officeart/2005/8/layout/process5"/>
    <dgm:cxn modelId="{0D40213B-9F7F-457D-8D6B-4605589D84D4}" type="presOf" srcId="{A6FC55C6-3FA7-45C1-A101-B2E5C0EC10B4}" destId="{CBBD08BC-62B7-4BC4-B90F-6278AB85476D}" srcOrd="1" destOrd="0" presId="urn:microsoft.com/office/officeart/2005/8/layout/process5"/>
    <dgm:cxn modelId="{4331D9CF-2029-4770-8753-F83606C90AA9}" srcId="{89CB947C-B38F-4E9F-B6D4-9A3A7A4E54C4}" destId="{76C89655-45FF-4766-8449-E14706E116FF}" srcOrd="1" destOrd="0" parTransId="{7D1BE734-C866-4765-B9B8-D49E1D2E77ED}" sibTransId="{A0AFD9A8-7E77-483F-81C0-52617BE82560}"/>
    <dgm:cxn modelId="{E01001CC-9526-4741-AF64-8E6A7CD87776}" type="presOf" srcId="{ED34BEA7-1FD7-456B-899A-2C515E5DDCF8}" destId="{6FDF0CA9-2F9D-4D2D-9DD7-56D07F344980}" srcOrd="0" destOrd="0" presId="urn:microsoft.com/office/officeart/2005/8/layout/process5"/>
    <dgm:cxn modelId="{42EAC42F-9068-4DEC-988C-B936C07A4DEB}" srcId="{76C89655-45FF-4766-8449-E14706E116FF}" destId="{10F2B692-C1DC-4553-857D-AC98F204BDF5}" srcOrd="0" destOrd="0" parTransId="{F33CCBE8-430C-408E-99F8-1C5FCD2857EF}" sibTransId="{B2683FFB-D787-4155-8695-A13F85E5C52F}"/>
    <dgm:cxn modelId="{B89516E9-1EEF-410A-BAD2-8FBF01544771}" type="presOf" srcId="{C941FF79-A03D-4EDA-8DC2-DFDC06D73364}" destId="{EA29E651-D90C-467F-AC9F-A41ABACC9807}" srcOrd="0" destOrd="0" presId="urn:microsoft.com/office/officeart/2005/8/layout/process5"/>
    <dgm:cxn modelId="{7A13A0CA-5E9D-481E-854D-7BE3FB68CB6B}" type="presOf" srcId="{CACD2FCF-BFEB-4E0D-B66A-7A8ABC94ADC1}" destId="{77228B8B-4109-4FB1-B687-F376CF8D4187}" srcOrd="0" destOrd="1" presId="urn:microsoft.com/office/officeart/2005/8/layout/process5"/>
    <dgm:cxn modelId="{A6BAB66E-BC2A-48EE-AAB6-E69704612E14}" type="presOf" srcId="{C941FF79-A03D-4EDA-8DC2-DFDC06D73364}" destId="{5433EF06-BC0D-450A-94D9-47B0E4CE5A27}" srcOrd="1" destOrd="0" presId="urn:microsoft.com/office/officeart/2005/8/layout/process5"/>
    <dgm:cxn modelId="{BA312847-0272-4234-8CC8-09963046F700}" srcId="{89CB947C-B38F-4E9F-B6D4-9A3A7A4E54C4}" destId="{AD560FAE-B342-423C-A932-3435EF8005D1}" srcOrd="3" destOrd="0" parTransId="{4A93BC9F-F89C-45EC-BB5B-A76571132B36}" sibTransId="{B1D0762B-F9BC-4E6B-8A78-8F7E3C79E573}"/>
    <dgm:cxn modelId="{B1BC2632-5CD6-4BE4-AF47-43236684002B}" srcId="{AB7022C0-CBD0-4D33-9F6D-93C6D01F27DE}" destId="{CACD2FCF-BFEB-4E0D-B66A-7A8ABC94ADC1}" srcOrd="0" destOrd="0" parTransId="{6542828E-4E7E-4948-A87C-56C4B67EF3B7}" sibTransId="{1079E90B-751E-4F35-83E3-AD8DC38A6717}"/>
    <dgm:cxn modelId="{F2045160-5171-40CA-89BC-340DB54C152A}" type="presOf" srcId="{AD560FAE-B342-423C-A932-3435EF8005D1}" destId="{6637B0EB-31BA-4FEC-A7C5-4F649118AE9B}" srcOrd="0" destOrd="0" presId="urn:microsoft.com/office/officeart/2005/8/layout/process5"/>
    <dgm:cxn modelId="{CA258247-47DD-49F3-A0A5-AEC1C84581FE}" type="presOf" srcId="{A6FC55C6-3FA7-45C1-A101-B2E5C0EC10B4}" destId="{B9DFDB77-6973-471A-B4D3-2EBF678E83C8}" srcOrd="0" destOrd="0" presId="urn:microsoft.com/office/officeart/2005/8/layout/process5"/>
    <dgm:cxn modelId="{CFF292B8-B3B9-44DD-9CB1-2D8484208472}" srcId="{ED34BEA7-1FD7-456B-899A-2C515E5DDCF8}" destId="{CA8E8FF0-BA7F-4D85-ACA4-9744F54D8C2F}" srcOrd="0" destOrd="0" parTransId="{2CF083A1-F873-4C97-9EAF-388979E76ED2}" sibTransId="{9A816FE4-1D0A-4FD7-9ED8-9DBFA6E09230}"/>
    <dgm:cxn modelId="{52DCC19D-8597-498B-8308-403BDEC69D5B}" srcId="{89CB947C-B38F-4E9F-B6D4-9A3A7A4E54C4}" destId="{ED34BEA7-1FD7-456B-899A-2C515E5DDCF8}" srcOrd="2" destOrd="0" parTransId="{98C6BF80-4B54-4F74-B07E-8ADF79572D5E}" sibTransId="{A6FC55C6-3FA7-45C1-A101-B2E5C0EC10B4}"/>
    <dgm:cxn modelId="{B416577E-A31C-4B8B-89AE-930DCF33C2DA}" type="presOf" srcId="{B1D0762B-F9BC-4E6B-8A78-8F7E3C79E573}" destId="{E8B618FA-EB00-41AF-928B-DA4647DD3761}" srcOrd="0" destOrd="0" presId="urn:microsoft.com/office/officeart/2005/8/layout/process5"/>
    <dgm:cxn modelId="{73E66956-50BD-424A-8F35-2170E6FE8E9B}" type="presOf" srcId="{CA8E8FF0-BA7F-4D85-ACA4-9744F54D8C2F}" destId="{6FDF0CA9-2F9D-4D2D-9DD7-56D07F344980}" srcOrd="0" destOrd="1" presId="urn:microsoft.com/office/officeart/2005/8/layout/process5"/>
    <dgm:cxn modelId="{E83FA17E-7677-421D-8546-8240C835B741}" type="presOf" srcId="{A0AFD9A8-7E77-483F-81C0-52617BE82560}" destId="{F211A5A8-63EA-4E03-BDAD-28A3DED19819}" srcOrd="0" destOrd="0" presId="urn:microsoft.com/office/officeart/2005/8/layout/process5"/>
    <dgm:cxn modelId="{3DB81ADE-1E1D-493D-8650-9ABCF7560746}" srcId="{89CB947C-B38F-4E9F-B6D4-9A3A7A4E54C4}" destId="{A667D4A7-C536-43D7-A068-E059B54E2935}" srcOrd="4" destOrd="0" parTransId="{261F974B-B96B-4082-B156-4B52279D688E}" sibTransId="{D9190DEA-825D-4300-9659-3CC16299A193}"/>
    <dgm:cxn modelId="{F651FEEB-3C1F-40B9-9C9C-EF0B401CD884}" type="presOf" srcId="{10F2B692-C1DC-4553-857D-AC98F204BDF5}" destId="{4216375A-9A05-4324-A6A2-D10E8C893BBD}" srcOrd="0" destOrd="1" presId="urn:microsoft.com/office/officeart/2005/8/layout/process5"/>
    <dgm:cxn modelId="{6FEAC228-D4A2-40BC-A948-87E192DBE0FF}" type="presOf" srcId="{89CB947C-B38F-4E9F-B6D4-9A3A7A4E54C4}" destId="{7007F7CE-B09B-40A6-A7A0-E2CE0BEDD9CA}" srcOrd="0" destOrd="0" presId="urn:microsoft.com/office/officeart/2005/8/layout/process5"/>
    <dgm:cxn modelId="{D5EB53AF-4859-4E6C-90E2-8335D754D765}" type="presOf" srcId="{4DBBC3D6-6D59-410D-884A-BC47887AD952}" destId="{6637B0EB-31BA-4FEC-A7C5-4F649118AE9B}" srcOrd="0" destOrd="1" presId="urn:microsoft.com/office/officeart/2005/8/layout/process5"/>
    <dgm:cxn modelId="{3AEA0CA2-C367-4ABF-BC47-CBC8AD22F140}" srcId="{A667D4A7-C536-43D7-A068-E059B54E2935}" destId="{16E13C45-4418-4C30-9B66-1F3F9B44A519}" srcOrd="0" destOrd="0" parTransId="{A5184C5B-FCBB-4211-8542-36208D78E14D}" sibTransId="{EAE510DF-BA9F-4151-AF83-6125E6A2EC25}"/>
    <dgm:cxn modelId="{BBC214C9-B56D-45F9-A388-DAD22D471C70}" type="presOf" srcId="{A667D4A7-C536-43D7-A068-E059B54E2935}" destId="{4B1973B5-A72F-477A-BE7D-919352999AE8}" srcOrd="0" destOrd="0" presId="urn:microsoft.com/office/officeart/2005/8/layout/process5"/>
    <dgm:cxn modelId="{89D899E3-A284-45B7-9381-AF5A755A96E5}" type="presOf" srcId="{A0AFD9A8-7E77-483F-81C0-52617BE82560}" destId="{E39613A2-A54A-41D8-8F97-46C7B75E2117}" srcOrd="1" destOrd="0" presId="urn:microsoft.com/office/officeart/2005/8/layout/process5"/>
    <dgm:cxn modelId="{0674B82F-A759-4F39-BB5D-6181850D007A}" srcId="{89CB947C-B38F-4E9F-B6D4-9A3A7A4E54C4}" destId="{AB7022C0-CBD0-4D33-9F6D-93C6D01F27DE}" srcOrd="0" destOrd="0" parTransId="{C3F7D016-3350-4A8D-8654-3ABCBE86B569}" sibTransId="{C941FF79-A03D-4EDA-8DC2-DFDC06D73364}"/>
    <dgm:cxn modelId="{45B9C682-4D0C-470F-8D13-3F83A8E52B6C}" srcId="{AD560FAE-B342-423C-A932-3435EF8005D1}" destId="{4DBBC3D6-6D59-410D-884A-BC47887AD952}" srcOrd="0" destOrd="0" parTransId="{7280CBB3-E47F-4203-914C-B21DA4CFF58A}" sibTransId="{D0A16BF3-631B-4CCD-ACBD-22E71457BA38}"/>
    <dgm:cxn modelId="{941BB74C-35CA-407E-9821-8BD3282C4DB2}" type="presOf" srcId="{B1D0762B-F9BC-4E6B-8A78-8F7E3C79E573}" destId="{4A2B9EE2-AF12-4327-AFC5-66D621BE2979}" srcOrd="1" destOrd="0" presId="urn:microsoft.com/office/officeart/2005/8/layout/process5"/>
    <dgm:cxn modelId="{1BDBEF87-0A98-4DCC-8EC1-5B35B9671610}" type="presOf" srcId="{AB7022C0-CBD0-4D33-9F6D-93C6D01F27DE}" destId="{77228B8B-4109-4FB1-B687-F376CF8D4187}" srcOrd="0" destOrd="0" presId="urn:microsoft.com/office/officeart/2005/8/layout/process5"/>
    <dgm:cxn modelId="{5A3BC2D8-8B32-4D6A-B429-A40A859FD21C}" type="presParOf" srcId="{7007F7CE-B09B-40A6-A7A0-E2CE0BEDD9CA}" destId="{77228B8B-4109-4FB1-B687-F376CF8D4187}" srcOrd="0" destOrd="0" presId="urn:microsoft.com/office/officeart/2005/8/layout/process5"/>
    <dgm:cxn modelId="{9D381182-1467-4EB6-976D-09A2D0A2DB93}" type="presParOf" srcId="{7007F7CE-B09B-40A6-A7A0-E2CE0BEDD9CA}" destId="{EA29E651-D90C-467F-AC9F-A41ABACC9807}" srcOrd="1" destOrd="0" presId="urn:microsoft.com/office/officeart/2005/8/layout/process5"/>
    <dgm:cxn modelId="{FD6577A3-ACA6-4FE2-A44E-68C9F833A29E}" type="presParOf" srcId="{EA29E651-D90C-467F-AC9F-A41ABACC9807}" destId="{5433EF06-BC0D-450A-94D9-47B0E4CE5A27}" srcOrd="0" destOrd="0" presId="urn:microsoft.com/office/officeart/2005/8/layout/process5"/>
    <dgm:cxn modelId="{D7A1241B-C0BA-4B95-9DDE-4F053DBCD74B}" type="presParOf" srcId="{7007F7CE-B09B-40A6-A7A0-E2CE0BEDD9CA}" destId="{4216375A-9A05-4324-A6A2-D10E8C893BBD}" srcOrd="2" destOrd="0" presId="urn:microsoft.com/office/officeart/2005/8/layout/process5"/>
    <dgm:cxn modelId="{6D55C8A5-00A2-4D5F-B545-2E14D23744EF}" type="presParOf" srcId="{7007F7CE-B09B-40A6-A7A0-E2CE0BEDD9CA}" destId="{F211A5A8-63EA-4E03-BDAD-28A3DED19819}" srcOrd="3" destOrd="0" presId="urn:microsoft.com/office/officeart/2005/8/layout/process5"/>
    <dgm:cxn modelId="{E3E0A42F-67C4-4E40-B8DD-E552A03A5555}" type="presParOf" srcId="{F211A5A8-63EA-4E03-BDAD-28A3DED19819}" destId="{E39613A2-A54A-41D8-8F97-46C7B75E2117}" srcOrd="0" destOrd="0" presId="urn:microsoft.com/office/officeart/2005/8/layout/process5"/>
    <dgm:cxn modelId="{E573555F-21DC-4527-A031-EDC2BBAE873E}" type="presParOf" srcId="{7007F7CE-B09B-40A6-A7A0-E2CE0BEDD9CA}" destId="{6FDF0CA9-2F9D-4D2D-9DD7-56D07F344980}" srcOrd="4" destOrd="0" presId="urn:microsoft.com/office/officeart/2005/8/layout/process5"/>
    <dgm:cxn modelId="{6C80D2C5-8511-4F5D-8182-DE73BD05D3D1}" type="presParOf" srcId="{7007F7CE-B09B-40A6-A7A0-E2CE0BEDD9CA}" destId="{B9DFDB77-6973-471A-B4D3-2EBF678E83C8}" srcOrd="5" destOrd="0" presId="urn:microsoft.com/office/officeart/2005/8/layout/process5"/>
    <dgm:cxn modelId="{AA9680E0-E88E-459E-9D9A-024873A2242F}" type="presParOf" srcId="{B9DFDB77-6973-471A-B4D3-2EBF678E83C8}" destId="{CBBD08BC-62B7-4BC4-B90F-6278AB85476D}" srcOrd="0" destOrd="0" presId="urn:microsoft.com/office/officeart/2005/8/layout/process5"/>
    <dgm:cxn modelId="{0803DE3D-AC62-4A17-8F2F-354CEDBC0267}" type="presParOf" srcId="{7007F7CE-B09B-40A6-A7A0-E2CE0BEDD9CA}" destId="{6637B0EB-31BA-4FEC-A7C5-4F649118AE9B}" srcOrd="6" destOrd="0" presId="urn:microsoft.com/office/officeart/2005/8/layout/process5"/>
    <dgm:cxn modelId="{F7565121-56FD-4A7A-A823-88A381CC71D3}" type="presParOf" srcId="{7007F7CE-B09B-40A6-A7A0-E2CE0BEDD9CA}" destId="{E8B618FA-EB00-41AF-928B-DA4647DD3761}" srcOrd="7" destOrd="0" presId="urn:microsoft.com/office/officeart/2005/8/layout/process5"/>
    <dgm:cxn modelId="{705843ED-E089-4EF1-9ED6-58AB28A04915}" type="presParOf" srcId="{E8B618FA-EB00-41AF-928B-DA4647DD3761}" destId="{4A2B9EE2-AF12-4327-AFC5-66D621BE2979}" srcOrd="0" destOrd="0" presId="urn:microsoft.com/office/officeart/2005/8/layout/process5"/>
    <dgm:cxn modelId="{7F6B2944-915E-4A84-99AD-E99948447BDA}" type="presParOf" srcId="{7007F7CE-B09B-40A6-A7A0-E2CE0BEDD9CA}" destId="{4B1973B5-A72F-477A-BE7D-919352999A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CB947C-B38F-4E9F-B6D4-9A3A7A4E54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022C0-CBD0-4D33-9F6D-93C6D01F27DE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İnten</a:t>
          </a:r>
          <a:r>
            <a:rPr lang="tr-TR" dirty="0" smtClean="0"/>
            <a:t> </a:t>
          </a:r>
          <a:r>
            <a:rPr lang="tr-TR" dirty="0" err="1" smtClean="0"/>
            <a:t>parsing</a:t>
          </a:r>
          <a:endParaRPr lang="tr-TR" dirty="0" smtClean="0"/>
        </a:p>
        <a:p>
          <a:r>
            <a:rPr lang="tr-TR" dirty="0" smtClean="0"/>
            <a:t> (.</a:t>
          </a:r>
          <a:r>
            <a:rPr lang="tr-TR" dirty="0" err="1" smtClean="0"/>
            <a:t>json</a:t>
          </a:r>
          <a:r>
            <a:rPr lang="tr-TR" dirty="0" smtClean="0"/>
            <a:t>)</a:t>
          </a:r>
          <a:endParaRPr lang="en-US" dirty="0"/>
        </a:p>
      </dgm:t>
    </dgm:pt>
    <dgm:pt modelId="{C3F7D016-3350-4A8D-8654-3ABCBE86B569}" type="parTrans" cxnId="{0674B82F-A759-4F39-BB5D-6181850D007A}">
      <dgm:prSet/>
      <dgm:spPr/>
      <dgm:t>
        <a:bodyPr/>
        <a:lstStyle/>
        <a:p>
          <a:endParaRPr lang="en-US"/>
        </a:p>
      </dgm:t>
    </dgm:pt>
    <dgm:pt modelId="{C941FF79-A03D-4EDA-8DC2-DFDC06D73364}" type="sibTrans" cxnId="{0674B82F-A759-4F39-BB5D-6181850D007A}">
      <dgm:prSet/>
      <dgm:spPr/>
      <dgm:t>
        <a:bodyPr/>
        <a:lstStyle/>
        <a:p>
          <a:endParaRPr lang="en-US"/>
        </a:p>
      </dgm:t>
    </dgm:pt>
    <dgm:pt modelId="{76C89655-45FF-4766-8449-E14706E116F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Traffic</a:t>
          </a:r>
          <a:r>
            <a:rPr lang="tr-TR" dirty="0" smtClean="0"/>
            <a:t> </a:t>
          </a:r>
          <a:r>
            <a:rPr lang="tr-TR" dirty="0" err="1" smtClean="0"/>
            <a:t>Forcasting</a:t>
          </a:r>
          <a:endParaRPr lang="en-US" dirty="0"/>
        </a:p>
      </dgm:t>
    </dgm:pt>
    <dgm:pt modelId="{7D1BE734-C866-4765-B9B8-D49E1D2E77ED}" type="parTrans" cxnId="{4331D9CF-2029-4770-8753-F83606C90AA9}">
      <dgm:prSet/>
      <dgm:spPr/>
      <dgm:t>
        <a:bodyPr/>
        <a:lstStyle/>
        <a:p>
          <a:endParaRPr lang="en-US"/>
        </a:p>
      </dgm:t>
    </dgm:pt>
    <dgm:pt modelId="{A0AFD9A8-7E77-483F-81C0-52617BE82560}" type="sibTrans" cxnId="{4331D9CF-2029-4770-8753-F83606C90AA9}">
      <dgm:prSet/>
      <dgm:spPr/>
      <dgm:t>
        <a:bodyPr/>
        <a:lstStyle/>
        <a:p>
          <a:endParaRPr lang="en-US" dirty="0"/>
        </a:p>
      </dgm:t>
    </dgm:pt>
    <dgm:pt modelId="{ED34BEA7-1FD7-456B-899A-2C515E5DDCF8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Admission</a:t>
          </a:r>
          <a:r>
            <a:rPr lang="tr-TR" dirty="0" smtClean="0"/>
            <a:t> &amp; </a:t>
          </a:r>
          <a:r>
            <a:rPr lang="tr-TR" dirty="0" err="1" smtClean="0"/>
            <a:t>Priority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en-US" dirty="0"/>
        </a:p>
      </dgm:t>
    </dgm:pt>
    <dgm:pt modelId="{98C6BF80-4B54-4F74-B07E-8ADF79572D5E}" type="parTrans" cxnId="{52DCC19D-8597-498B-8308-403BDEC69D5B}">
      <dgm:prSet/>
      <dgm:spPr/>
      <dgm:t>
        <a:bodyPr/>
        <a:lstStyle/>
        <a:p>
          <a:endParaRPr lang="en-US"/>
        </a:p>
      </dgm:t>
    </dgm:pt>
    <dgm:pt modelId="{A6FC55C6-3FA7-45C1-A101-B2E5C0EC10B4}" type="sibTrans" cxnId="{52DCC19D-8597-498B-8308-403BDEC69D5B}">
      <dgm:prSet/>
      <dgm:spPr/>
      <dgm:t>
        <a:bodyPr/>
        <a:lstStyle/>
        <a:p>
          <a:endParaRPr lang="en-US"/>
        </a:p>
      </dgm:t>
    </dgm:pt>
    <dgm:pt modelId="{AD560FAE-B342-423C-A932-3435EF8005D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en-US" dirty="0"/>
        </a:p>
      </dgm:t>
    </dgm:pt>
    <dgm:pt modelId="{4A93BC9F-F89C-45EC-BB5B-A76571132B36}" type="parTrans" cxnId="{BA312847-0272-4234-8CC8-09963046F700}">
      <dgm:prSet/>
      <dgm:spPr/>
      <dgm:t>
        <a:bodyPr/>
        <a:lstStyle/>
        <a:p>
          <a:endParaRPr lang="en-US"/>
        </a:p>
      </dgm:t>
    </dgm:pt>
    <dgm:pt modelId="{B1D0762B-F9BC-4E6B-8A78-8F7E3C79E573}" type="sibTrans" cxnId="{BA312847-0272-4234-8CC8-09963046F700}">
      <dgm:prSet/>
      <dgm:spPr/>
      <dgm:t>
        <a:bodyPr/>
        <a:lstStyle/>
        <a:p>
          <a:endParaRPr lang="en-US"/>
        </a:p>
      </dgm:t>
    </dgm:pt>
    <dgm:pt modelId="{A667D4A7-C536-43D7-A068-E059B54E2935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smtClean="0"/>
            <a:t>ML Model </a:t>
          </a:r>
          <a:r>
            <a:rPr lang="tr-TR" dirty="0" err="1" smtClean="0"/>
            <a:t>Selection</a:t>
          </a:r>
          <a:endParaRPr lang="en-US" dirty="0"/>
        </a:p>
      </dgm:t>
    </dgm:pt>
    <dgm:pt modelId="{261F974B-B96B-4082-B156-4B52279D688E}" type="parTrans" cxnId="{3DB81ADE-1E1D-493D-8650-9ABCF7560746}">
      <dgm:prSet/>
      <dgm:spPr/>
      <dgm:t>
        <a:bodyPr/>
        <a:lstStyle/>
        <a:p>
          <a:endParaRPr lang="en-US"/>
        </a:p>
      </dgm:t>
    </dgm:pt>
    <dgm:pt modelId="{D9190DEA-825D-4300-9659-3CC16299A193}" type="sibTrans" cxnId="{3DB81ADE-1E1D-493D-8650-9ABCF7560746}">
      <dgm:prSet/>
      <dgm:spPr/>
      <dgm:t>
        <a:bodyPr/>
        <a:lstStyle/>
        <a:p>
          <a:endParaRPr lang="en-US"/>
        </a:p>
      </dgm:t>
    </dgm:pt>
    <dgm:pt modelId="{CACD2FCF-BFEB-4E0D-B66A-7A8ABC94ADC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 </a:t>
          </a:r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information</a:t>
          </a:r>
          <a:r>
            <a:rPr lang="tr-TR" dirty="0" smtClean="0"/>
            <a:t> &amp; </a:t>
          </a:r>
          <a:r>
            <a:rPr lang="tr-TR" dirty="0" err="1" smtClean="0"/>
            <a:t>requirements</a:t>
          </a:r>
          <a:endParaRPr lang="en-US" dirty="0"/>
        </a:p>
      </dgm:t>
    </dgm:pt>
    <dgm:pt modelId="{6542828E-4E7E-4948-A87C-56C4B67EF3B7}" type="parTrans" cxnId="{B1BC2632-5CD6-4BE4-AF47-43236684002B}">
      <dgm:prSet/>
      <dgm:spPr/>
      <dgm:t>
        <a:bodyPr/>
        <a:lstStyle/>
        <a:p>
          <a:endParaRPr lang="en-US"/>
        </a:p>
      </dgm:t>
    </dgm:pt>
    <dgm:pt modelId="{1079E90B-751E-4F35-83E3-AD8DC38A6717}" type="sibTrans" cxnId="{B1BC2632-5CD6-4BE4-AF47-43236684002B}">
      <dgm:prSet/>
      <dgm:spPr/>
      <dgm:t>
        <a:bodyPr/>
        <a:lstStyle/>
        <a:p>
          <a:endParaRPr lang="en-US"/>
        </a:p>
      </dgm:t>
    </dgm:pt>
    <dgm:pt modelId="{10F2B692-C1DC-4553-857D-AC98F204BDF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utilization</a:t>
          </a:r>
          <a:endParaRPr lang="en-US" dirty="0"/>
        </a:p>
      </dgm:t>
    </dgm:pt>
    <dgm:pt modelId="{F33CCBE8-430C-408E-99F8-1C5FCD2857EF}" type="parTrans" cxnId="{42EAC42F-9068-4DEC-988C-B936C07A4DEB}">
      <dgm:prSet/>
      <dgm:spPr/>
      <dgm:t>
        <a:bodyPr/>
        <a:lstStyle/>
        <a:p>
          <a:endParaRPr lang="en-US"/>
        </a:p>
      </dgm:t>
    </dgm:pt>
    <dgm:pt modelId="{B2683FFB-D787-4155-8695-A13F85E5C52F}" type="sibTrans" cxnId="{42EAC42F-9068-4DEC-988C-B936C07A4DEB}">
      <dgm:prSet/>
      <dgm:spPr/>
      <dgm:t>
        <a:bodyPr/>
        <a:lstStyle/>
        <a:p>
          <a:endParaRPr lang="en-US"/>
        </a:p>
      </dgm:t>
    </dgm:pt>
    <dgm:pt modelId="{CA8E8FF0-BA7F-4D85-ACA4-9744F54D8C2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admission</a:t>
          </a:r>
          <a:r>
            <a:rPr lang="tr-TR" dirty="0" smtClean="0"/>
            <a:t> and </a:t>
          </a:r>
          <a:r>
            <a:rPr lang="tr-TR" dirty="0" err="1" smtClean="0"/>
            <a:t>priority</a:t>
          </a:r>
          <a:endParaRPr lang="en-US" dirty="0"/>
        </a:p>
      </dgm:t>
    </dgm:pt>
    <dgm:pt modelId="{2CF083A1-F873-4C97-9EAF-388979E76ED2}" type="parTrans" cxnId="{CFF292B8-B3B9-44DD-9CB1-2D8484208472}">
      <dgm:prSet/>
      <dgm:spPr/>
      <dgm:t>
        <a:bodyPr/>
        <a:lstStyle/>
        <a:p>
          <a:endParaRPr lang="en-US"/>
        </a:p>
      </dgm:t>
    </dgm:pt>
    <dgm:pt modelId="{9A816FE4-1D0A-4FD7-9ED8-9DBFA6E09230}" type="sibTrans" cxnId="{CFF292B8-B3B9-44DD-9CB1-2D8484208472}">
      <dgm:prSet/>
      <dgm:spPr/>
      <dgm:t>
        <a:bodyPr/>
        <a:lstStyle/>
        <a:p>
          <a:endParaRPr lang="en-US"/>
        </a:p>
      </dgm:t>
    </dgm:pt>
    <dgm:pt modelId="{16E13C45-4418-4C30-9B66-1F3F9B44A519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err="1" smtClean="0"/>
            <a:t>Different</a:t>
          </a:r>
          <a:r>
            <a:rPr lang="tr-TR" dirty="0" smtClean="0"/>
            <a:t> ML </a:t>
          </a:r>
          <a:r>
            <a:rPr lang="tr-TR" dirty="0" err="1" smtClean="0"/>
            <a:t>models</a:t>
          </a:r>
          <a:r>
            <a:rPr lang="tr-TR" dirty="0" smtClean="0"/>
            <a:t> in a </a:t>
          </a:r>
          <a:r>
            <a:rPr lang="tr-TR" dirty="0" err="1" smtClean="0"/>
            <a:t>pool</a:t>
          </a:r>
          <a:endParaRPr lang="en-US" dirty="0"/>
        </a:p>
      </dgm:t>
    </dgm:pt>
    <dgm:pt modelId="{A5184C5B-FCBB-4211-8542-36208D78E14D}" type="parTrans" cxnId="{3AEA0CA2-C367-4ABF-BC47-CBC8AD22F140}">
      <dgm:prSet/>
      <dgm:spPr/>
      <dgm:t>
        <a:bodyPr/>
        <a:lstStyle/>
        <a:p>
          <a:endParaRPr lang="en-US"/>
        </a:p>
      </dgm:t>
    </dgm:pt>
    <dgm:pt modelId="{EAE510DF-BA9F-4151-AF83-6125E6A2EC25}" type="sibTrans" cxnId="{3AEA0CA2-C367-4ABF-BC47-CBC8AD22F140}">
      <dgm:prSet/>
      <dgm:spPr/>
      <dgm:t>
        <a:bodyPr/>
        <a:lstStyle/>
        <a:p>
          <a:endParaRPr lang="en-US"/>
        </a:p>
      </dgm:t>
    </dgm:pt>
    <dgm:pt modelId="{4DBBC3D6-6D59-410D-884A-BC47887AD952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allocation</a:t>
          </a:r>
          <a:endParaRPr lang="en-US" dirty="0"/>
        </a:p>
      </dgm:t>
    </dgm:pt>
    <dgm:pt modelId="{7280CBB3-E47F-4203-914C-B21DA4CFF58A}" type="parTrans" cxnId="{45B9C682-4D0C-470F-8D13-3F83A8E52B6C}">
      <dgm:prSet/>
      <dgm:spPr/>
      <dgm:t>
        <a:bodyPr/>
        <a:lstStyle/>
        <a:p>
          <a:endParaRPr lang="en-US"/>
        </a:p>
      </dgm:t>
    </dgm:pt>
    <dgm:pt modelId="{D0A16BF3-631B-4CCD-ACBD-22E71457BA38}" type="sibTrans" cxnId="{45B9C682-4D0C-470F-8D13-3F83A8E52B6C}">
      <dgm:prSet/>
      <dgm:spPr/>
      <dgm:t>
        <a:bodyPr/>
        <a:lstStyle/>
        <a:p>
          <a:endParaRPr lang="en-US"/>
        </a:p>
      </dgm:t>
    </dgm:pt>
    <dgm:pt modelId="{7007F7CE-B09B-40A6-A7A0-E2CE0BEDD9CA}" type="pres">
      <dgm:prSet presAssocID="{89CB947C-B38F-4E9F-B6D4-9A3A7A4E54C4}" presName="diagram" presStyleCnt="0">
        <dgm:presLayoutVars>
          <dgm:dir/>
          <dgm:resizeHandles val="exact"/>
        </dgm:presLayoutVars>
      </dgm:prSet>
      <dgm:spPr/>
    </dgm:pt>
    <dgm:pt modelId="{77228B8B-4109-4FB1-B687-F376CF8D4187}" type="pres">
      <dgm:prSet presAssocID="{AB7022C0-CBD0-4D33-9F6D-93C6D01F27D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E651-D90C-467F-AC9F-A41ABACC9807}" type="pres">
      <dgm:prSet presAssocID="{C941FF79-A03D-4EDA-8DC2-DFDC06D73364}" presName="sibTrans" presStyleLbl="sibTrans2D1" presStyleIdx="0" presStyleCnt="4" custScaleX="139988" custScaleY="60763"/>
      <dgm:spPr/>
    </dgm:pt>
    <dgm:pt modelId="{5433EF06-BC0D-450A-94D9-47B0E4CE5A27}" type="pres">
      <dgm:prSet presAssocID="{C941FF79-A03D-4EDA-8DC2-DFDC06D73364}" presName="connectorText" presStyleLbl="sibTrans2D1" presStyleIdx="0" presStyleCnt="4"/>
      <dgm:spPr/>
    </dgm:pt>
    <dgm:pt modelId="{4216375A-9A05-4324-A6A2-D10E8C893BBD}" type="pres">
      <dgm:prSet presAssocID="{76C89655-45FF-4766-8449-E14706E116FF}" presName="node" presStyleLbl="node1" presStyleIdx="1" presStyleCnt="5">
        <dgm:presLayoutVars>
          <dgm:bulletEnabled val="1"/>
        </dgm:presLayoutVars>
      </dgm:prSet>
      <dgm:spPr/>
    </dgm:pt>
    <dgm:pt modelId="{F211A5A8-63EA-4E03-BDAD-28A3DED19819}" type="pres">
      <dgm:prSet presAssocID="{A0AFD9A8-7E77-483F-81C0-52617BE82560}" presName="sibTrans" presStyleLbl="sibTrans2D1" presStyleIdx="1" presStyleCnt="4" custScaleY="52648" custLinFactNeighborX="4905" custLinFactNeighborY="2932"/>
      <dgm:spPr/>
    </dgm:pt>
    <dgm:pt modelId="{E39613A2-A54A-41D8-8F97-46C7B75E2117}" type="pres">
      <dgm:prSet presAssocID="{A0AFD9A8-7E77-483F-81C0-52617BE82560}" presName="connectorText" presStyleLbl="sibTrans2D1" presStyleIdx="1" presStyleCnt="4"/>
      <dgm:spPr/>
    </dgm:pt>
    <dgm:pt modelId="{6FDF0CA9-2F9D-4D2D-9DD7-56D07F344980}" type="pres">
      <dgm:prSet presAssocID="{ED34BEA7-1FD7-456B-899A-2C515E5DDC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FDB77-6973-471A-B4D3-2EBF678E83C8}" type="pres">
      <dgm:prSet presAssocID="{A6FC55C6-3FA7-45C1-A101-B2E5C0EC10B4}" presName="sibTrans" presStyleLbl="sibTrans2D1" presStyleIdx="2" presStyleCnt="4" custScaleX="154484" custScaleY="67987"/>
      <dgm:spPr/>
    </dgm:pt>
    <dgm:pt modelId="{CBBD08BC-62B7-4BC4-B90F-6278AB85476D}" type="pres">
      <dgm:prSet presAssocID="{A6FC55C6-3FA7-45C1-A101-B2E5C0EC10B4}" presName="connectorText" presStyleLbl="sibTrans2D1" presStyleIdx="2" presStyleCnt="4"/>
      <dgm:spPr/>
    </dgm:pt>
    <dgm:pt modelId="{6637B0EB-31BA-4FEC-A7C5-4F649118AE9B}" type="pres">
      <dgm:prSet presAssocID="{AD560FAE-B342-423C-A932-3435EF8005D1}" presName="node" presStyleLbl="node1" presStyleIdx="3" presStyleCnt="5">
        <dgm:presLayoutVars>
          <dgm:bulletEnabled val="1"/>
        </dgm:presLayoutVars>
      </dgm:prSet>
      <dgm:spPr/>
    </dgm:pt>
    <dgm:pt modelId="{E8B618FA-EB00-41AF-928B-DA4647DD3761}" type="pres">
      <dgm:prSet presAssocID="{B1D0762B-F9BC-4E6B-8A78-8F7E3C79E573}" presName="sibTrans" presStyleLbl="sibTrans2D1" presStyleIdx="3" presStyleCnt="4" custAng="3087950" custScaleX="198760" custScaleY="63495" custLinFactY="-100000" custLinFactNeighborX="-11705" custLinFactNeighborY="-101613"/>
      <dgm:spPr/>
    </dgm:pt>
    <dgm:pt modelId="{4A2B9EE2-AF12-4327-AFC5-66D621BE2979}" type="pres">
      <dgm:prSet presAssocID="{B1D0762B-F9BC-4E6B-8A78-8F7E3C79E573}" presName="connectorText" presStyleLbl="sibTrans2D1" presStyleIdx="3" presStyleCnt="4"/>
      <dgm:spPr/>
    </dgm:pt>
    <dgm:pt modelId="{4B1973B5-A72F-477A-BE7D-919352999AE8}" type="pres">
      <dgm:prSet presAssocID="{A667D4A7-C536-43D7-A068-E059B54E2935}" presName="node" presStyleLbl="node1" presStyleIdx="4" presStyleCnt="5" custLinFactNeighborX="13" custLinFactNeighborY="-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E98AC5-1F9E-4F62-97E7-11500C25DF22}" type="presOf" srcId="{89CB947C-B38F-4E9F-B6D4-9A3A7A4E54C4}" destId="{7007F7CE-B09B-40A6-A7A0-E2CE0BEDD9CA}" srcOrd="0" destOrd="0" presId="urn:microsoft.com/office/officeart/2005/8/layout/process5"/>
    <dgm:cxn modelId="{3AEA0CA2-C367-4ABF-BC47-CBC8AD22F140}" srcId="{A667D4A7-C536-43D7-A068-E059B54E2935}" destId="{16E13C45-4418-4C30-9B66-1F3F9B44A519}" srcOrd="0" destOrd="0" parTransId="{A5184C5B-FCBB-4211-8542-36208D78E14D}" sibTransId="{EAE510DF-BA9F-4151-AF83-6125E6A2EC25}"/>
    <dgm:cxn modelId="{45B9C682-4D0C-470F-8D13-3F83A8E52B6C}" srcId="{AD560FAE-B342-423C-A932-3435EF8005D1}" destId="{4DBBC3D6-6D59-410D-884A-BC47887AD952}" srcOrd="0" destOrd="0" parTransId="{7280CBB3-E47F-4203-914C-B21DA4CFF58A}" sibTransId="{D0A16BF3-631B-4CCD-ACBD-22E71457BA38}"/>
    <dgm:cxn modelId="{0674B82F-A759-4F39-BB5D-6181850D007A}" srcId="{89CB947C-B38F-4E9F-B6D4-9A3A7A4E54C4}" destId="{AB7022C0-CBD0-4D33-9F6D-93C6D01F27DE}" srcOrd="0" destOrd="0" parTransId="{C3F7D016-3350-4A8D-8654-3ABCBE86B569}" sibTransId="{C941FF79-A03D-4EDA-8DC2-DFDC06D73364}"/>
    <dgm:cxn modelId="{30B7BB50-8AFF-462E-B60E-46340077358F}" type="presOf" srcId="{A6FC55C6-3FA7-45C1-A101-B2E5C0EC10B4}" destId="{B9DFDB77-6973-471A-B4D3-2EBF678E83C8}" srcOrd="0" destOrd="0" presId="urn:microsoft.com/office/officeart/2005/8/layout/process5"/>
    <dgm:cxn modelId="{D7367B55-9141-46F6-B51E-F9FCA3BEDC07}" type="presOf" srcId="{10F2B692-C1DC-4553-857D-AC98F204BDF5}" destId="{4216375A-9A05-4324-A6A2-D10E8C893BBD}" srcOrd="0" destOrd="1" presId="urn:microsoft.com/office/officeart/2005/8/layout/process5"/>
    <dgm:cxn modelId="{2C2406E9-18FA-48D7-8BEB-26DF747E326A}" type="presOf" srcId="{A0AFD9A8-7E77-483F-81C0-52617BE82560}" destId="{E39613A2-A54A-41D8-8F97-46C7B75E2117}" srcOrd="1" destOrd="0" presId="urn:microsoft.com/office/officeart/2005/8/layout/process5"/>
    <dgm:cxn modelId="{D74A44C8-17D1-449B-BFE7-FB8D8DAC7FCD}" type="presOf" srcId="{C941FF79-A03D-4EDA-8DC2-DFDC06D73364}" destId="{5433EF06-BC0D-450A-94D9-47B0E4CE5A27}" srcOrd="1" destOrd="0" presId="urn:microsoft.com/office/officeart/2005/8/layout/process5"/>
    <dgm:cxn modelId="{78495A5C-7128-4B0D-80F0-99AFD8BC41FF}" type="presOf" srcId="{C941FF79-A03D-4EDA-8DC2-DFDC06D73364}" destId="{EA29E651-D90C-467F-AC9F-A41ABACC9807}" srcOrd="0" destOrd="0" presId="urn:microsoft.com/office/officeart/2005/8/layout/process5"/>
    <dgm:cxn modelId="{42EAC42F-9068-4DEC-988C-B936C07A4DEB}" srcId="{76C89655-45FF-4766-8449-E14706E116FF}" destId="{10F2B692-C1DC-4553-857D-AC98F204BDF5}" srcOrd="0" destOrd="0" parTransId="{F33CCBE8-430C-408E-99F8-1C5FCD2857EF}" sibTransId="{B2683FFB-D787-4155-8695-A13F85E5C52F}"/>
    <dgm:cxn modelId="{CFF292B8-B3B9-44DD-9CB1-2D8484208472}" srcId="{ED34BEA7-1FD7-456B-899A-2C515E5DDCF8}" destId="{CA8E8FF0-BA7F-4D85-ACA4-9744F54D8C2F}" srcOrd="0" destOrd="0" parTransId="{2CF083A1-F873-4C97-9EAF-388979E76ED2}" sibTransId="{9A816FE4-1D0A-4FD7-9ED8-9DBFA6E09230}"/>
    <dgm:cxn modelId="{8B476DA6-B2AE-40B9-9EB8-A5F2672DBADD}" type="presOf" srcId="{16E13C45-4418-4C30-9B66-1F3F9B44A519}" destId="{4B1973B5-A72F-477A-BE7D-919352999AE8}" srcOrd="0" destOrd="1" presId="urn:microsoft.com/office/officeart/2005/8/layout/process5"/>
    <dgm:cxn modelId="{3614BF9C-F9EE-4723-9B0D-81D9E5767A3D}" type="presOf" srcId="{ED34BEA7-1FD7-456B-899A-2C515E5DDCF8}" destId="{6FDF0CA9-2F9D-4D2D-9DD7-56D07F344980}" srcOrd="0" destOrd="0" presId="urn:microsoft.com/office/officeart/2005/8/layout/process5"/>
    <dgm:cxn modelId="{1307589D-849D-4019-9A8A-DD8DEAB32710}" type="presOf" srcId="{B1D0762B-F9BC-4E6B-8A78-8F7E3C79E573}" destId="{4A2B9EE2-AF12-4327-AFC5-66D621BE2979}" srcOrd="1" destOrd="0" presId="urn:microsoft.com/office/officeart/2005/8/layout/process5"/>
    <dgm:cxn modelId="{0C62702C-89A9-4924-B288-43FED0A552FE}" type="presOf" srcId="{CA8E8FF0-BA7F-4D85-ACA4-9744F54D8C2F}" destId="{6FDF0CA9-2F9D-4D2D-9DD7-56D07F344980}" srcOrd="0" destOrd="1" presId="urn:microsoft.com/office/officeart/2005/8/layout/process5"/>
    <dgm:cxn modelId="{3DB81ADE-1E1D-493D-8650-9ABCF7560746}" srcId="{89CB947C-B38F-4E9F-B6D4-9A3A7A4E54C4}" destId="{A667D4A7-C536-43D7-A068-E059B54E2935}" srcOrd="4" destOrd="0" parTransId="{261F974B-B96B-4082-B156-4B52279D688E}" sibTransId="{D9190DEA-825D-4300-9659-3CC16299A193}"/>
    <dgm:cxn modelId="{BA312847-0272-4234-8CC8-09963046F700}" srcId="{89CB947C-B38F-4E9F-B6D4-9A3A7A4E54C4}" destId="{AD560FAE-B342-423C-A932-3435EF8005D1}" srcOrd="3" destOrd="0" parTransId="{4A93BC9F-F89C-45EC-BB5B-A76571132B36}" sibTransId="{B1D0762B-F9BC-4E6B-8A78-8F7E3C79E573}"/>
    <dgm:cxn modelId="{4C6947E9-91A0-4189-BF19-E930C8B46ED9}" type="presOf" srcId="{4DBBC3D6-6D59-410D-884A-BC47887AD952}" destId="{6637B0EB-31BA-4FEC-A7C5-4F649118AE9B}" srcOrd="0" destOrd="1" presId="urn:microsoft.com/office/officeart/2005/8/layout/process5"/>
    <dgm:cxn modelId="{4331D9CF-2029-4770-8753-F83606C90AA9}" srcId="{89CB947C-B38F-4E9F-B6D4-9A3A7A4E54C4}" destId="{76C89655-45FF-4766-8449-E14706E116FF}" srcOrd="1" destOrd="0" parTransId="{7D1BE734-C866-4765-B9B8-D49E1D2E77ED}" sibTransId="{A0AFD9A8-7E77-483F-81C0-52617BE82560}"/>
    <dgm:cxn modelId="{411A0825-C16C-492F-8EF2-B40F705508C1}" type="presOf" srcId="{A6FC55C6-3FA7-45C1-A101-B2E5C0EC10B4}" destId="{CBBD08BC-62B7-4BC4-B90F-6278AB85476D}" srcOrd="1" destOrd="0" presId="urn:microsoft.com/office/officeart/2005/8/layout/process5"/>
    <dgm:cxn modelId="{96400D91-CBF2-43E1-946A-47B5B5C5CDC3}" type="presOf" srcId="{76C89655-45FF-4766-8449-E14706E116FF}" destId="{4216375A-9A05-4324-A6A2-D10E8C893BBD}" srcOrd="0" destOrd="0" presId="urn:microsoft.com/office/officeart/2005/8/layout/process5"/>
    <dgm:cxn modelId="{9D0063C8-58AE-44BF-83E3-F64BB9CBF6F6}" type="presOf" srcId="{CACD2FCF-BFEB-4E0D-B66A-7A8ABC94ADC1}" destId="{77228B8B-4109-4FB1-B687-F376CF8D4187}" srcOrd="0" destOrd="1" presId="urn:microsoft.com/office/officeart/2005/8/layout/process5"/>
    <dgm:cxn modelId="{FAC9AC9D-77A8-4283-8518-72B8566ADE3E}" type="presOf" srcId="{B1D0762B-F9BC-4E6B-8A78-8F7E3C79E573}" destId="{E8B618FA-EB00-41AF-928B-DA4647DD3761}" srcOrd="0" destOrd="0" presId="urn:microsoft.com/office/officeart/2005/8/layout/process5"/>
    <dgm:cxn modelId="{AC96D9D7-4147-49AA-89C7-7CF2A750FC50}" type="presOf" srcId="{A667D4A7-C536-43D7-A068-E059B54E2935}" destId="{4B1973B5-A72F-477A-BE7D-919352999AE8}" srcOrd="0" destOrd="0" presId="urn:microsoft.com/office/officeart/2005/8/layout/process5"/>
    <dgm:cxn modelId="{52DCC19D-8597-498B-8308-403BDEC69D5B}" srcId="{89CB947C-B38F-4E9F-B6D4-9A3A7A4E54C4}" destId="{ED34BEA7-1FD7-456B-899A-2C515E5DDCF8}" srcOrd="2" destOrd="0" parTransId="{98C6BF80-4B54-4F74-B07E-8ADF79572D5E}" sibTransId="{A6FC55C6-3FA7-45C1-A101-B2E5C0EC10B4}"/>
    <dgm:cxn modelId="{BCE3C9DC-F26B-4C6F-ABC1-2F0822ECF8F8}" type="presOf" srcId="{AD560FAE-B342-423C-A932-3435EF8005D1}" destId="{6637B0EB-31BA-4FEC-A7C5-4F649118AE9B}" srcOrd="0" destOrd="0" presId="urn:microsoft.com/office/officeart/2005/8/layout/process5"/>
    <dgm:cxn modelId="{B1BC2632-5CD6-4BE4-AF47-43236684002B}" srcId="{AB7022C0-CBD0-4D33-9F6D-93C6D01F27DE}" destId="{CACD2FCF-BFEB-4E0D-B66A-7A8ABC94ADC1}" srcOrd="0" destOrd="0" parTransId="{6542828E-4E7E-4948-A87C-56C4B67EF3B7}" sibTransId="{1079E90B-751E-4F35-83E3-AD8DC38A6717}"/>
    <dgm:cxn modelId="{E031C3B3-1295-42DC-B149-7993694A5091}" type="presOf" srcId="{AB7022C0-CBD0-4D33-9F6D-93C6D01F27DE}" destId="{77228B8B-4109-4FB1-B687-F376CF8D4187}" srcOrd="0" destOrd="0" presId="urn:microsoft.com/office/officeart/2005/8/layout/process5"/>
    <dgm:cxn modelId="{42F138BF-46B3-4E7F-A47C-259F7AEF50B9}" type="presOf" srcId="{A0AFD9A8-7E77-483F-81C0-52617BE82560}" destId="{F211A5A8-63EA-4E03-BDAD-28A3DED19819}" srcOrd="0" destOrd="0" presId="urn:microsoft.com/office/officeart/2005/8/layout/process5"/>
    <dgm:cxn modelId="{2855F138-C912-4DAE-B910-40526D3DBEC5}" type="presParOf" srcId="{7007F7CE-B09B-40A6-A7A0-E2CE0BEDD9CA}" destId="{77228B8B-4109-4FB1-B687-F376CF8D4187}" srcOrd="0" destOrd="0" presId="urn:microsoft.com/office/officeart/2005/8/layout/process5"/>
    <dgm:cxn modelId="{B56D047D-605C-416B-88CB-8392E1412D4C}" type="presParOf" srcId="{7007F7CE-B09B-40A6-A7A0-E2CE0BEDD9CA}" destId="{EA29E651-D90C-467F-AC9F-A41ABACC9807}" srcOrd="1" destOrd="0" presId="urn:microsoft.com/office/officeart/2005/8/layout/process5"/>
    <dgm:cxn modelId="{E73CE8F2-CA65-4BCD-9DEA-B63DE2578FD0}" type="presParOf" srcId="{EA29E651-D90C-467F-AC9F-A41ABACC9807}" destId="{5433EF06-BC0D-450A-94D9-47B0E4CE5A27}" srcOrd="0" destOrd="0" presId="urn:microsoft.com/office/officeart/2005/8/layout/process5"/>
    <dgm:cxn modelId="{46853B62-E01B-41EF-8B8C-99EABE135BA8}" type="presParOf" srcId="{7007F7CE-B09B-40A6-A7A0-E2CE0BEDD9CA}" destId="{4216375A-9A05-4324-A6A2-D10E8C893BBD}" srcOrd="2" destOrd="0" presId="urn:microsoft.com/office/officeart/2005/8/layout/process5"/>
    <dgm:cxn modelId="{4FE9D498-203B-4C44-B7C3-E7B1CC78B0A1}" type="presParOf" srcId="{7007F7CE-B09B-40A6-A7A0-E2CE0BEDD9CA}" destId="{F211A5A8-63EA-4E03-BDAD-28A3DED19819}" srcOrd="3" destOrd="0" presId="urn:microsoft.com/office/officeart/2005/8/layout/process5"/>
    <dgm:cxn modelId="{93411BD3-42BB-4A94-B5EE-B7767A9CF7A9}" type="presParOf" srcId="{F211A5A8-63EA-4E03-BDAD-28A3DED19819}" destId="{E39613A2-A54A-41D8-8F97-46C7B75E2117}" srcOrd="0" destOrd="0" presId="urn:microsoft.com/office/officeart/2005/8/layout/process5"/>
    <dgm:cxn modelId="{81B99A7C-120E-45BF-A3C4-53733368E029}" type="presParOf" srcId="{7007F7CE-B09B-40A6-A7A0-E2CE0BEDD9CA}" destId="{6FDF0CA9-2F9D-4D2D-9DD7-56D07F344980}" srcOrd="4" destOrd="0" presId="urn:microsoft.com/office/officeart/2005/8/layout/process5"/>
    <dgm:cxn modelId="{5F3C0D0A-A8D3-44CB-86DB-40CA1D56D878}" type="presParOf" srcId="{7007F7CE-B09B-40A6-A7A0-E2CE0BEDD9CA}" destId="{B9DFDB77-6973-471A-B4D3-2EBF678E83C8}" srcOrd="5" destOrd="0" presId="urn:microsoft.com/office/officeart/2005/8/layout/process5"/>
    <dgm:cxn modelId="{02B72CB5-4CCD-414F-8461-257D68D6A576}" type="presParOf" srcId="{B9DFDB77-6973-471A-B4D3-2EBF678E83C8}" destId="{CBBD08BC-62B7-4BC4-B90F-6278AB85476D}" srcOrd="0" destOrd="0" presId="urn:microsoft.com/office/officeart/2005/8/layout/process5"/>
    <dgm:cxn modelId="{79492C19-F057-45DF-B5BB-471B3EEB9FDA}" type="presParOf" srcId="{7007F7CE-B09B-40A6-A7A0-E2CE0BEDD9CA}" destId="{6637B0EB-31BA-4FEC-A7C5-4F649118AE9B}" srcOrd="6" destOrd="0" presId="urn:microsoft.com/office/officeart/2005/8/layout/process5"/>
    <dgm:cxn modelId="{1C316D03-300E-48BE-9A1C-58DD5165EA79}" type="presParOf" srcId="{7007F7CE-B09B-40A6-A7A0-E2CE0BEDD9CA}" destId="{E8B618FA-EB00-41AF-928B-DA4647DD3761}" srcOrd="7" destOrd="0" presId="urn:microsoft.com/office/officeart/2005/8/layout/process5"/>
    <dgm:cxn modelId="{625A4A84-84D5-4C49-9060-705B0E5CB0B2}" type="presParOf" srcId="{E8B618FA-EB00-41AF-928B-DA4647DD3761}" destId="{4A2B9EE2-AF12-4327-AFC5-66D621BE2979}" srcOrd="0" destOrd="0" presId="urn:microsoft.com/office/officeart/2005/8/layout/process5"/>
    <dgm:cxn modelId="{30A66FAF-EC6D-497E-9E65-27C37FDDCF45}" type="presParOf" srcId="{7007F7CE-B09B-40A6-A7A0-E2CE0BEDD9CA}" destId="{4B1973B5-A72F-477A-BE7D-919352999A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B947C-B38F-4E9F-B6D4-9A3A7A4E54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022C0-CBD0-4D33-9F6D-93C6D01F27DE}">
      <dgm:prSet phldrT="[Metin]"/>
      <dgm:spPr/>
      <dgm:t>
        <a:bodyPr/>
        <a:lstStyle/>
        <a:p>
          <a:r>
            <a:rPr lang="tr-TR" dirty="0" err="1" smtClean="0"/>
            <a:t>İnten</a:t>
          </a:r>
          <a:r>
            <a:rPr lang="tr-TR" dirty="0" smtClean="0"/>
            <a:t> </a:t>
          </a:r>
          <a:r>
            <a:rPr lang="tr-TR" dirty="0" err="1" smtClean="0"/>
            <a:t>parsing</a:t>
          </a:r>
          <a:endParaRPr lang="tr-TR" dirty="0" smtClean="0"/>
        </a:p>
        <a:p>
          <a:r>
            <a:rPr lang="tr-TR" dirty="0" smtClean="0"/>
            <a:t> (.</a:t>
          </a:r>
          <a:r>
            <a:rPr lang="tr-TR" dirty="0" err="1" smtClean="0"/>
            <a:t>json</a:t>
          </a:r>
          <a:r>
            <a:rPr lang="tr-TR" dirty="0" smtClean="0"/>
            <a:t>)</a:t>
          </a:r>
          <a:endParaRPr lang="en-US" dirty="0"/>
        </a:p>
      </dgm:t>
    </dgm:pt>
    <dgm:pt modelId="{C3F7D016-3350-4A8D-8654-3ABCBE86B569}" type="parTrans" cxnId="{0674B82F-A759-4F39-BB5D-6181850D007A}">
      <dgm:prSet/>
      <dgm:spPr/>
      <dgm:t>
        <a:bodyPr/>
        <a:lstStyle/>
        <a:p>
          <a:endParaRPr lang="en-US"/>
        </a:p>
      </dgm:t>
    </dgm:pt>
    <dgm:pt modelId="{C941FF79-A03D-4EDA-8DC2-DFDC06D73364}" type="sibTrans" cxnId="{0674B82F-A759-4F39-BB5D-6181850D007A}">
      <dgm:prSet/>
      <dgm:spPr/>
      <dgm:t>
        <a:bodyPr/>
        <a:lstStyle/>
        <a:p>
          <a:endParaRPr lang="en-US"/>
        </a:p>
      </dgm:t>
    </dgm:pt>
    <dgm:pt modelId="{76C89655-45FF-4766-8449-E14706E116F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Traffic</a:t>
          </a:r>
          <a:r>
            <a:rPr lang="tr-TR" dirty="0" smtClean="0"/>
            <a:t> </a:t>
          </a:r>
          <a:r>
            <a:rPr lang="tr-TR" dirty="0" err="1" smtClean="0"/>
            <a:t>Forcasting</a:t>
          </a:r>
          <a:endParaRPr lang="en-US" dirty="0"/>
        </a:p>
      </dgm:t>
    </dgm:pt>
    <dgm:pt modelId="{7D1BE734-C866-4765-B9B8-D49E1D2E77ED}" type="parTrans" cxnId="{4331D9CF-2029-4770-8753-F83606C90AA9}">
      <dgm:prSet/>
      <dgm:spPr/>
      <dgm:t>
        <a:bodyPr/>
        <a:lstStyle/>
        <a:p>
          <a:endParaRPr lang="en-US"/>
        </a:p>
      </dgm:t>
    </dgm:pt>
    <dgm:pt modelId="{A0AFD9A8-7E77-483F-81C0-52617BE82560}" type="sibTrans" cxnId="{4331D9CF-2029-4770-8753-F83606C90AA9}">
      <dgm:prSet/>
      <dgm:spPr/>
      <dgm:t>
        <a:bodyPr/>
        <a:lstStyle/>
        <a:p>
          <a:endParaRPr lang="en-US" dirty="0"/>
        </a:p>
      </dgm:t>
    </dgm:pt>
    <dgm:pt modelId="{ED34BEA7-1FD7-456B-899A-2C515E5DDCF8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Admission</a:t>
          </a:r>
          <a:r>
            <a:rPr lang="tr-TR" dirty="0" smtClean="0"/>
            <a:t> &amp; </a:t>
          </a:r>
          <a:r>
            <a:rPr lang="tr-TR" dirty="0" err="1" smtClean="0"/>
            <a:t>Priority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en-US" dirty="0"/>
        </a:p>
      </dgm:t>
    </dgm:pt>
    <dgm:pt modelId="{98C6BF80-4B54-4F74-B07E-8ADF79572D5E}" type="parTrans" cxnId="{52DCC19D-8597-498B-8308-403BDEC69D5B}">
      <dgm:prSet/>
      <dgm:spPr/>
      <dgm:t>
        <a:bodyPr/>
        <a:lstStyle/>
        <a:p>
          <a:endParaRPr lang="en-US"/>
        </a:p>
      </dgm:t>
    </dgm:pt>
    <dgm:pt modelId="{A6FC55C6-3FA7-45C1-A101-B2E5C0EC10B4}" type="sibTrans" cxnId="{52DCC19D-8597-498B-8308-403BDEC69D5B}">
      <dgm:prSet/>
      <dgm:spPr/>
      <dgm:t>
        <a:bodyPr/>
        <a:lstStyle/>
        <a:p>
          <a:endParaRPr lang="en-US"/>
        </a:p>
      </dgm:t>
    </dgm:pt>
    <dgm:pt modelId="{AD560FAE-B342-423C-A932-3435EF8005D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en-US" dirty="0"/>
        </a:p>
      </dgm:t>
    </dgm:pt>
    <dgm:pt modelId="{4A93BC9F-F89C-45EC-BB5B-A76571132B36}" type="parTrans" cxnId="{BA312847-0272-4234-8CC8-09963046F700}">
      <dgm:prSet/>
      <dgm:spPr/>
      <dgm:t>
        <a:bodyPr/>
        <a:lstStyle/>
        <a:p>
          <a:endParaRPr lang="en-US"/>
        </a:p>
      </dgm:t>
    </dgm:pt>
    <dgm:pt modelId="{B1D0762B-F9BC-4E6B-8A78-8F7E3C79E573}" type="sibTrans" cxnId="{BA312847-0272-4234-8CC8-09963046F700}">
      <dgm:prSet/>
      <dgm:spPr/>
      <dgm:t>
        <a:bodyPr/>
        <a:lstStyle/>
        <a:p>
          <a:endParaRPr lang="en-US"/>
        </a:p>
      </dgm:t>
    </dgm:pt>
    <dgm:pt modelId="{A667D4A7-C536-43D7-A068-E059B54E293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ML Model </a:t>
          </a:r>
          <a:r>
            <a:rPr lang="tr-TR" dirty="0" err="1" smtClean="0"/>
            <a:t>Selection</a:t>
          </a:r>
          <a:endParaRPr lang="en-US" dirty="0"/>
        </a:p>
      </dgm:t>
    </dgm:pt>
    <dgm:pt modelId="{261F974B-B96B-4082-B156-4B52279D688E}" type="parTrans" cxnId="{3DB81ADE-1E1D-493D-8650-9ABCF7560746}">
      <dgm:prSet/>
      <dgm:spPr/>
      <dgm:t>
        <a:bodyPr/>
        <a:lstStyle/>
        <a:p>
          <a:endParaRPr lang="en-US"/>
        </a:p>
      </dgm:t>
    </dgm:pt>
    <dgm:pt modelId="{D9190DEA-825D-4300-9659-3CC16299A193}" type="sibTrans" cxnId="{3DB81ADE-1E1D-493D-8650-9ABCF7560746}">
      <dgm:prSet/>
      <dgm:spPr/>
      <dgm:t>
        <a:bodyPr/>
        <a:lstStyle/>
        <a:p>
          <a:endParaRPr lang="en-US"/>
        </a:p>
      </dgm:t>
    </dgm:pt>
    <dgm:pt modelId="{CACD2FCF-BFEB-4E0D-B66A-7A8ABC94ADC1}">
      <dgm:prSet phldrT="[Metin]"/>
      <dgm:spPr/>
      <dgm:t>
        <a:bodyPr/>
        <a:lstStyle/>
        <a:p>
          <a:r>
            <a:rPr lang="tr-TR" dirty="0" smtClean="0"/>
            <a:t> </a:t>
          </a:r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information</a:t>
          </a:r>
          <a:r>
            <a:rPr lang="tr-TR" dirty="0" smtClean="0"/>
            <a:t> &amp; </a:t>
          </a:r>
          <a:r>
            <a:rPr lang="tr-TR" dirty="0" err="1" smtClean="0"/>
            <a:t>requirements</a:t>
          </a:r>
          <a:endParaRPr lang="en-US" dirty="0"/>
        </a:p>
      </dgm:t>
    </dgm:pt>
    <dgm:pt modelId="{6542828E-4E7E-4948-A87C-56C4B67EF3B7}" type="parTrans" cxnId="{B1BC2632-5CD6-4BE4-AF47-43236684002B}">
      <dgm:prSet/>
      <dgm:spPr/>
      <dgm:t>
        <a:bodyPr/>
        <a:lstStyle/>
        <a:p>
          <a:endParaRPr lang="en-US"/>
        </a:p>
      </dgm:t>
    </dgm:pt>
    <dgm:pt modelId="{1079E90B-751E-4F35-83E3-AD8DC38A6717}" type="sibTrans" cxnId="{B1BC2632-5CD6-4BE4-AF47-43236684002B}">
      <dgm:prSet/>
      <dgm:spPr/>
      <dgm:t>
        <a:bodyPr/>
        <a:lstStyle/>
        <a:p>
          <a:endParaRPr lang="en-US"/>
        </a:p>
      </dgm:t>
    </dgm:pt>
    <dgm:pt modelId="{10F2B692-C1DC-4553-857D-AC98F204BDF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utilization</a:t>
          </a:r>
          <a:endParaRPr lang="en-US" dirty="0"/>
        </a:p>
      </dgm:t>
    </dgm:pt>
    <dgm:pt modelId="{F33CCBE8-430C-408E-99F8-1C5FCD2857EF}" type="parTrans" cxnId="{42EAC42F-9068-4DEC-988C-B936C07A4DEB}">
      <dgm:prSet/>
      <dgm:spPr/>
      <dgm:t>
        <a:bodyPr/>
        <a:lstStyle/>
        <a:p>
          <a:endParaRPr lang="en-US"/>
        </a:p>
      </dgm:t>
    </dgm:pt>
    <dgm:pt modelId="{B2683FFB-D787-4155-8695-A13F85E5C52F}" type="sibTrans" cxnId="{42EAC42F-9068-4DEC-988C-B936C07A4DEB}">
      <dgm:prSet/>
      <dgm:spPr/>
      <dgm:t>
        <a:bodyPr/>
        <a:lstStyle/>
        <a:p>
          <a:endParaRPr lang="en-US"/>
        </a:p>
      </dgm:t>
    </dgm:pt>
    <dgm:pt modelId="{CA8E8FF0-BA7F-4D85-ACA4-9744F54D8C2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admission</a:t>
          </a:r>
          <a:r>
            <a:rPr lang="tr-TR" dirty="0" smtClean="0"/>
            <a:t> and </a:t>
          </a:r>
          <a:r>
            <a:rPr lang="tr-TR" dirty="0" err="1" smtClean="0"/>
            <a:t>priority</a:t>
          </a:r>
          <a:endParaRPr lang="en-US" dirty="0"/>
        </a:p>
      </dgm:t>
    </dgm:pt>
    <dgm:pt modelId="{2CF083A1-F873-4C97-9EAF-388979E76ED2}" type="parTrans" cxnId="{CFF292B8-B3B9-44DD-9CB1-2D8484208472}">
      <dgm:prSet/>
      <dgm:spPr/>
      <dgm:t>
        <a:bodyPr/>
        <a:lstStyle/>
        <a:p>
          <a:endParaRPr lang="en-US"/>
        </a:p>
      </dgm:t>
    </dgm:pt>
    <dgm:pt modelId="{9A816FE4-1D0A-4FD7-9ED8-9DBFA6E09230}" type="sibTrans" cxnId="{CFF292B8-B3B9-44DD-9CB1-2D8484208472}">
      <dgm:prSet/>
      <dgm:spPr/>
      <dgm:t>
        <a:bodyPr/>
        <a:lstStyle/>
        <a:p>
          <a:endParaRPr lang="en-US"/>
        </a:p>
      </dgm:t>
    </dgm:pt>
    <dgm:pt modelId="{16E13C45-4418-4C30-9B66-1F3F9B44A519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Different</a:t>
          </a:r>
          <a:r>
            <a:rPr lang="tr-TR" dirty="0" smtClean="0"/>
            <a:t> ML </a:t>
          </a:r>
          <a:r>
            <a:rPr lang="tr-TR" dirty="0" err="1" smtClean="0"/>
            <a:t>models</a:t>
          </a:r>
          <a:r>
            <a:rPr lang="tr-TR" dirty="0" smtClean="0"/>
            <a:t> in a </a:t>
          </a:r>
          <a:r>
            <a:rPr lang="tr-TR" dirty="0" err="1" smtClean="0"/>
            <a:t>pool</a:t>
          </a:r>
          <a:endParaRPr lang="en-US" dirty="0"/>
        </a:p>
      </dgm:t>
    </dgm:pt>
    <dgm:pt modelId="{A5184C5B-FCBB-4211-8542-36208D78E14D}" type="parTrans" cxnId="{3AEA0CA2-C367-4ABF-BC47-CBC8AD22F140}">
      <dgm:prSet/>
      <dgm:spPr/>
      <dgm:t>
        <a:bodyPr/>
        <a:lstStyle/>
        <a:p>
          <a:endParaRPr lang="en-US"/>
        </a:p>
      </dgm:t>
    </dgm:pt>
    <dgm:pt modelId="{EAE510DF-BA9F-4151-AF83-6125E6A2EC25}" type="sibTrans" cxnId="{3AEA0CA2-C367-4ABF-BC47-CBC8AD22F140}">
      <dgm:prSet/>
      <dgm:spPr/>
      <dgm:t>
        <a:bodyPr/>
        <a:lstStyle/>
        <a:p>
          <a:endParaRPr lang="en-US"/>
        </a:p>
      </dgm:t>
    </dgm:pt>
    <dgm:pt modelId="{4DBBC3D6-6D59-410D-884A-BC47887AD952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allocation</a:t>
          </a:r>
          <a:endParaRPr lang="en-US" dirty="0"/>
        </a:p>
      </dgm:t>
    </dgm:pt>
    <dgm:pt modelId="{7280CBB3-E47F-4203-914C-B21DA4CFF58A}" type="parTrans" cxnId="{45B9C682-4D0C-470F-8D13-3F83A8E52B6C}">
      <dgm:prSet/>
      <dgm:spPr/>
      <dgm:t>
        <a:bodyPr/>
        <a:lstStyle/>
        <a:p>
          <a:endParaRPr lang="en-US"/>
        </a:p>
      </dgm:t>
    </dgm:pt>
    <dgm:pt modelId="{D0A16BF3-631B-4CCD-ACBD-22E71457BA38}" type="sibTrans" cxnId="{45B9C682-4D0C-470F-8D13-3F83A8E52B6C}">
      <dgm:prSet/>
      <dgm:spPr/>
      <dgm:t>
        <a:bodyPr/>
        <a:lstStyle/>
        <a:p>
          <a:endParaRPr lang="en-US"/>
        </a:p>
      </dgm:t>
    </dgm:pt>
    <dgm:pt modelId="{7007F7CE-B09B-40A6-A7A0-E2CE0BEDD9CA}" type="pres">
      <dgm:prSet presAssocID="{89CB947C-B38F-4E9F-B6D4-9A3A7A4E54C4}" presName="diagram" presStyleCnt="0">
        <dgm:presLayoutVars>
          <dgm:dir/>
          <dgm:resizeHandles val="exact"/>
        </dgm:presLayoutVars>
      </dgm:prSet>
      <dgm:spPr/>
    </dgm:pt>
    <dgm:pt modelId="{77228B8B-4109-4FB1-B687-F376CF8D4187}" type="pres">
      <dgm:prSet presAssocID="{AB7022C0-CBD0-4D33-9F6D-93C6D01F27D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E651-D90C-467F-AC9F-A41ABACC9807}" type="pres">
      <dgm:prSet presAssocID="{C941FF79-A03D-4EDA-8DC2-DFDC06D73364}" presName="sibTrans" presStyleLbl="sibTrans2D1" presStyleIdx="0" presStyleCnt="4" custScaleX="139988" custScaleY="60763"/>
      <dgm:spPr/>
    </dgm:pt>
    <dgm:pt modelId="{5433EF06-BC0D-450A-94D9-47B0E4CE5A27}" type="pres">
      <dgm:prSet presAssocID="{C941FF79-A03D-4EDA-8DC2-DFDC06D73364}" presName="connectorText" presStyleLbl="sibTrans2D1" presStyleIdx="0" presStyleCnt="4"/>
      <dgm:spPr/>
    </dgm:pt>
    <dgm:pt modelId="{4216375A-9A05-4324-A6A2-D10E8C893BBD}" type="pres">
      <dgm:prSet presAssocID="{76C89655-45FF-4766-8449-E14706E116FF}" presName="node" presStyleLbl="node1" presStyleIdx="1" presStyleCnt="5">
        <dgm:presLayoutVars>
          <dgm:bulletEnabled val="1"/>
        </dgm:presLayoutVars>
      </dgm:prSet>
      <dgm:spPr/>
    </dgm:pt>
    <dgm:pt modelId="{F211A5A8-63EA-4E03-BDAD-28A3DED19819}" type="pres">
      <dgm:prSet presAssocID="{A0AFD9A8-7E77-483F-81C0-52617BE82560}" presName="sibTrans" presStyleLbl="sibTrans2D1" presStyleIdx="1" presStyleCnt="4" custScaleY="52648" custLinFactNeighborX="4905" custLinFactNeighborY="2932"/>
      <dgm:spPr/>
    </dgm:pt>
    <dgm:pt modelId="{E39613A2-A54A-41D8-8F97-46C7B75E2117}" type="pres">
      <dgm:prSet presAssocID="{A0AFD9A8-7E77-483F-81C0-52617BE82560}" presName="connectorText" presStyleLbl="sibTrans2D1" presStyleIdx="1" presStyleCnt="4"/>
      <dgm:spPr/>
    </dgm:pt>
    <dgm:pt modelId="{6FDF0CA9-2F9D-4D2D-9DD7-56D07F344980}" type="pres">
      <dgm:prSet presAssocID="{ED34BEA7-1FD7-456B-899A-2C515E5DDC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FDB77-6973-471A-B4D3-2EBF678E83C8}" type="pres">
      <dgm:prSet presAssocID="{A6FC55C6-3FA7-45C1-A101-B2E5C0EC10B4}" presName="sibTrans" presStyleLbl="sibTrans2D1" presStyleIdx="2" presStyleCnt="4" custScaleX="154484" custScaleY="67987"/>
      <dgm:spPr/>
    </dgm:pt>
    <dgm:pt modelId="{CBBD08BC-62B7-4BC4-B90F-6278AB85476D}" type="pres">
      <dgm:prSet presAssocID="{A6FC55C6-3FA7-45C1-A101-B2E5C0EC10B4}" presName="connectorText" presStyleLbl="sibTrans2D1" presStyleIdx="2" presStyleCnt="4"/>
      <dgm:spPr/>
    </dgm:pt>
    <dgm:pt modelId="{6637B0EB-31BA-4FEC-A7C5-4F649118AE9B}" type="pres">
      <dgm:prSet presAssocID="{AD560FAE-B342-423C-A932-3435EF8005D1}" presName="node" presStyleLbl="node1" presStyleIdx="3" presStyleCnt="5">
        <dgm:presLayoutVars>
          <dgm:bulletEnabled val="1"/>
        </dgm:presLayoutVars>
      </dgm:prSet>
      <dgm:spPr/>
    </dgm:pt>
    <dgm:pt modelId="{E8B618FA-EB00-41AF-928B-DA4647DD3761}" type="pres">
      <dgm:prSet presAssocID="{B1D0762B-F9BC-4E6B-8A78-8F7E3C79E573}" presName="sibTrans" presStyleLbl="sibTrans2D1" presStyleIdx="3" presStyleCnt="4" custAng="3087950" custScaleX="198760" custScaleY="63495" custLinFactY="-100000" custLinFactNeighborX="-11705" custLinFactNeighborY="-101613"/>
      <dgm:spPr/>
    </dgm:pt>
    <dgm:pt modelId="{4A2B9EE2-AF12-4327-AFC5-66D621BE2979}" type="pres">
      <dgm:prSet presAssocID="{B1D0762B-F9BC-4E6B-8A78-8F7E3C79E573}" presName="connectorText" presStyleLbl="sibTrans2D1" presStyleIdx="3" presStyleCnt="4"/>
      <dgm:spPr/>
    </dgm:pt>
    <dgm:pt modelId="{4B1973B5-A72F-477A-BE7D-919352999AE8}" type="pres">
      <dgm:prSet presAssocID="{A667D4A7-C536-43D7-A068-E059B54E2935}" presName="node" presStyleLbl="node1" presStyleIdx="4" presStyleCnt="5" custLinFactNeighborX="13" custLinFactNeighborY="-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B89DA-FAC1-4C40-88E9-C268B229A72C}" type="presOf" srcId="{ED34BEA7-1FD7-456B-899A-2C515E5DDCF8}" destId="{6FDF0CA9-2F9D-4D2D-9DD7-56D07F344980}" srcOrd="0" destOrd="0" presId="urn:microsoft.com/office/officeart/2005/8/layout/process5"/>
    <dgm:cxn modelId="{F8E0BC05-186D-4433-BD4E-5A872B21E278}" type="presOf" srcId="{C941FF79-A03D-4EDA-8DC2-DFDC06D73364}" destId="{5433EF06-BC0D-450A-94D9-47B0E4CE5A27}" srcOrd="1" destOrd="0" presId="urn:microsoft.com/office/officeart/2005/8/layout/process5"/>
    <dgm:cxn modelId="{520925B7-1A54-414F-8797-348A3BA9D831}" type="presOf" srcId="{C941FF79-A03D-4EDA-8DC2-DFDC06D73364}" destId="{EA29E651-D90C-467F-AC9F-A41ABACC9807}" srcOrd="0" destOrd="0" presId="urn:microsoft.com/office/officeart/2005/8/layout/process5"/>
    <dgm:cxn modelId="{D40807B3-8822-4BDC-8B44-724D742D4328}" type="presOf" srcId="{A0AFD9A8-7E77-483F-81C0-52617BE82560}" destId="{F211A5A8-63EA-4E03-BDAD-28A3DED19819}" srcOrd="0" destOrd="0" presId="urn:microsoft.com/office/officeart/2005/8/layout/process5"/>
    <dgm:cxn modelId="{3AEA0CA2-C367-4ABF-BC47-CBC8AD22F140}" srcId="{A667D4A7-C536-43D7-A068-E059B54E2935}" destId="{16E13C45-4418-4C30-9B66-1F3F9B44A519}" srcOrd="0" destOrd="0" parTransId="{A5184C5B-FCBB-4211-8542-36208D78E14D}" sibTransId="{EAE510DF-BA9F-4151-AF83-6125E6A2EC25}"/>
    <dgm:cxn modelId="{45B9C682-4D0C-470F-8D13-3F83A8E52B6C}" srcId="{AD560FAE-B342-423C-A932-3435EF8005D1}" destId="{4DBBC3D6-6D59-410D-884A-BC47887AD952}" srcOrd="0" destOrd="0" parTransId="{7280CBB3-E47F-4203-914C-B21DA4CFF58A}" sibTransId="{D0A16BF3-631B-4CCD-ACBD-22E71457BA38}"/>
    <dgm:cxn modelId="{0674B82F-A759-4F39-BB5D-6181850D007A}" srcId="{89CB947C-B38F-4E9F-B6D4-9A3A7A4E54C4}" destId="{AB7022C0-CBD0-4D33-9F6D-93C6D01F27DE}" srcOrd="0" destOrd="0" parTransId="{C3F7D016-3350-4A8D-8654-3ABCBE86B569}" sibTransId="{C941FF79-A03D-4EDA-8DC2-DFDC06D73364}"/>
    <dgm:cxn modelId="{FA059203-BCA0-42F9-A213-BBCEB504ACC5}" type="presOf" srcId="{B1D0762B-F9BC-4E6B-8A78-8F7E3C79E573}" destId="{4A2B9EE2-AF12-4327-AFC5-66D621BE2979}" srcOrd="1" destOrd="0" presId="urn:microsoft.com/office/officeart/2005/8/layout/process5"/>
    <dgm:cxn modelId="{FA94B2E2-9D0D-4F67-AA7A-6009C2769339}" type="presOf" srcId="{16E13C45-4418-4C30-9B66-1F3F9B44A519}" destId="{4B1973B5-A72F-477A-BE7D-919352999AE8}" srcOrd="0" destOrd="1" presId="urn:microsoft.com/office/officeart/2005/8/layout/process5"/>
    <dgm:cxn modelId="{20636B56-2609-422B-A9CB-0C064966422D}" type="presOf" srcId="{A6FC55C6-3FA7-45C1-A101-B2E5C0EC10B4}" destId="{B9DFDB77-6973-471A-B4D3-2EBF678E83C8}" srcOrd="0" destOrd="0" presId="urn:microsoft.com/office/officeart/2005/8/layout/process5"/>
    <dgm:cxn modelId="{B663CBBE-EBF0-4B97-9317-CF5C011E135C}" type="presOf" srcId="{CA8E8FF0-BA7F-4D85-ACA4-9744F54D8C2F}" destId="{6FDF0CA9-2F9D-4D2D-9DD7-56D07F344980}" srcOrd="0" destOrd="1" presId="urn:microsoft.com/office/officeart/2005/8/layout/process5"/>
    <dgm:cxn modelId="{924D6BE5-98F6-479D-B920-0DB71AF421DE}" type="presOf" srcId="{89CB947C-B38F-4E9F-B6D4-9A3A7A4E54C4}" destId="{7007F7CE-B09B-40A6-A7A0-E2CE0BEDD9CA}" srcOrd="0" destOrd="0" presId="urn:microsoft.com/office/officeart/2005/8/layout/process5"/>
    <dgm:cxn modelId="{42EAC42F-9068-4DEC-988C-B936C07A4DEB}" srcId="{76C89655-45FF-4766-8449-E14706E116FF}" destId="{10F2B692-C1DC-4553-857D-AC98F204BDF5}" srcOrd="0" destOrd="0" parTransId="{F33CCBE8-430C-408E-99F8-1C5FCD2857EF}" sibTransId="{B2683FFB-D787-4155-8695-A13F85E5C52F}"/>
    <dgm:cxn modelId="{CFF292B8-B3B9-44DD-9CB1-2D8484208472}" srcId="{ED34BEA7-1FD7-456B-899A-2C515E5DDCF8}" destId="{CA8E8FF0-BA7F-4D85-ACA4-9744F54D8C2F}" srcOrd="0" destOrd="0" parTransId="{2CF083A1-F873-4C97-9EAF-388979E76ED2}" sibTransId="{9A816FE4-1D0A-4FD7-9ED8-9DBFA6E09230}"/>
    <dgm:cxn modelId="{C8B01EF7-DA44-4D60-B2E4-AE00990420B1}" type="presOf" srcId="{4DBBC3D6-6D59-410D-884A-BC47887AD952}" destId="{6637B0EB-31BA-4FEC-A7C5-4F649118AE9B}" srcOrd="0" destOrd="1" presId="urn:microsoft.com/office/officeart/2005/8/layout/process5"/>
    <dgm:cxn modelId="{208ED155-B9A3-436E-B920-2D6952882BE3}" type="presOf" srcId="{A667D4A7-C536-43D7-A068-E059B54E2935}" destId="{4B1973B5-A72F-477A-BE7D-919352999AE8}" srcOrd="0" destOrd="0" presId="urn:microsoft.com/office/officeart/2005/8/layout/process5"/>
    <dgm:cxn modelId="{C19BD1F7-A36A-4574-91C2-C5F53BD218ED}" type="presOf" srcId="{76C89655-45FF-4766-8449-E14706E116FF}" destId="{4216375A-9A05-4324-A6A2-D10E8C893BBD}" srcOrd="0" destOrd="0" presId="urn:microsoft.com/office/officeart/2005/8/layout/process5"/>
    <dgm:cxn modelId="{1882EF02-4F27-4B64-92FD-118674EC8EDD}" type="presOf" srcId="{10F2B692-C1DC-4553-857D-AC98F204BDF5}" destId="{4216375A-9A05-4324-A6A2-D10E8C893BBD}" srcOrd="0" destOrd="1" presId="urn:microsoft.com/office/officeart/2005/8/layout/process5"/>
    <dgm:cxn modelId="{CF6C28D5-BBC3-4162-A8A3-1B3828B6E5B9}" type="presOf" srcId="{B1D0762B-F9BC-4E6B-8A78-8F7E3C79E573}" destId="{E8B618FA-EB00-41AF-928B-DA4647DD3761}" srcOrd="0" destOrd="0" presId="urn:microsoft.com/office/officeart/2005/8/layout/process5"/>
    <dgm:cxn modelId="{169AC979-D089-4FA2-86A4-004979B1446B}" type="presOf" srcId="{CACD2FCF-BFEB-4E0D-B66A-7A8ABC94ADC1}" destId="{77228B8B-4109-4FB1-B687-F376CF8D4187}" srcOrd="0" destOrd="1" presId="urn:microsoft.com/office/officeart/2005/8/layout/process5"/>
    <dgm:cxn modelId="{3DB81ADE-1E1D-493D-8650-9ABCF7560746}" srcId="{89CB947C-B38F-4E9F-B6D4-9A3A7A4E54C4}" destId="{A667D4A7-C536-43D7-A068-E059B54E2935}" srcOrd="4" destOrd="0" parTransId="{261F974B-B96B-4082-B156-4B52279D688E}" sibTransId="{D9190DEA-825D-4300-9659-3CC16299A193}"/>
    <dgm:cxn modelId="{BA312847-0272-4234-8CC8-09963046F700}" srcId="{89CB947C-B38F-4E9F-B6D4-9A3A7A4E54C4}" destId="{AD560FAE-B342-423C-A932-3435EF8005D1}" srcOrd="3" destOrd="0" parTransId="{4A93BC9F-F89C-45EC-BB5B-A76571132B36}" sibTransId="{B1D0762B-F9BC-4E6B-8A78-8F7E3C79E573}"/>
    <dgm:cxn modelId="{2584B5F9-E5F6-4CD6-91DE-00DD20A7AE4D}" type="presOf" srcId="{AD560FAE-B342-423C-A932-3435EF8005D1}" destId="{6637B0EB-31BA-4FEC-A7C5-4F649118AE9B}" srcOrd="0" destOrd="0" presId="urn:microsoft.com/office/officeart/2005/8/layout/process5"/>
    <dgm:cxn modelId="{4331D9CF-2029-4770-8753-F83606C90AA9}" srcId="{89CB947C-B38F-4E9F-B6D4-9A3A7A4E54C4}" destId="{76C89655-45FF-4766-8449-E14706E116FF}" srcOrd="1" destOrd="0" parTransId="{7D1BE734-C866-4765-B9B8-D49E1D2E77ED}" sibTransId="{A0AFD9A8-7E77-483F-81C0-52617BE82560}"/>
    <dgm:cxn modelId="{ADD02E7A-D65F-444A-8998-01D645B0EDC9}" type="presOf" srcId="{A0AFD9A8-7E77-483F-81C0-52617BE82560}" destId="{E39613A2-A54A-41D8-8F97-46C7B75E2117}" srcOrd="1" destOrd="0" presId="urn:microsoft.com/office/officeart/2005/8/layout/process5"/>
    <dgm:cxn modelId="{52DCC19D-8597-498B-8308-403BDEC69D5B}" srcId="{89CB947C-B38F-4E9F-B6D4-9A3A7A4E54C4}" destId="{ED34BEA7-1FD7-456B-899A-2C515E5DDCF8}" srcOrd="2" destOrd="0" parTransId="{98C6BF80-4B54-4F74-B07E-8ADF79572D5E}" sibTransId="{A6FC55C6-3FA7-45C1-A101-B2E5C0EC10B4}"/>
    <dgm:cxn modelId="{09CEDC72-CFF0-47EC-8CB2-18459B6BF161}" type="presOf" srcId="{A6FC55C6-3FA7-45C1-A101-B2E5C0EC10B4}" destId="{CBBD08BC-62B7-4BC4-B90F-6278AB85476D}" srcOrd="1" destOrd="0" presId="urn:microsoft.com/office/officeart/2005/8/layout/process5"/>
    <dgm:cxn modelId="{B1BC2632-5CD6-4BE4-AF47-43236684002B}" srcId="{AB7022C0-CBD0-4D33-9F6D-93C6D01F27DE}" destId="{CACD2FCF-BFEB-4E0D-B66A-7A8ABC94ADC1}" srcOrd="0" destOrd="0" parTransId="{6542828E-4E7E-4948-A87C-56C4B67EF3B7}" sibTransId="{1079E90B-751E-4F35-83E3-AD8DC38A6717}"/>
    <dgm:cxn modelId="{68D9AF8D-86F4-4A65-99FB-B06E81A95C81}" type="presOf" srcId="{AB7022C0-CBD0-4D33-9F6D-93C6D01F27DE}" destId="{77228B8B-4109-4FB1-B687-F376CF8D4187}" srcOrd="0" destOrd="0" presId="urn:microsoft.com/office/officeart/2005/8/layout/process5"/>
    <dgm:cxn modelId="{47FA51AC-6E17-4037-8E7B-2A36A5FE52C1}" type="presParOf" srcId="{7007F7CE-B09B-40A6-A7A0-E2CE0BEDD9CA}" destId="{77228B8B-4109-4FB1-B687-F376CF8D4187}" srcOrd="0" destOrd="0" presId="urn:microsoft.com/office/officeart/2005/8/layout/process5"/>
    <dgm:cxn modelId="{8073A48E-D409-4BD8-8E9E-0CA8AA4128AB}" type="presParOf" srcId="{7007F7CE-B09B-40A6-A7A0-E2CE0BEDD9CA}" destId="{EA29E651-D90C-467F-AC9F-A41ABACC9807}" srcOrd="1" destOrd="0" presId="urn:microsoft.com/office/officeart/2005/8/layout/process5"/>
    <dgm:cxn modelId="{1E539521-B0AB-4D4B-969B-7075122033CB}" type="presParOf" srcId="{EA29E651-D90C-467F-AC9F-A41ABACC9807}" destId="{5433EF06-BC0D-450A-94D9-47B0E4CE5A27}" srcOrd="0" destOrd="0" presId="urn:microsoft.com/office/officeart/2005/8/layout/process5"/>
    <dgm:cxn modelId="{CD0141E7-509F-47DC-B825-3A9460A000E0}" type="presParOf" srcId="{7007F7CE-B09B-40A6-A7A0-E2CE0BEDD9CA}" destId="{4216375A-9A05-4324-A6A2-D10E8C893BBD}" srcOrd="2" destOrd="0" presId="urn:microsoft.com/office/officeart/2005/8/layout/process5"/>
    <dgm:cxn modelId="{CB6E70A2-0A2F-4EFB-A01C-091D3D900E82}" type="presParOf" srcId="{7007F7CE-B09B-40A6-A7A0-E2CE0BEDD9CA}" destId="{F211A5A8-63EA-4E03-BDAD-28A3DED19819}" srcOrd="3" destOrd="0" presId="urn:microsoft.com/office/officeart/2005/8/layout/process5"/>
    <dgm:cxn modelId="{B83CB037-4A27-4BBE-80AB-E1F80363DA00}" type="presParOf" srcId="{F211A5A8-63EA-4E03-BDAD-28A3DED19819}" destId="{E39613A2-A54A-41D8-8F97-46C7B75E2117}" srcOrd="0" destOrd="0" presId="urn:microsoft.com/office/officeart/2005/8/layout/process5"/>
    <dgm:cxn modelId="{C03D069E-0737-49A5-8DEE-7904D4C9E950}" type="presParOf" srcId="{7007F7CE-B09B-40A6-A7A0-E2CE0BEDD9CA}" destId="{6FDF0CA9-2F9D-4D2D-9DD7-56D07F344980}" srcOrd="4" destOrd="0" presId="urn:microsoft.com/office/officeart/2005/8/layout/process5"/>
    <dgm:cxn modelId="{084FAD44-34FE-433A-8096-A1D715702BF8}" type="presParOf" srcId="{7007F7CE-B09B-40A6-A7A0-E2CE0BEDD9CA}" destId="{B9DFDB77-6973-471A-B4D3-2EBF678E83C8}" srcOrd="5" destOrd="0" presId="urn:microsoft.com/office/officeart/2005/8/layout/process5"/>
    <dgm:cxn modelId="{F45173E6-569F-40AA-B0D5-5449F8E17BAA}" type="presParOf" srcId="{B9DFDB77-6973-471A-B4D3-2EBF678E83C8}" destId="{CBBD08BC-62B7-4BC4-B90F-6278AB85476D}" srcOrd="0" destOrd="0" presId="urn:microsoft.com/office/officeart/2005/8/layout/process5"/>
    <dgm:cxn modelId="{9BB37DE2-B2F2-4E31-9A54-6C651A93C280}" type="presParOf" srcId="{7007F7CE-B09B-40A6-A7A0-E2CE0BEDD9CA}" destId="{6637B0EB-31BA-4FEC-A7C5-4F649118AE9B}" srcOrd="6" destOrd="0" presId="urn:microsoft.com/office/officeart/2005/8/layout/process5"/>
    <dgm:cxn modelId="{8A9355F9-E885-481D-B9B0-58853C3D39A2}" type="presParOf" srcId="{7007F7CE-B09B-40A6-A7A0-E2CE0BEDD9CA}" destId="{E8B618FA-EB00-41AF-928B-DA4647DD3761}" srcOrd="7" destOrd="0" presId="urn:microsoft.com/office/officeart/2005/8/layout/process5"/>
    <dgm:cxn modelId="{4BA7BDC6-7A2B-4D87-A650-0E13C1738CD6}" type="presParOf" srcId="{E8B618FA-EB00-41AF-928B-DA4647DD3761}" destId="{4A2B9EE2-AF12-4327-AFC5-66D621BE2979}" srcOrd="0" destOrd="0" presId="urn:microsoft.com/office/officeart/2005/8/layout/process5"/>
    <dgm:cxn modelId="{F8A98790-2C7A-4264-9443-3D0632E1C4E8}" type="presParOf" srcId="{7007F7CE-B09B-40A6-A7A0-E2CE0BEDD9CA}" destId="{4B1973B5-A72F-477A-BE7D-919352999A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B947C-B38F-4E9F-B6D4-9A3A7A4E54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022C0-CBD0-4D33-9F6D-93C6D01F27DE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İnten</a:t>
          </a:r>
          <a:r>
            <a:rPr lang="tr-TR" dirty="0" smtClean="0"/>
            <a:t> </a:t>
          </a:r>
          <a:r>
            <a:rPr lang="tr-TR" dirty="0" err="1" smtClean="0"/>
            <a:t>parsing</a:t>
          </a:r>
          <a:endParaRPr lang="tr-TR" dirty="0" smtClean="0"/>
        </a:p>
        <a:p>
          <a:r>
            <a:rPr lang="tr-TR" dirty="0" smtClean="0"/>
            <a:t> (.</a:t>
          </a:r>
          <a:r>
            <a:rPr lang="tr-TR" dirty="0" err="1" smtClean="0"/>
            <a:t>json</a:t>
          </a:r>
          <a:r>
            <a:rPr lang="tr-TR" dirty="0" smtClean="0"/>
            <a:t>)</a:t>
          </a:r>
          <a:endParaRPr lang="en-US" dirty="0"/>
        </a:p>
      </dgm:t>
    </dgm:pt>
    <dgm:pt modelId="{C3F7D016-3350-4A8D-8654-3ABCBE86B569}" type="parTrans" cxnId="{0674B82F-A759-4F39-BB5D-6181850D007A}">
      <dgm:prSet/>
      <dgm:spPr/>
      <dgm:t>
        <a:bodyPr/>
        <a:lstStyle/>
        <a:p>
          <a:endParaRPr lang="en-US"/>
        </a:p>
      </dgm:t>
    </dgm:pt>
    <dgm:pt modelId="{C941FF79-A03D-4EDA-8DC2-DFDC06D73364}" type="sibTrans" cxnId="{0674B82F-A759-4F39-BB5D-6181850D007A}">
      <dgm:prSet/>
      <dgm:spPr/>
      <dgm:t>
        <a:bodyPr/>
        <a:lstStyle/>
        <a:p>
          <a:endParaRPr lang="en-US"/>
        </a:p>
      </dgm:t>
    </dgm:pt>
    <dgm:pt modelId="{76C89655-45FF-4766-8449-E14706E116FF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err="1" smtClean="0"/>
            <a:t>Traffic</a:t>
          </a:r>
          <a:r>
            <a:rPr lang="tr-TR" dirty="0" smtClean="0"/>
            <a:t> </a:t>
          </a:r>
          <a:r>
            <a:rPr lang="tr-TR" dirty="0" err="1" smtClean="0"/>
            <a:t>Forcasting</a:t>
          </a:r>
          <a:endParaRPr lang="en-US" dirty="0"/>
        </a:p>
      </dgm:t>
    </dgm:pt>
    <dgm:pt modelId="{7D1BE734-C866-4765-B9B8-D49E1D2E77ED}" type="parTrans" cxnId="{4331D9CF-2029-4770-8753-F83606C90AA9}">
      <dgm:prSet/>
      <dgm:spPr/>
      <dgm:t>
        <a:bodyPr/>
        <a:lstStyle/>
        <a:p>
          <a:endParaRPr lang="en-US"/>
        </a:p>
      </dgm:t>
    </dgm:pt>
    <dgm:pt modelId="{A0AFD9A8-7E77-483F-81C0-52617BE82560}" type="sibTrans" cxnId="{4331D9CF-2029-4770-8753-F83606C90AA9}">
      <dgm:prSet/>
      <dgm:spPr/>
      <dgm:t>
        <a:bodyPr/>
        <a:lstStyle/>
        <a:p>
          <a:endParaRPr lang="en-US" dirty="0"/>
        </a:p>
      </dgm:t>
    </dgm:pt>
    <dgm:pt modelId="{ED34BEA7-1FD7-456B-899A-2C515E5DDCF8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Admission</a:t>
          </a:r>
          <a:r>
            <a:rPr lang="tr-TR" dirty="0" smtClean="0"/>
            <a:t> &amp; </a:t>
          </a:r>
          <a:r>
            <a:rPr lang="tr-TR" dirty="0" err="1" smtClean="0"/>
            <a:t>Priority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en-US" dirty="0"/>
        </a:p>
      </dgm:t>
    </dgm:pt>
    <dgm:pt modelId="{98C6BF80-4B54-4F74-B07E-8ADF79572D5E}" type="parTrans" cxnId="{52DCC19D-8597-498B-8308-403BDEC69D5B}">
      <dgm:prSet/>
      <dgm:spPr/>
      <dgm:t>
        <a:bodyPr/>
        <a:lstStyle/>
        <a:p>
          <a:endParaRPr lang="en-US"/>
        </a:p>
      </dgm:t>
    </dgm:pt>
    <dgm:pt modelId="{A6FC55C6-3FA7-45C1-A101-B2E5C0EC10B4}" type="sibTrans" cxnId="{52DCC19D-8597-498B-8308-403BDEC69D5B}">
      <dgm:prSet/>
      <dgm:spPr/>
      <dgm:t>
        <a:bodyPr/>
        <a:lstStyle/>
        <a:p>
          <a:endParaRPr lang="en-US"/>
        </a:p>
      </dgm:t>
    </dgm:pt>
    <dgm:pt modelId="{AD560FAE-B342-423C-A932-3435EF8005D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en-US" dirty="0"/>
        </a:p>
      </dgm:t>
    </dgm:pt>
    <dgm:pt modelId="{4A93BC9F-F89C-45EC-BB5B-A76571132B36}" type="parTrans" cxnId="{BA312847-0272-4234-8CC8-09963046F700}">
      <dgm:prSet/>
      <dgm:spPr/>
      <dgm:t>
        <a:bodyPr/>
        <a:lstStyle/>
        <a:p>
          <a:endParaRPr lang="en-US"/>
        </a:p>
      </dgm:t>
    </dgm:pt>
    <dgm:pt modelId="{B1D0762B-F9BC-4E6B-8A78-8F7E3C79E573}" type="sibTrans" cxnId="{BA312847-0272-4234-8CC8-09963046F700}">
      <dgm:prSet/>
      <dgm:spPr/>
      <dgm:t>
        <a:bodyPr/>
        <a:lstStyle/>
        <a:p>
          <a:endParaRPr lang="en-US"/>
        </a:p>
      </dgm:t>
    </dgm:pt>
    <dgm:pt modelId="{A667D4A7-C536-43D7-A068-E059B54E293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ML Model </a:t>
          </a:r>
          <a:r>
            <a:rPr lang="tr-TR" dirty="0" err="1" smtClean="0"/>
            <a:t>Selection</a:t>
          </a:r>
          <a:endParaRPr lang="en-US" dirty="0"/>
        </a:p>
      </dgm:t>
    </dgm:pt>
    <dgm:pt modelId="{261F974B-B96B-4082-B156-4B52279D688E}" type="parTrans" cxnId="{3DB81ADE-1E1D-493D-8650-9ABCF7560746}">
      <dgm:prSet/>
      <dgm:spPr/>
      <dgm:t>
        <a:bodyPr/>
        <a:lstStyle/>
        <a:p>
          <a:endParaRPr lang="en-US"/>
        </a:p>
      </dgm:t>
    </dgm:pt>
    <dgm:pt modelId="{D9190DEA-825D-4300-9659-3CC16299A193}" type="sibTrans" cxnId="{3DB81ADE-1E1D-493D-8650-9ABCF7560746}">
      <dgm:prSet/>
      <dgm:spPr/>
      <dgm:t>
        <a:bodyPr/>
        <a:lstStyle/>
        <a:p>
          <a:endParaRPr lang="en-US"/>
        </a:p>
      </dgm:t>
    </dgm:pt>
    <dgm:pt modelId="{CACD2FCF-BFEB-4E0D-B66A-7A8ABC94ADC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 </a:t>
          </a:r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information</a:t>
          </a:r>
          <a:r>
            <a:rPr lang="tr-TR" dirty="0" smtClean="0"/>
            <a:t> &amp; </a:t>
          </a:r>
          <a:r>
            <a:rPr lang="tr-TR" dirty="0" err="1" smtClean="0"/>
            <a:t>requirements</a:t>
          </a:r>
          <a:endParaRPr lang="en-US" dirty="0"/>
        </a:p>
      </dgm:t>
    </dgm:pt>
    <dgm:pt modelId="{6542828E-4E7E-4948-A87C-56C4B67EF3B7}" type="parTrans" cxnId="{B1BC2632-5CD6-4BE4-AF47-43236684002B}">
      <dgm:prSet/>
      <dgm:spPr/>
      <dgm:t>
        <a:bodyPr/>
        <a:lstStyle/>
        <a:p>
          <a:endParaRPr lang="en-US"/>
        </a:p>
      </dgm:t>
    </dgm:pt>
    <dgm:pt modelId="{1079E90B-751E-4F35-83E3-AD8DC38A6717}" type="sibTrans" cxnId="{B1BC2632-5CD6-4BE4-AF47-43236684002B}">
      <dgm:prSet/>
      <dgm:spPr/>
      <dgm:t>
        <a:bodyPr/>
        <a:lstStyle/>
        <a:p>
          <a:endParaRPr lang="en-US"/>
        </a:p>
      </dgm:t>
    </dgm:pt>
    <dgm:pt modelId="{10F2B692-C1DC-4553-857D-AC98F204BDF5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utilization</a:t>
          </a:r>
          <a:endParaRPr lang="en-US" dirty="0"/>
        </a:p>
      </dgm:t>
    </dgm:pt>
    <dgm:pt modelId="{F33CCBE8-430C-408E-99F8-1C5FCD2857EF}" type="parTrans" cxnId="{42EAC42F-9068-4DEC-988C-B936C07A4DEB}">
      <dgm:prSet/>
      <dgm:spPr/>
      <dgm:t>
        <a:bodyPr/>
        <a:lstStyle/>
        <a:p>
          <a:endParaRPr lang="en-US"/>
        </a:p>
      </dgm:t>
    </dgm:pt>
    <dgm:pt modelId="{B2683FFB-D787-4155-8695-A13F85E5C52F}" type="sibTrans" cxnId="{42EAC42F-9068-4DEC-988C-B936C07A4DEB}">
      <dgm:prSet/>
      <dgm:spPr/>
      <dgm:t>
        <a:bodyPr/>
        <a:lstStyle/>
        <a:p>
          <a:endParaRPr lang="en-US"/>
        </a:p>
      </dgm:t>
    </dgm:pt>
    <dgm:pt modelId="{CA8E8FF0-BA7F-4D85-ACA4-9744F54D8C2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admission</a:t>
          </a:r>
          <a:r>
            <a:rPr lang="tr-TR" dirty="0" smtClean="0"/>
            <a:t> and </a:t>
          </a:r>
          <a:r>
            <a:rPr lang="tr-TR" dirty="0" err="1" smtClean="0"/>
            <a:t>priority</a:t>
          </a:r>
          <a:endParaRPr lang="en-US" dirty="0"/>
        </a:p>
      </dgm:t>
    </dgm:pt>
    <dgm:pt modelId="{2CF083A1-F873-4C97-9EAF-388979E76ED2}" type="parTrans" cxnId="{CFF292B8-B3B9-44DD-9CB1-2D8484208472}">
      <dgm:prSet/>
      <dgm:spPr/>
      <dgm:t>
        <a:bodyPr/>
        <a:lstStyle/>
        <a:p>
          <a:endParaRPr lang="en-US"/>
        </a:p>
      </dgm:t>
    </dgm:pt>
    <dgm:pt modelId="{9A816FE4-1D0A-4FD7-9ED8-9DBFA6E09230}" type="sibTrans" cxnId="{CFF292B8-B3B9-44DD-9CB1-2D8484208472}">
      <dgm:prSet/>
      <dgm:spPr/>
      <dgm:t>
        <a:bodyPr/>
        <a:lstStyle/>
        <a:p>
          <a:endParaRPr lang="en-US"/>
        </a:p>
      </dgm:t>
    </dgm:pt>
    <dgm:pt modelId="{16E13C45-4418-4C30-9B66-1F3F9B44A519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Different</a:t>
          </a:r>
          <a:r>
            <a:rPr lang="tr-TR" dirty="0" smtClean="0"/>
            <a:t> ML </a:t>
          </a:r>
          <a:r>
            <a:rPr lang="tr-TR" dirty="0" err="1" smtClean="0"/>
            <a:t>models</a:t>
          </a:r>
          <a:r>
            <a:rPr lang="tr-TR" dirty="0" smtClean="0"/>
            <a:t> in a </a:t>
          </a:r>
          <a:r>
            <a:rPr lang="tr-TR" dirty="0" err="1" smtClean="0"/>
            <a:t>pool</a:t>
          </a:r>
          <a:endParaRPr lang="en-US" dirty="0"/>
        </a:p>
      </dgm:t>
    </dgm:pt>
    <dgm:pt modelId="{A5184C5B-FCBB-4211-8542-36208D78E14D}" type="parTrans" cxnId="{3AEA0CA2-C367-4ABF-BC47-CBC8AD22F140}">
      <dgm:prSet/>
      <dgm:spPr/>
      <dgm:t>
        <a:bodyPr/>
        <a:lstStyle/>
        <a:p>
          <a:endParaRPr lang="en-US"/>
        </a:p>
      </dgm:t>
    </dgm:pt>
    <dgm:pt modelId="{EAE510DF-BA9F-4151-AF83-6125E6A2EC25}" type="sibTrans" cxnId="{3AEA0CA2-C367-4ABF-BC47-CBC8AD22F140}">
      <dgm:prSet/>
      <dgm:spPr/>
      <dgm:t>
        <a:bodyPr/>
        <a:lstStyle/>
        <a:p>
          <a:endParaRPr lang="en-US"/>
        </a:p>
      </dgm:t>
    </dgm:pt>
    <dgm:pt modelId="{4DBBC3D6-6D59-410D-884A-BC47887AD952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allocation</a:t>
          </a:r>
          <a:endParaRPr lang="en-US" dirty="0"/>
        </a:p>
      </dgm:t>
    </dgm:pt>
    <dgm:pt modelId="{7280CBB3-E47F-4203-914C-B21DA4CFF58A}" type="parTrans" cxnId="{45B9C682-4D0C-470F-8D13-3F83A8E52B6C}">
      <dgm:prSet/>
      <dgm:spPr/>
      <dgm:t>
        <a:bodyPr/>
        <a:lstStyle/>
        <a:p>
          <a:endParaRPr lang="en-US"/>
        </a:p>
      </dgm:t>
    </dgm:pt>
    <dgm:pt modelId="{D0A16BF3-631B-4CCD-ACBD-22E71457BA38}" type="sibTrans" cxnId="{45B9C682-4D0C-470F-8D13-3F83A8E52B6C}">
      <dgm:prSet/>
      <dgm:spPr/>
      <dgm:t>
        <a:bodyPr/>
        <a:lstStyle/>
        <a:p>
          <a:endParaRPr lang="en-US"/>
        </a:p>
      </dgm:t>
    </dgm:pt>
    <dgm:pt modelId="{7007F7CE-B09B-40A6-A7A0-E2CE0BEDD9CA}" type="pres">
      <dgm:prSet presAssocID="{89CB947C-B38F-4E9F-B6D4-9A3A7A4E54C4}" presName="diagram" presStyleCnt="0">
        <dgm:presLayoutVars>
          <dgm:dir/>
          <dgm:resizeHandles val="exact"/>
        </dgm:presLayoutVars>
      </dgm:prSet>
      <dgm:spPr/>
    </dgm:pt>
    <dgm:pt modelId="{77228B8B-4109-4FB1-B687-F376CF8D4187}" type="pres">
      <dgm:prSet presAssocID="{AB7022C0-CBD0-4D33-9F6D-93C6D01F27D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E651-D90C-467F-AC9F-A41ABACC9807}" type="pres">
      <dgm:prSet presAssocID="{C941FF79-A03D-4EDA-8DC2-DFDC06D73364}" presName="sibTrans" presStyleLbl="sibTrans2D1" presStyleIdx="0" presStyleCnt="4" custScaleX="139988" custScaleY="60763"/>
      <dgm:spPr/>
    </dgm:pt>
    <dgm:pt modelId="{5433EF06-BC0D-450A-94D9-47B0E4CE5A27}" type="pres">
      <dgm:prSet presAssocID="{C941FF79-A03D-4EDA-8DC2-DFDC06D73364}" presName="connectorText" presStyleLbl="sibTrans2D1" presStyleIdx="0" presStyleCnt="4"/>
      <dgm:spPr/>
    </dgm:pt>
    <dgm:pt modelId="{4216375A-9A05-4324-A6A2-D10E8C893BBD}" type="pres">
      <dgm:prSet presAssocID="{76C89655-45FF-4766-8449-E14706E116FF}" presName="node" presStyleLbl="node1" presStyleIdx="1" presStyleCnt="5">
        <dgm:presLayoutVars>
          <dgm:bulletEnabled val="1"/>
        </dgm:presLayoutVars>
      </dgm:prSet>
      <dgm:spPr/>
    </dgm:pt>
    <dgm:pt modelId="{F211A5A8-63EA-4E03-BDAD-28A3DED19819}" type="pres">
      <dgm:prSet presAssocID="{A0AFD9A8-7E77-483F-81C0-52617BE82560}" presName="sibTrans" presStyleLbl="sibTrans2D1" presStyleIdx="1" presStyleCnt="4" custScaleY="52648" custLinFactNeighborX="4905" custLinFactNeighborY="2932"/>
      <dgm:spPr/>
    </dgm:pt>
    <dgm:pt modelId="{E39613A2-A54A-41D8-8F97-46C7B75E2117}" type="pres">
      <dgm:prSet presAssocID="{A0AFD9A8-7E77-483F-81C0-52617BE82560}" presName="connectorText" presStyleLbl="sibTrans2D1" presStyleIdx="1" presStyleCnt="4"/>
      <dgm:spPr/>
    </dgm:pt>
    <dgm:pt modelId="{6FDF0CA9-2F9D-4D2D-9DD7-56D07F344980}" type="pres">
      <dgm:prSet presAssocID="{ED34BEA7-1FD7-456B-899A-2C515E5DDC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FDB77-6973-471A-B4D3-2EBF678E83C8}" type="pres">
      <dgm:prSet presAssocID="{A6FC55C6-3FA7-45C1-A101-B2E5C0EC10B4}" presName="sibTrans" presStyleLbl="sibTrans2D1" presStyleIdx="2" presStyleCnt="4" custScaleX="154484" custScaleY="67987"/>
      <dgm:spPr/>
    </dgm:pt>
    <dgm:pt modelId="{CBBD08BC-62B7-4BC4-B90F-6278AB85476D}" type="pres">
      <dgm:prSet presAssocID="{A6FC55C6-3FA7-45C1-A101-B2E5C0EC10B4}" presName="connectorText" presStyleLbl="sibTrans2D1" presStyleIdx="2" presStyleCnt="4"/>
      <dgm:spPr/>
    </dgm:pt>
    <dgm:pt modelId="{6637B0EB-31BA-4FEC-A7C5-4F649118AE9B}" type="pres">
      <dgm:prSet presAssocID="{AD560FAE-B342-423C-A932-3435EF8005D1}" presName="node" presStyleLbl="node1" presStyleIdx="3" presStyleCnt="5">
        <dgm:presLayoutVars>
          <dgm:bulletEnabled val="1"/>
        </dgm:presLayoutVars>
      </dgm:prSet>
      <dgm:spPr/>
    </dgm:pt>
    <dgm:pt modelId="{E8B618FA-EB00-41AF-928B-DA4647DD3761}" type="pres">
      <dgm:prSet presAssocID="{B1D0762B-F9BC-4E6B-8A78-8F7E3C79E573}" presName="sibTrans" presStyleLbl="sibTrans2D1" presStyleIdx="3" presStyleCnt="4" custAng="3087950" custScaleX="198760" custScaleY="63495" custLinFactY="-100000" custLinFactNeighborX="-11705" custLinFactNeighborY="-101613"/>
      <dgm:spPr/>
    </dgm:pt>
    <dgm:pt modelId="{4A2B9EE2-AF12-4327-AFC5-66D621BE2979}" type="pres">
      <dgm:prSet presAssocID="{B1D0762B-F9BC-4E6B-8A78-8F7E3C79E573}" presName="connectorText" presStyleLbl="sibTrans2D1" presStyleIdx="3" presStyleCnt="4"/>
      <dgm:spPr/>
    </dgm:pt>
    <dgm:pt modelId="{4B1973B5-A72F-477A-BE7D-919352999AE8}" type="pres">
      <dgm:prSet presAssocID="{A667D4A7-C536-43D7-A068-E059B54E2935}" presName="node" presStyleLbl="node1" presStyleIdx="4" presStyleCnt="5" custLinFactNeighborX="13" custLinFactNeighborY="-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31D9CF-2029-4770-8753-F83606C90AA9}" srcId="{89CB947C-B38F-4E9F-B6D4-9A3A7A4E54C4}" destId="{76C89655-45FF-4766-8449-E14706E116FF}" srcOrd="1" destOrd="0" parTransId="{7D1BE734-C866-4765-B9B8-D49E1D2E77ED}" sibTransId="{A0AFD9A8-7E77-483F-81C0-52617BE82560}"/>
    <dgm:cxn modelId="{9E6A2A0C-CF53-4C69-82E1-E94C2166FB40}" type="presOf" srcId="{CACD2FCF-BFEB-4E0D-B66A-7A8ABC94ADC1}" destId="{77228B8B-4109-4FB1-B687-F376CF8D4187}" srcOrd="0" destOrd="1" presId="urn:microsoft.com/office/officeart/2005/8/layout/process5"/>
    <dgm:cxn modelId="{42EAC42F-9068-4DEC-988C-B936C07A4DEB}" srcId="{76C89655-45FF-4766-8449-E14706E116FF}" destId="{10F2B692-C1DC-4553-857D-AC98F204BDF5}" srcOrd="0" destOrd="0" parTransId="{F33CCBE8-430C-408E-99F8-1C5FCD2857EF}" sibTransId="{B2683FFB-D787-4155-8695-A13F85E5C52F}"/>
    <dgm:cxn modelId="{54272877-4238-4031-B264-0949B4A69926}" type="presOf" srcId="{C941FF79-A03D-4EDA-8DC2-DFDC06D73364}" destId="{EA29E651-D90C-467F-AC9F-A41ABACC9807}" srcOrd="0" destOrd="0" presId="urn:microsoft.com/office/officeart/2005/8/layout/process5"/>
    <dgm:cxn modelId="{CBFB9DBC-1993-4C3F-BE8F-58EC592471B9}" type="presOf" srcId="{A6FC55C6-3FA7-45C1-A101-B2E5C0EC10B4}" destId="{CBBD08BC-62B7-4BC4-B90F-6278AB85476D}" srcOrd="1" destOrd="0" presId="urn:microsoft.com/office/officeart/2005/8/layout/process5"/>
    <dgm:cxn modelId="{0A0DD94B-978F-4302-B54E-45748BE6C309}" type="presOf" srcId="{A0AFD9A8-7E77-483F-81C0-52617BE82560}" destId="{F211A5A8-63EA-4E03-BDAD-28A3DED19819}" srcOrd="0" destOrd="0" presId="urn:microsoft.com/office/officeart/2005/8/layout/process5"/>
    <dgm:cxn modelId="{CC65B83D-3EA3-4613-9A13-0897996B503B}" type="presOf" srcId="{B1D0762B-F9BC-4E6B-8A78-8F7E3C79E573}" destId="{E8B618FA-EB00-41AF-928B-DA4647DD3761}" srcOrd="0" destOrd="0" presId="urn:microsoft.com/office/officeart/2005/8/layout/process5"/>
    <dgm:cxn modelId="{687E34F5-F6ED-4986-B4EC-836E2FDAD3F9}" type="presOf" srcId="{B1D0762B-F9BC-4E6B-8A78-8F7E3C79E573}" destId="{4A2B9EE2-AF12-4327-AFC5-66D621BE2979}" srcOrd="1" destOrd="0" presId="urn:microsoft.com/office/officeart/2005/8/layout/process5"/>
    <dgm:cxn modelId="{BA312847-0272-4234-8CC8-09963046F700}" srcId="{89CB947C-B38F-4E9F-B6D4-9A3A7A4E54C4}" destId="{AD560FAE-B342-423C-A932-3435EF8005D1}" srcOrd="3" destOrd="0" parTransId="{4A93BC9F-F89C-45EC-BB5B-A76571132B36}" sibTransId="{B1D0762B-F9BC-4E6B-8A78-8F7E3C79E573}"/>
    <dgm:cxn modelId="{B1BC2632-5CD6-4BE4-AF47-43236684002B}" srcId="{AB7022C0-CBD0-4D33-9F6D-93C6D01F27DE}" destId="{CACD2FCF-BFEB-4E0D-B66A-7A8ABC94ADC1}" srcOrd="0" destOrd="0" parTransId="{6542828E-4E7E-4948-A87C-56C4B67EF3B7}" sibTransId="{1079E90B-751E-4F35-83E3-AD8DC38A6717}"/>
    <dgm:cxn modelId="{4CF99259-8638-498F-BD8C-C5EB49F32435}" type="presOf" srcId="{CA8E8FF0-BA7F-4D85-ACA4-9744F54D8C2F}" destId="{6FDF0CA9-2F9D-4D2D-9DD7-56D07F344980}" srcOrd="0" destOrd="1" presId="urn:microsoft.com/office/officeart/2005/8/layout/process5"/>
    <dgm:cxn modelId="{CFF292B8-B3B9-44DD-9CB1-2D8484208472}" srcId="{ED34BEA7-1FD7-456B-899A-2C515E5DDCF8}" destId="{CA8E8FF0-BA7F-4D85-ACA4-9744F54D8C2F}" srcOrd="0" destOrd="0" parTransId="{2CF083A1-F873-4C97-9EAF-388979E76ED2}" sibTransId="{9A816FE4-1D0A-4FD7-9ED8-9DBFA6E09230}"/>
    <dgm:cxn modelId="{52DCC19D-8597-498B-8308-403BDEC69D5B}" srcId="{89CB947C-B38F-4E9F-B6D4-9A3A7A4E54C4}" destId="{ED34BEA7-1FD7-456B-899A-2C515E5DDCF8}" srcOrd="2" destOrd="0" parTransId="{98C6BF80-4B54-4F74-B07E-8ADF79572D5E}" sibTransId="{A6FC55C6-3FA7-45C1-A101-B2E5C0EC10B4}"/>
    <dgm:cxn modelId="{66D49C76-E9B1-4C21-926E-8376D964E0FB}" type="presOf" srcId="{A0AFD9A8-7E77-483F-81C0-52617BE82560}" destId="{E39613A2-A54A-41D8-8F97-46C7B75E2117}" srcOrd="1" destOrd="0" presId="urn:microsoft.com/office/officeart/2005/8/layout/process5"/>
    <dgm:cxn modelId="{3DB81ADE-1E1D-493D-8650-9ABCF7560746}" srcId="{89CB947C-B38F-4E9F-B6D4-9A3A7A4E54C4}" destId="{A667D4A7-C536-43D7-A068-E059B54E2935}" srcOrd="4" destOrd="0" parTransId="{261F974B-B96B-4082-B156-4B52279D688E}" sibTransId="{D9190DEA-825D-4300-9659-3CC16299A193}"/>
    <dgm:cxn modelId="{9A0A5848-C908-44CA-AC98-7E8C2BD879AF}" type="presOf" srcId="{ED34BEA7-1FD7-456B-899A-2C515E5DDCF8}" destId="{6FDF0CA9-2F9D-4D2D-9DD7-56D07F344980}" srcOrd="0" destOrd="0" presId="urn:microsoft.com/office/officeart/2005/8/layout/process5"/>
    <dgm:cxn modelId="{010218DF-A49E-47F9-9578-01ACA655A75E}" type="presOf" srcId="{A6FC55C6-3FA7-45C1-A101-B2E5C0EC10B4}" destId="{B9DFDB77-6973-471A-B4D3-2EBF678E83C8}" srcOrd="0" destOrd="0" presId="urn:microsoft.com/office/officeart/2005/8/layout/process5"/>
    <dgm:cxn modelId="{3D7E643D-04E8-422E-97CF-6655D1DC6B74}" type="presOf" srcId="{AD560FAE-B342-423C-A932-3435EF8005D1}" destId="{6637B0EB-31BA-4FEC-A7C5-4F649118AE9B}" srcOrd="0" destOrd="0" presId="urn:microsoft.com/office/officeart/2005/8/layout/process5"/>
    <dgm:cxn modelId="{E6B1782A-0008-456D-8B19-45CD288FEA17}" type="presOf" srcId="{89CB947C-B38F-4E9F-B6D4-9A3A7A4E54C4}" destId="{7007F7CE-B09B-40A6-A7A0-E2CE0BEDD9CA}" srcOrd="0" destOrd="0" presId="urn:microsoft.com/office/officeart/2005/8/layout/process5"/>
    <dgm:cxn modelId="{20A57D3A-BE27-45B6-B992-CCCD8DF891B3}" type="presOf" srcId="{AB7022C0-CBD0-4D33-9F6D-93C6D01F27DE}" destId="{77228B8B-4109-4FB1-B687-F376CF8D4187}" srcOrd="0" destOrd="0" presId="urn:microsoft.com/office/officeart/2005/8/layout/process5"/>
    <dgm:cxn modelId="{13B36AAD-5D7E-46C5-A0AC-A577777489A7}" type="presOf" srcId="{C941FF79-A03D-4EDA-8DC2-DFDC06D73364}" destId="{5433EF06-BC0D-450A-94D9-47B0E4CE5A27}" srcOrd="1" destOrd="0" presId="urn:microsoft.com/office/officeart/2005/8/layout/process5"/>
    <dgm:cxn modelId="{2C00CC57-4C91-458D-81C6-96942DF0EE6A}" type="presOf" srcId="{16E13C45-4418-4C30-9B66-1F3F9B44A519}" destId="{4B1973B5-A72F-477A-BE7D-919352999AE8}" srcOrd="0" destOrd="1" presId="urn:microsoft.com/office/officeart/2005/8/layout/process5"/>
    <dgm:cxn modelId="{984DE6D8-DD58-4EA8-8C29-787437E08C14}" type="presOf" srcId="{4DBBC3D6-6D59-410D-884A-BC47887AD952}" destId="{6637B0EB-31BA-4FEC-A7C5-4F649118AE9B}" srcOrd="0" destOrd="1" presId="urn:microsoft.com/office/officeart/2005/8/layout/process5"/>
    <dgm:cxn modelId="{71252AB1-B21D-4A5F-B224-C7C98F422153}" type="presOf" srcId="{76C89655-45FF-4766-8449-E14706E116FF}" destId="{4216375A-9A05-4324-A6A2-D10E8C893BBD}" srcOrd="0" destOrd="0" presId="urn:microsoft.com/office/officeart/2005/8/layout/process5"/>
    <dgm:cxn modelId="{3AEA0CA2-C367-4ABF-BC47-CBC8AD22F140}" srcId="{A667D4A7-C536-43D7-A068-E059B54E2935}" destId="{16E13C45-4418-4C30-9B66-1F3F9B44A519}" srcOrd="0" destOrd="0" parTransId="{A5184C5B-FCBB-4211-8542-36208D78E14D}" sibTransId="{EAE510DF-BA9F-4151-AF83-6125E6A2EC25}"/>
    <dgm:cxn modelId="{B05F8070-400A-4BBA-AC95-C40C6CCDE720}" type="presOf" srcId="{A667D4A7-C536-43D7-A068-E059B54E2935}" destId="{4B1973B5-A72F-477A-BE7D-919352999AE8}" srcOrd="0" destOrd="0" presId="urn:microsoft.com/office/officeart/2005/8/layout/process5"/>
    <dgm:cxn modelId="{0674B82F-A759-4F39-BB5D-6181850D007A}" srcId="{89CB947C-B38F-4E9F-B6D4-9A3A7A4E54C4}" destId="{AB7022C0-CBD0-4D33-9F6D-93C6D01F27DE}" srcOrd="0" destOrd="0" parTransId="{C3F7D016-3350-4A8D-8654-3ABCBE86B569}" sibTransId="{C941FF79-A03D-4EDA-8DC2-DFDC06D73364}"/>
    <dgm:cxn modelId="{2CA3CF33-5F1B-470B-957D-78D3A8A7D206}" type="presOf" srcId="{10F2B692-C1DC-4553-857D-AC98F204BDF5}" destId="{4216375A-9A05-4324-A6A2-D10E8C893BBD}" srcOrd="0" destOrd="1" presId="urn:microsoft.com/office/officeart/2005/8/layout/process5"/>
    <dgm:cxn modelId="{45B9C682-4D0C-470F-8D13-3F83A8E52B6C}" srcId="{AD560FAE-B342-423C-A932-3435EF8005D1}" destId="{4DBBC3D6-6D59-410D-884A-BC47887AD952}" srcOrd="0" destOrd="0" parTransId="{7280CBB3-E47F-4203-914C-B21DA4CFF58A}" sibTransId="{D0A16BF3-631B-4CCD-ACBD-22E71457BA38}"/>
    <dgm:cxn modelId="{F60728B5-0F6C-4C64-A8DF-D9E6FDE91454}" type="presParOf" srcId="{7007F7CE-B09B-40A6-A7A0-E2CE0BEDD9CA}" destId="{77228B8B-4109-4FB1-B687-F376CF8D4187}" srcOrd="0" destOrd="0" presId="urn:microsoft.com/office/officeart/2005/8/layout/process5"/>
    <dgm:cxn modelId="{ACC80EF4-6755-4317-890C-797B9E44EBBB}" type="presParOf" srcId="{7007F7CE-B09B-40A6-A7A0-E2CE0BEDD9CA}" destId="{EA29E651-D90C-467F-AC9F-A41ABACC9807}" srcOrd="1" destOrd="0" presId="urn:microsoft.com/office/officeart/2005/8/layout/process5"/>
    <dgm:cxn modelId="{A1E3D139-0C18-4C69-B14F-98AAF7354636}" type="presParOf" srcId="{EA29E651-D90C-467F-AC9F-A41ABACC9807}" destId="{5433EF06-BC0D-450A-94D9-47B0E4CE5A27}" srcOrd="0" destOrd="0" presId="urn:microsoft.com/office/officeart/2005/8/layout/process5"/>
    <dgm:cxn modelId="{5377D17D-5B07-40C4-9F77-D2201BDA4C05}" type="presParOf" srcId="{7007F7CE-B09B-40A6-A7A0-E2CE0BEDD9CA}" destId="{4216375A-9A05-4324-A6A2-D10E8C893BBD}" srcOrd="2" destOrd="0" presId="urn:microsoft.com/office/officeart/2005/8/layout/process5"/>
    <dgm:cxn modelId="{823E931A-F908-4459-8883-68F74676EE8F}" type="presParOf" srcId="{7007F7CE-B09B-40A6-A7A0-E2CE0BEDD9CA}" destId="{F211A5A8-63EA-4E03-BDAD-28A3DED19819}" srcOrd="3" destOrd="0" presId="urn:microsoft.com/office/officeart/2005/8/layout/process5"/>
    <dgm:cxn modelId="{605B3E1E-5FD4-43A7-A14C-B901DEAD5817}" type="presParOf" srcId="{F211A5A8-63EA-4E03-BDAD-28A3DED19819}" destId="{E39613A2-A54A-41D8-8F97-46C7B75E2117}" srcOrd="0" destOrd="0" presId="urn:microsoft.com/office/officeart/2005/8/layout/process5"/>
    <dgm:cxn modelId="{F405D2AC-D2CE-4116-BB4A-0AC67AD47FE9}" type="presParOf" srcId="{7007F7CE-B09B-40A6-A7A0-E2CE0BEDD9CA}" destId="{6FDF0CA9-2F9D-4D2D-9DD7-56D07F344980}" srcOrd="4" destOrd="0" presId="urn:microsoft.com/office/officeart/2005/8/layout/process5"/>
    <dgm:cxn modelId="{483CD883-0D57-4889-B599-9E1946276280}" type="presParOf" srcId="{7007F7CE-B09B-40A6-A7A0-E2CE0BEDD9CA}" destId="{B9DFDB77-6973-471A-B4D3-2EBF678E83C8}" srcOrd="5" destOrd="0" presId="urn:microsoft.com/office/officeart/2005/8/layout/process5"/>
    <dgm:cxn modelId="{B29AF5FD-1522-4B8A-AB28-54A3020F153C}" type="presParOf" srcId="{B9DFDB77-6973-471A-B4D3-2EBF678E83C8}" destId="{CBBD08BC-62B7-4BC4-B90F-6278AB85476D}" srcOrd="0" destOrd="0" presId="urn:microsoft.com/office/officeart/2005/8/layout/process5"/>
    <dgm:cxn modelId="{6FBEC458-31B3-4B09-85FB-C3F018F3C1BF}" type="presParOf" srcId="{7007F7CE-B09B-40A6-A7A0-E2CE0BEDD9CA}" destId="{6637B0EB-31BA-4FEC-A7C5-4F649118AE9B}" srcOrd="6" destOrd="0" presId="urn:microsoft.com/office/officeart/2005/8/layout/process5"/>
    <dgm:cxn modelId="{8FE0FB32-FC2F-4490-89AF-DA4C7ADC9B04}" type="presParOf" srcId="{7007F7CE-B09B-40A6-A7A0-E2CE0BEDD9CA}" destId="{E8B618FA-EB00-41AF-928B-DA4647DD3761}" srcOrd="7" destOrd="0" presId="urn:microsoft.com/office/officeart/2005/8/layout/process5"/>
    <dgm:cxn modelId="{47E29658-BD27-4A2C-9C17-7EA0F6A2E5D0}" type="presParOf" srcId="{E8B618FA-EB00-41AF-928B-DA4647DD3761}" destId="{4A2B9EE2-AF12-4327-AFC5-66D621BE2979}" srcOrd="0" destOrd="0" presId="urn:microsoft.com/office/officeart/2005/8/layout/process5"/>
    <dgm:cxn modelId="{015C279D-3544-43D9-A22E-6D824FA78FDD}" type="presParOf" srcId="{7007F7CE-B09B-40A6-A7A0-E2CE0BEDD9CA}" destId="{4B1973B5-A72F-477A-BE7D-919352999A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AA3AD-822B-4143-986C-A7721EE9C8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0CDB689-C428-4746-8712-4883D802D6C0}" type="pres">
      <dgm:prSet presAssocID="{AAFAA3AD-822B-4143-986C-A7721EE9C8F0}" presName="Name0" presStyleCnt="0">
        <dgm:presLayoutVars>
          <dgm:dir/>
          <dgm:resizeHandles val="exact"/>
        </dgm:presLayoutVars>
      </dgm:prSet>
      <dgm:spPr/>
    </dgm:pt>
  </dgm:ptLst>
  <dgm:cxnLst>
    <dgm:cxn modelId="{1143D29B-BAE4-468F-A23A-D08CDA6D9159}" type="presOf" srcId="{AAFAA3AD-822B-4143-986C-A7721EE9C8F0}" destId="{70CDB689-C428-4746-8712-4883D802D6C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CB947C-B38F-4E9F-B6D4-9A3A7A4E54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022C0-CBD0-4D33-9F6D-93C6D01F27DE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İnten</a:t>
          </a:r>
          <a:r>
            <a:rPr lang="tr-TR" dirty="0" smtClean="0"/>
            <a:t> </a:t>
          </a:r>
          <a:r>
            <a:rPr lang="tr-TR" dirty="0" err="1" smtClean="0"/>
            <a:t>parsing</a:t>
          </a:r>
          <a:endParaRPr lang="tr-TR" dirty="0" smtClean="0"/>
        </a:p>
        <a:p>
          <a:r>
            <a:rPr lang="tr-TR" dirty="0" smtClean="0"/>
            <a:t> (.</a:t>
          </a:r>
          <a:r>
            <a:rPr lang="tr-TR" dirty="0" err="1" smtClean="0"/>
            <a:t>json</a:t>
          </a:r>
          <a:r>
            <a:rPr lang="tr-TR" dirty="0" smtClean="0"/>
            <a:t>)</a:t>
          </a:r>
          <a:endParaRPr lang="en-US" dirty="0"/>
        </a:p>
      </dgm:t>
    </dgm:pt>
    <dgm:pt modelId="{C3F7D016-3350-4A8D-8654-3ABCBE86B569}" type="parTrans" cxnId="{0674B82F-A759-4F39-BB5D-6181850D007A}">
      <dgm:prSet/>
      <dgm:spPr/>
      <dgm:t>
        <a:bodyPr/>
        <a:lstStyle/>
        <a:p>
          <a:endParaRPr lang="en-US"/>
        </a:p>
      </dgm:t>
    </dgm:pt>
    <dgm:pt modelId="{C941FF79-A03D-4EDA-8DC2-DFDC06D73364}" type="sibTrans" cxnId="{0674B82F-A759-4F39-BB5D-6181850D007A}">
      <dgm:prSet/>
      <dgm:spPr/>
      <dgm:t>
        <a:bodyPr/>
        <a:lstStyle/>
        <a:p>
          <a:endParaRPr lang="en-US"/>
        </a:p>
      </dgm:t>
    </dgm:pt>
    <dgm:pt modelId="{76C89655-45FF-4766-8449-E14706E116F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Traffic</a:t>
          </a:r>
          <a:r>
            <a:rPr lang="tr-TR" dirty="0" smtClean="0"/>
            <a:t> </a:t>
          </a:r>
          <a:r>
            <a:rPr lang="tr-TR" dirty="0" err="1" smtClean="0"/>
            <a:t>Forcasting</a:t>
          </a:r>
          <a:endParaRPr lang="en-US" dirty="0"/>
        </a:p>
      </dgm:t>
    </dgm:pt>
    <dgm:pt modelId="{7D1BE734-C866-4765-B9B8-D49E1D2E77ED}" type="parTrans" cxnId="{4331D9CF-2029-4770-8753-F83606C90AA9}">
      <dgm:prSet/>
      <dgm:spPr/>
      <dgm:t>
        <a:bodyPr/>
        <a:lstStyle/>
        <a:p>
          <a:endParaRPr lang="en-US"/>
        </a:p>
      </dgm:t>
    </dgm:pt>
    <dgm:pt modelId="{A0AFD9A8-7E77-483F-81C0-52617BE82560}" type="sibTrans" cxnId="{4331D9CF-2029-4770-8753-F83606C90AA9}">
      <dgm:prSet/>
      <dgm:spPr/>
      <dgm:t>
        <a:bodyPr/>
        <a:lstStyle/>
        <a:p>
          <a:endParaRPr lang="en-US" dirty="0"/>
        </a:p>
      </dgm:t>
    </dgm:pt>
    <dgm:pt modelId="{ED34BEA7-1FD7-456B-899A-2C515E5DDCF8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err="1" smtClean="0"/>
            <a:t>Admission</a:t>
          </a:r>
          <a:r>
            <a:rPr lang="tr-TR" dirty="0" smtClean="0"/>
            <a:t> &amp; </a:t>
          </a:r>
          <a:r>
            <a:rPr lang="tr-TR" dirty="0" err="1" smtClean="0"/>
            <a:t>Priority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en-US" dirty="0"/>
        </a:p>
      </dgm:t>
    </dgm:pt>
    <dgm:pt modelId="{98C6BF80-4B54-4F74-B07E-8ADF79572D5E}" type="parTrans" cxnId="{52DCC19D-8597-498B-8308-403BDEC69D5B}">
      <dgm:prSet/>
      <dgm:spPr/>
      <dgm:t>
        <a:bodyPr/>
        <a:lstStyle/>
        <a:p>
          <a:endParaRPr lang="en-US"/>
        </a:p>
      </dgm:t>
    </dgm:pt>
    <dgm:pt modelId="{A6FC55C6-3FA7-45C1-A101-B2E5C0EC10B4}" type="sibTrans" cxnId="{52DCC19D-8597-498B-8308-403BDEC69D5B}">
      <dgm:prSet/>
      <dgm:spPr/>
      <dgm:t>
        <a:bodyPr/>
        <a:lstStyle/>
        <a:p>
          <a:endParaRPr lang="en-US"/>
        </a:p>
      </dgm:t>
    </dgm:pt>
    <dgm:pt modelId="{AD560FAE-B342-423C-A932-3435EF8005D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en-US" dirty="0"/>
        </a:p>
      </dgm:t>
    </dgm:pt>
    <dgm:pt modelId="{4A93BC9F-F89C-45EC-BB5B-A76571132B36}" type="parTrans" cxnId="{BA312847-0272-4234-8CC8-09963046F700}">
      <dgm:prSet/>
      <dgm:spPr/>
      <dgm:t>
        <a:bodyPr/>
        <a:lstStyle/>
        <a:p>
          <a:endParaRPr lang="en-US"/>
        </a:p>
      </dgm:t>
    </dgm:pt>
    <dgm:pt modelId="{B1D0762B-F9BC-4E6B-8A78-8F7E3C79E573}" type="sibTrans" cxnId="{BA312847-0272-4234-8CC8-09963046F700}">
      <dgm:prSet/>
      <dgm:spPr/>
      <dgm:t>
        <a:bodyPr/>
        <a:lstStyle/>
        <a:p>
          <a:endParaRPr lang="en-US"/>
        </a:p>
      </dgm:t>
    </dgm:pt>
    <dgm:pt modelId="{A667D4A7-C536-43D7-A068-E059B54E293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ML Model </a:t>
          </a:r>
          <a:r>
            <a:rPr lang="tr-TR" dirty="0" err="1" smtClean="0"/>
            <a:t>Selection</a:t>
          </a:r>
          <a:endParaRPr lang="en-US" dirty="0"/>
        </a:p>
      </dgm:t>
    </dgm:pt>
    <dgm:pt modelId="{261F974B-B96B-4082-B156-4B52279D688E}" type="parTrans" cxnId="{3DB81ADE-1E1D-493D-8650-9ABCF7560746}">
      <dgm:prSet/>
      <dgm:spPr/>
      <dgm:t>
        <a:bodyPr/>
        <a:lstStyle/>
        <a:p>
          <a:endParaRPr lang="en-US"/>
        </a:p>
      </dgm:t>
    </dgm:pt>
    <dgm:pt modelId="{D9190DEA-825D-4300-9659-3CC16299A193}" type="sibTrans" cxnId="{3DB81ADE-1E1D-493D-8650-9ABCF7560746}">
      <dgm:prSet/>
      <dgm:spPr/>
      <dgm:t>
        <a:bodyPr/>
        <a:lstStyle/>
        <a:p>
          <a:endParaRPr lang="en-US"/>
        </a:p>
      </dgm:t>
    </dgm:pt>
    <dgm:pt modelId="{CACD2FCF-BFEB-4E0D-B66A-7A8ABC94ADC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 </a:t>
          </a:r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information</a:t>
          </a:r>
          <a:r>
            <a:rPr lang="tr-TR" dirty="0" smtClean="0"/>
            <a:t> &amp; </a:t>
          </a:r>
          <a:r>
            <a:rPr lang="tr-TR" dirty="0" err="1" smtClean="0"/>
            <a:t>requirements</a:t>
          </a:r>
          <a:endParaRPr lang="en-US" dirty="0"/>
        </a:p>
      </dgm:t>
    </dgm:pt>
    <dgm:pt modelId="{6542828E-4E7E-4948-A87C-56C4B67EF3B7}" type="parTrans" cxnId="{B1BC2632-5CD6-4BE4-AF47-43236684002B}">
      <dgm:prSet/>
      <dgm:spPr/>
      <dgm:t>
        <a:bodyPr/>
        <a:lstStyle/>
        <a:p>
          <a:endParaRPr lang="en-US"/>
        </a:p>
      </dgm:t>
    </dgm:pt>
    <dgm:pt modelId="{1079E90B-751E-4F35-83E3-AD8DC38A6717}" type="sibTrans" cxnId="{B1BC2632-5CD6-4BE4-AF47-43236684002B}">
      <dgm:prSet/>
      <dgm:spPr/>
      <dgm:t>
        <a:bodyPr/>
        <a:lstStyle/>
        <a:p>
          <a:endParaRPr lang="en-US"/>
        </a:p>
      </dgm:t>
    </dgm:pt>
    <dgm:pt modelId="{10F2B692-C1DC-4553-857D-AC98F204BDF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utilization</a:t>
          </a:r>
          <a:endParaRPr lang="en-US" dirty="0"/>
        </a:p>
      </dgm:t>
    </dgm:pt>
    <dgm:pt modelId="{F33CCBE8-430C-408E-99F8-1C5FCD2857EF}" type="parTrans" cxnId="{42EAC42F-9068-4DEC-988C-B936C07A4DEB}">
      <dgm:prSet/>
      <dgm:spPr/>
      <dgm:t>
        <a:bodyPr/>
        <a:lstStyle/>
        <a:p>
          <a:endParaRPr lang="en-US"/>
        </a:p>
      </dgm:t>
    </dgm:pt>
    <dgm:pt modelId="{B2683FFB-D787-4155-8695-A13F85E5C52F}" type="sibTrans" cxnId="{42EAC42F-9068-4DEC-988C-B936C07A4DEB}">
      <dgm:prSet/>
      <dgm:spPr/>
      <dgm:t>
        <a:bodyPr/>
        <a:lstStyle/>
        <a:p>
          <a:endParaRPr lang="en-US"/>
        </a:p>
      </dgm:t>
    </dgm:pt>
    <dgm:pt modelId="{CA8E8FF0-BA7F-4D85-ACA4-9744F54D8C2F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admission</a:t>
          </a:r>
          <a:r>
            <a:rPr lang="tr-TR" dirty="0" smtClean="0"/>
            <a:t> and </a:t>
          </a:r>
          <a:r>
            <a:rPr lang="tr-TR" dirty="0" err="1" smtClean="0"/>
            <a:t>priority</a:t>
          </a:r>
          <a:endParaRPr lang="en-US" dirty="0"/>
        </a:p>
      </dgm:t>
    </dgm:pt>
    <dgm:pt modelId="{2CF083A1-F873-4C97-9EAF-388979E76ED2}" type="parTrans" cxnId="{CFF292B8-B3B9-44DD-9CB1-2D8484208472}">
      <dgm:prSet/>
      <dgm:spPr/>
      <dgm:t>
        <a:bodyPr/>
        <a:lstStyle/>
        <a:p>
          <a:endParaRPr lang="en-US"/>
        </a:p>
      </dgm:t>
    </dgm:pt>
    <dgm:pt modelId="{9A816FE4-1D0A-4FD7-9ED8-9DBFA6E09230}" type="sibTrans" cxnId="{CFF292B8-B3B9-44DD-9CB1-2D8484208472}">
      <dgm:prSet/>
      <dgm:spPr/>
      <dgm:t>
        <a:bodyPr/>
        <a:lstStyle/>
        <a:p>
          <a:endParaRPr lang="en-US"/>
        </a:p>
      </dgm:t>
    </dgm:pt>
    <dgm:pt modelId="{16E13C45-4418-4C30-9B66-1F3F9B44A519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Different</a:t>
          </a:r>
          <a:r>
            <a:rPr lang="tr-TR" dirty="0" smtClean="0"/>
            <a:t> ML </a:t>
          </a:r>
          <a:r>
            <a:rPr lang="tr-TR" dirty="0" err="1" smtClean="0"/>
            <a:t>models</a:t>
          </a:r>
          <a:r>
            <a:rPr lang="tr-TR" dirty="0" smtClean="0"/>
            <a:t> in a </a:t>
          </a:r>
          <a:r>
            <a:rPr lang="tr-TR" dirty="0" err="1" smtClean="0"/>
            <a:t>pool</a:t>
          </a:r>
          <a:endParaRPr lang="en-US" dirty="0"/>
        </a:p>
      </dgm:t>
    </dgm:pt>
    <dgm:pt modelId="{A5184C5B-FCBB-4211-8542-36208D78E14D}" type="parTrans" cxnId="{3AEA0CA2-C367-4ABF-BC47-CBC8AD22F140}">
      <dgm:prSet/>
      <dgm:spPr/>
      <dgm:t>
        <a:bodyPr/>
        <a:lstStyle/>
        <a:p>
          <a:endParaRPr lang="en-US"/>
        </a:p>
      </dgm:t>
    </dgm:pt>
    <dgm:pt modelId="{EAE510DF-BA9F-4151-AF83-6125E6A2EC25}" type="sibTrans" cxnId="{3AEA0CA2-C367-4ABF-BC47-CBC8AD22F140}">
      <dgm:prSet/>
      <dgm:spPr/>
      <dgm:t>
        <a:bodyPr/>
        <a:lstStyle/>
        <a:p>
          <a:endParaRPr lang="en-US"/>
        </a:p>
      </dgm:t>
    </dgm:pt>
    <dgm:pt modelId="{4DBBC3D6-6D59-410D-884A-BC47887AD952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allocation</a:t>
          </a:r>
          <a:endParaRPr lang="en-US" dirty="0"/>
        </a:p>
      </dgm:t>
    </dgm:pt>
    <dgm:pt modelId="{7280CBB3-E47F-4203-914C-B21DA4CFF58A}" type="parTrans" cxnId="{45B9C682-4D0C-470F-8D13-3F83A8E52B6C}">
      <dgm:prSet/>
      <dgm:spPr/>
      <dgm:t>
        <a:bodyPr/>
        <a:lstStyle/>
        <a:p>
          <a:endParaRPr lang="en-US"/>
        </a:p>
      </dgm:t>
    </dgm:pt>
    <dgm:pt modelId="{D0A16BF3-631B-4CCD-ACBD-22E71457BA38}" type="sibTrans" cxnId="{45B9C682-4D0C-470F-8D13-3F83A8E52B6C}">
      <dgm:prSet/>
      <dgm:spPr/>
      <dgm:t>
        <a:bodyPr/>
        <a:lstStyle/>
        <a:p>
          <a:endParaRPr lang="en-US"/>
        </a:p>
      </dgm:t>
    </dgm:pt>
    <dgm:pt modelId="{7007F7CE-B09B-40A6-A7A0-E2CE0BEDD9CA}" type="pres">
      <dgm:prSet presAssocID="{89CB947C-B38F-4E9F-B6D4-9A3A7A4E54C4}" presName="diagram" presStyleCnt="0">
        <dgm:presLayoutVars>
          <dgm:dir/>
          <dgm:resizeHandles val="exact"/>
        </dgm:presLayoutVars>
      </dgm:prSet>
      <dgm:spPr/>
    </dgm:pt>
    <dgm:pt modelId="{77228B8B-4109-4FB1-B687-F376CF8D4187}" type="pres">
      <dgm:prSet presAssocID="{AB7022C0-CBD0-4D33-9F6D-93C6D01F27D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E651-D90C-467F-AC9F-A41ABACC9807}" type="pres">
      <dgm:prSet presAssocID="{C941FF79-A03D-4EDA-8DC2-DFDC06D73364}" presName="sibTrans" presStyleLbl="sibTrans2D1" presStyleIdx="0" presStyleCnt="4" custScaleX="139988" custScaleY="60763"/>
      <dgm:spPr/>
    </dgm:pt>
    <dgm:pt modelId="{5433EF06-BC0D-450A-94D9-47B0E4CE5A27}" type="pres">
      <dgm:prSet presAssocID="{C941FF79-A03D-4EDA-8DC2-DFDC06D73364}" presName="connectorText" presStyleLbl="sibTrans2D1" presStyleIdx="0" presStyleCnt="4"/>
      <dgm:spPr/>
    </dgm:pt>
    <dgm:pt modelId="{4216375A-9A05-4324-A6A2-D10E8C893BBD}" type="pres">
      <dgm:prSet presAssocID="{76C89655-45FF-4766-8449-E14706E116FF}" presName="node" presStyleLbl="node1" presStyleIdx="1" presStyleCnt="5">
        <dgm:presLayoutVars>
          <dgm:bulletEnabled val="1"/>
        </dgm:presLayoutVars>
      </dgm:prSet>
      <dgm:spPr/>
    </dgm:pt>
    <dgm:pt modelId="{F211A5A8-63EA-4E03-BDAD-28A3DED19819}" type="pres">
      <dgm:prSet presAssocID="{A0AFD9A8-7E77-483F-81C0-52617BE82560}" presName="sibTrans" presStyleLbl="sibTrans2D1" presStyleIdx="1" presStyleCnt="4" custScaleY="52648" custLinFactNeighborX="4905" custLinFactNeighborY="2932"/>
      <dgm:spPr/>
    </dgm:pt>
    <dgm:pt modelId="{E39613A2-A54A-41D8-8F97-46C7B75E2117}" type="pres">
      <dgm:prSet presAssocID="{A0AFD9A8-7E77-483F-81C0-52617BE82560}" presName="connectorText" presStyleLbl="sibTrans2D1" presStyleIdx="1" presStyleCnt="4"/>
      <dgm:spPr/>
    </dgm:pt>
    <dgm:pt modelId="{6FDF0CA9-2F9D-4D2D-9DD7-56D07F344980}" type="pres">
      <dgm:prSet presAssocID="{ED34BEA7-1FD7-456B-899A-2C515E5DDC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FDB77-6973-471A-B4D3-2EBF678E83C8}" type="pres">
      <dgm:prSet presAssocID="{A6FC55C6-3FA7-45C1-A101-B2E5C0EC10B4}" presName="sibTrans" presStyleLbl="sibTrans2D1" presStyleIdx="2" presStyleCnt="4" custScaleX="154484" custScaleY="67987"/>
      <dgm:spPr/>
    </dgm:pt>
    <dgm:pt modelId="{CBBD08BC-62B7-4BC4-B90F-6278AB85476D}" type="pres">
      <dgm:prSet presAssocID="{A6FC55C6-3FA7-45C1-A101-B2E5C0EC10B4}" presName="connectorText" presStyleLbl="sibTrans2D1" presStyleIdx="2" presStyleCnt="4"/>
      <dgm:spPr/>
    </dgm:pt>
    <dgm:pt modelId="{6637B0EB-31BA-4FEC-A7C5-4F649118AE9B}" type="pres">
      <dgm:prSet presAssocID="{AD560FAE-B342-423C-A932-3435EF8005D1}" presName="node" presStyleLbl="node1" presStyleIdx="3" presStyleCnt="5">
        <dgm:presLayoutVars>
          <dgm:bulletEnabled val="1"/>
        </dgm:presLayoutVars>
      </dgm:prSet>
      <dgm:spPr/>
    </dgm:pt>
    <dgm:pt modelId="{E8B618FA-EB00-41AF-928B-DA4647DD3761}" type="pres">
      <dgm:prSet presAssocID="{B1D0762B-F9BC-4E6B-8A78-8F7E3C79E573}" presName="sibTrans" presStyleLbl="sibTrans2D1" presStyleIdx="3" presStyleCnt="4" custAng="3087950" custScaleX="198760" custScaleY="63495" custLinFactY="-100000" custLinFactNeighborX="-11705" custLinFactNeighborY="-101613"/>
      <dgm:spPr/>
    </dgm:pt>
    <dgm:pt modelId="{4A2B9EE2-AF12-4327-AFC5-66D621BE2979}" type="pres">
      <dgm:prSet presAssocID="{B1D0762B-F9BC-4E6B-8A78-8F7E3C79E573}" presName="connectorText" presStyleLbl="sibTrans2D1" presStyleIdx="3" presStyleCnt="4"/>
      <dgm:spPr/>
    </dgm:pt>
    <dgm:pt modelId="{4B1973B5-A72F-477A-BE7D-919352999AE8}" type="pres">
      <dgm:prSet presAssocID="{A667D4A7-C536-43D7-A068-E059B54E2935}" presName="node" presStyleLbl="node1" presStyleIdx="4" presStyleCnt="5" custLinFactNeighborX="13" custLinFactNeighborY="-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442763-0CE7-4033-9B6B-EAED40E24344}" type="presOf" srcId="{B1D0762B-F9BC-4E6B-8A78-8F7E3C79E573}" destId="{E8B618FA-EB00-41AF-928B-DA4647DD3761}" srcOrd="0" destOrd="0" presId="urn:microsoft.com/office/officeart/2005/8/layout/process5"/>
    <dgm:cxn modelId="{934066B5-BA6C-48F0-9FBC-E38C6297A13F}" type="presOf" srcId="{4DBBC3D6-6D59-410D-884A-BC47887AD952}" destId="{6637B0EB-31BA-4FEC-A7C5-4F649118AE9B}" srcOrd="0" destOrd="1" presId="urn:microsoft.com/office/officeart/2005/8/layout/process5"/>
    <dgm:cxn modelId="{AAE5FADB-76AC-4F4F-B699-A685DE710F51}" type="presOf" srcId="{A0AFD9A8-7E77-483F-81C0-52617BE82560}" destId="{E39613A2-A54A-41D8-8F97-46C7B75E2117}" srcOrd="1" destOrd="0" presId="urn:microsoft.com/office/officeart/2005/8/layout/process5"/>
    <dgm:cxn modelId="{3AEA0CA2-C367-4ABF-BC47-CBC8AD22F140}" srcId="{A667D4A7-C536-43D7-A068-E059B54E2935}" destId="{16E13C45-4418-4C30-9B66-1F3F9B44A519}" srcOrd="0" destOrd="0" parTransId="{A5184C5B-FCBB-4211-8542-36208D78E14D}" sibTransId="{EAE510DF-BA9F-4151-AF83-6125E6A2EC25}"/>
    <dgm:cxn modelId="{51C9BFEA-3D2B-4E97-90EF-AE788EC52B37}" type="presOf" srcId="{B1D0762B-F9BC-4E6B-8A78-8F7E3C79E573}" destId="{4A2B9EE2-AF12-4327-AFC5-66D621BE2979}" srcOrd="1" destOrd="0" presId="urn:microsoft.com/office/officeart/2005/8/layout/process5"/>
    <dgm:cxn modelId="{09B6E7C9-2779-453E-86B8-297052E5B4F0}" type="presOf" srcId="{10F2B692-C1DC-4553-857D-AC98F204BDF5}" destId="{4216375A-9A05-4324-A6A2-D10E8C893BBD}" srcOrd="0" destOrd="1" presId="urn:microsoft.com/office/officeart/2005/8/layout/process5"/>
    <dgm:cxn modelId="{45B9C682-4D0C-470F-8D13-3F83A8E52B6C}" srcId="{AD560FAE-B342-423C-A932-3435EF8005D1}" destId="{4DBBC3D6-6D59-410D-884A-BC47887AD952}" srcOrd="0" destOrd="0" parTransId="{7280CBB3-E47F-4203-914C-B21DA4CFF58A}" sibTransId="{D0A16BF3-631B-4CCD-ACBD-22E71457BA38}"/>
    <dgm:cxn modelId="{0674B82F-A759-4F39-BB5D-6181850D007A}" srcId="{89CB947C-B38F-4E9F-B6D4-9A3A7A4E54C4}" destId="{AB7022C0-CBD0-4D33-9F6D-93C6D01F27DE}" srcOrd="0" destOrd="0" parTransId="{C3F7D016-3350-4A8D-8654-3ABCBE86B569}" sibTransId="{C941FF79-A03D-4EDA-8DC2-DFDC06D73364}"/>
    <dgm:cxn modelId="{294B939F-6B38-49F0-8DB6-3DD90FAA13FC}" type="presOf" srcId="{76C89655-45FF-4766-8449-E14706E116FF}" destId="{4216375A-9A05-4324-A6A2-D10E8C893BBD}" srcOrd="0" destOrd="0" presId="urn:microsoft.com/office/officeart/2005/8/layout/process5"/>
    <dgm:cxn modelId="{A8A7E646-5BA8-457B-A1F5-7EDEA76261AA}" type="presOf" srcId="{C941FF79-A03D-4EDA-8DC2-DFDC06D73364}" destId="{5433EF06-BC0D-450A-94D9-47B0E4CE5A27}" srcOrd="1" destOrd="0" presId="urn:microsoft.com/office/officeart/2005/8/layout/process5"/>
    <dgm:cxn modelId="{6A7F0640-E31A-4698-B949-08CFDD529043}" type="presOf" srcId="{C941FF79-A03D-4EDA-8DC2-DFDC06D73364}" destId="{EA29E651-D90C-467F-AC9F-A41ABACC9807}" srcOrd="0" destOrd="0" presId="urn:microsoft.com/office/officeart/2005/8/layout/process5"/>
    <dgm:cxn modelId="{B11657BA-DE1F-4E58-8E19-4A9EA815AE7B}" type="presOf" srcId="{A6FC55C6-3FA7-45C1-A101-B2E5C0EC10B4}" destId="{CBBD08BC-62B7-4BC4-B90F-6278AB85476D}" srcOrd="1" destOrd="0" presId="urn:microsoft.com/office/officeart/2005/8/layout/process5"/>
    <dgm:cxn modelId="{C84BF3AA-3DAC-45E3-8B29-C7794214E242}" type="presOf" srcId="{A6FC55C6-3FA7-45C1-A101-B2E5C0EC10B4}" destId="{B9DFDB77-6973-471A-B4D3-2EBF678E83C8}" srcOrd="0" destOrd="0" presId="urn:microsoft.com/office/officeart/2005/8/layout/process5"/>
    <dgm:cxn modelId="{42EAC42F-9068-4DEC-988C-B936C07A4DEB}" srcId="{76C89655-45FF-4766-8449-E14706E116FF}" destId="{10F2B692-C1DC-4553-857D-AC98F204BDF5}" srcOrd="0" destOrd="0" parTransId="{F33CCBE8-430C-408E-99F8-1C5FCD2857EF}" sibTransId="{B2683FFB-D787-4155-8695-A13F85E5C52F}"/>
    <dgm:cxn modelId="{CFF292B8-B3B9-44DD-9CB1-2D8484208472}" srcId="{ED34BEA7-1FD7-456B-899A-2C515E5DDCF8}" destId="{CA8E8FF0-BA7F-4D85-ACA4-9744F54D8C2F}" srcOrd="0" destOrd="0" parTransId="{2CF083A1-F873-4C97-9EAF-388979E76ED2}" sibTransId="{9A816FE4-1D0A-4FD7-9ED8-9DBFA6E09230}"/>
    <dgm:cxn modelId="{45309627-D964-446D-B4D1-5248C7A7D96E}" type="presOf" srcId="{A667D4A7-C536-43D7-A068-E059B54E2935}" destId="{4B1973B5-A72F-477A-BE7D-919352999AE8}" srcOrd="0" destOrd="0" presId="urn:microsoft.com/office/officeart/2005/8/layout/process5"/>
    <dgm:cxn modelId="{002897FD-9914-483A-98E8-AF23A2542264}" type="presOf" srcId="{AD560FAE-B342-423C-A932-3435EF8005D1}" destId="{6637B0EB-31BA-4FEC-A7C5-4F649118AE9B}" srcOrd="0" destOrd="0" presId="urn:microsoft.com/office/officeart/2005/8/layout/process5"/>
    <dgm:cxn modelId="{5E8FE18D-467E-4EF6-870A-94D554390F9F}" type="presOf" srcId="{16E13C45-4418-4C30-9B66-1F3F9B44A519}" destId="{4B1973B5-A72F-477A-BE7D-919352999AE8}" srcOrd="0" destOrd="1" presId="urn:microsoft.com/office/officeart/2005/8/layout/process5"/>
    <dgm:cxn modelId="{062CE6BC-A0F2-4B7F-A135-61566EF762F0}" type="presOf" srcId="{CA8E8FF0-BA7F-4D85-ACA4-9744F54D8C2F}" destId="{6FDF0CA9-2F9D-4D2D-9DD7-56D07F344980}" srcOrd="0" destOrd="1" presId="urn:microsoft.com/office/officeart/2005/8/layout/process5"/>
    <dgm:cxn modelId="{3DB81ADE-1E1D-493D-8650-9ABCF7560746}" srcId="{89CB947C-B38F-4E9F-B6D4-9A3A7A4E54C4}" destId="{A667D4A7-C536-43D7-A068-E059B54E2935}" srcOrd="4" destOrd="0" parTransId="{261F974B-B96B-4082-B156-4B52279D688E}" sibTransId="{D9190DEA-825D-4300-9659-3CC16299A193}"/>
    <dgm:cxn modelId="{C7EC7DC6-5627-4778-97AC-9A032664A7A8}" type="presOf" srcId="{89CB947C-B38F-4E9F-B6D4-9A3A7A4E54C4}" destId="{7007F7CE-B09B-40A6-A7A0-E2CE0BEDD9CA}" srcOrd="0" destOrd="0" presId="urn:microsoft.com/office/officeart/2005/8/layout/process5"/>
    <dgm:cxn modelId="{BA312847-0272-4234-8CC8-09963046F700}" srcId="{89CB947C-B38F-4E9F-B6D4-9A3A7A4E54C4}" destId="{AD560FAE-B342-423C-A932-3435EF8005D1}" srcOrd="3" destOrd="0" parTransId="{4A93BC9F-F89C-45EC-BB5B-A76571132B36}" sibTransId="{B1D0762B-F9BC-4E6B-8A78-8F7E3C79E573}"/>
    <dgm:cxn modelId="{77BE8E4F-2BB7-4496-9312-B2797909712A}" type="presOf" srcId="{AB7022C0-CBD0-4D33-9F6D-93C6D01F27DE}" destId="{77228B8B-4109-4FB1-B687-F376CF8D4187}" srcOrd="0" destOrd="0" presId="urn:microsoft.com/office/officeart/2005/8/layout/process5"/>
    <dgm:cxn modelId="{4331D9CF-2029-4770-8753-F83606C90AA9}" srcId="{89CB947C-B38F-4E9F-B6D4-9A3A7A4E54C4}" destId="{76C89655-45FF-4766-8449-E14706E116FF}" srcOrd="1" destOrd="0" parTransId="{7D1BE734-C866-4765-B9B8-D49E1D2E77ED}" sibTransId="{A0AFD9A8-7E77-483F-81C0-52617BE82560}"/>
    <dgm:cxn modelId="{52DCC19D-8597-498B-8308-403BDEC69D5B}" srcId="{89CB947C-B38F-4E9F-B6D4-9A3A7A4E54C4}" destId="{ED34BEA7-1FD7-456B-899A-2C515E5DDCF8}" srcOrd="2" destOrd="0" parTransId="{98C6BF80-4B54-4F74-B07E-8ADF79572D5E}" sibTransId="{A6FC55C6-3FA7-45C1-A101-B2E5C0EC10B4}"/>
    <dgm:cxn modelId="{037E89DB-4B74-416E-93DF-FCF13C5D9E63}" type="presOf" srcId="{ED34BEA7-1FD7-456B-899A-2C515E5DDCF8}" destId="{6FDF0CA9-2F9D-4D2D-9DD7-56D07F344980}" srcOrd="0" destOrd="0" presId="urn:microsoft.com/office/officeart/2005/8/layout/process5"/>
    <dgm:cxn modelId="{ACE68C2B-61D5-44EC-B530-16667E873A5A}" type="presOf" srcId="{A0AFD9A8-7E77-483F-81C0-52617BE82560}" destId="{F211A5A8-63EA-4E03-BDAD-28A3DED19819}" srcOrd="0" destOrd="0" presId="urn:microsoft.com/office/officeart/2005/8/layout/process5"/>
    <dgm:cxn modelId="{B1BC2632-5CD6-4BE4-AF47-43236684002B}" srcId="{AB7022C0-CBD0-4D33-9F6D-93C6D01F27DE}" destId="{CACD2FCF-BFEB-4E0D-B66A-7A8ABC94ADC1}" srcOrd="0" destOrd="0" parTransId="{6542828E-4E7E-4948-A87C-56C4B67EF3B7}" sibTransId="{1079E90B-751E-4F35-83E3-AD8DC38A6717}"/>
    <dgm:cxn modelId="{8AB0C76D-7BDA-4828-95EB-C21A82D4DE00}" type="presOf" srcId="{CACD2FCF-BFEB-4E0D-B66A-7A8ABC94ADC1}" destId="{77228B8B-4109-4FB1-B687-F376CF8D4187}" srcOrd="0" destOrd="1" presId="urn:microsoft.com/office/officeart/2005/8/layout/process5"/>
    <dgm:cxn modelId="{83E8141F-0082-4B70-87B7-76CD5CB4DECD}" type="presParOf" srcId="{7007F7CE-B09B-40A6-A7A0-E2CE0BEDD9CA}" destId="{77228B8B-4109-4FB1-B687-F376CF8D4187}" srcOrd="0" destOrd="0" presId="urn:microsoft.com/office/officeart/2005/8/layout/process5"/>
    <dgm:cxn modelId="{D13C22D4-9F89-42C5-B056-06CE6AEDBBE3}" type="presParOf" srcId="{7007F7CE-B09B-40A6-A7A0-E2CE0BEDD9CA}" destId="{EA29E651-D90C-467F-AC9F-A41ABACC9807}" srcOrd="1" destOrd="0" presId="urn:microsoft.com/office/officeart/2005/8/layout/process5"/>
    <dgm:cxn modelId="{7DF63C7D-6DD1-4C11-8EBB-5E864A01396C}" type="presParOf" srcId="{EA29E651-D90C-467F-AC9F-A41ABACC9807}" destId="{5433EF06-BC0D-450A-94D9-47B0E4CE5A27}" srcOrd="0" destOrd="0" presId="urn:microsoft.com/office/officeart/2005/8/layout/process5"/>
    <dgm:cxn modelId="{58F4E3EE-75CB-4617-ADCF-E2BF6BF33AD3}" type="presParOf" srcId="{7007F7CE-B09B-40A6-A7A0-E2CE0BEDD9CA}" destId="{4216375A-9A05-4324-A6A2-D10E8C893BBD}" srcOrd="2" destOrd="0" presId="urn:microsoft.com/office/officeart/2005/8/layout/process5"/>
    <dgm:cxn modelId="{6BC7B528-D21C-4AA2-85BB-3B91EF006819}" type="presParOf" srcId="{7007F7CE-B09B-40A6-A7A0-E2CE0BEDD9CA}" destId="{F211A5A8-63EA-4E03-BDAD-28A3DED19819}" srcOrd="3" destOrd="0" presId="urn:microsoft.com/office/officeart/2005/8/layout/process5"/>
    <dgm:cxn modelId="{CED65130-2072-4841-9234-F998932EBA3C}" type="presParOf" srcId="{F211A5A8-63EA-4E03-BDAD-28A3DED19819}" destId="{E39613A2-A54A-41D8-8F97-46C7B75E2117}" srcOrd="0" destOrd="0" presId="urn:microsoft.com/office/officeart/2005/8/layout/process5"/>
    <dgm:cxn modelId="{9E971438-57F4-4C73-8A39-E32CA8DC0B3A}" type="presParOf" srcId="{7007F7CE-B09B-40A6-A7A0-E2CE0BEDD9CA}" destId="{6FDF0CA9-2F9D-4D2D-9DD7-56D07F344980}" srcOrd="4" destOrd="0" presId="urn:microsoft.com/office/officeart/2005/8/layout/process5"/>
    <dgm:cxn modelId="{679461CC-B3B0-4DCC-A3A8-9EE51A873784}" type="presParOf" srcId="{7007F7CE-B09B-40A6-A7A0-E2CE0BEDD9CA}" destId="{B9DFDB77-6973-471A-B4D3-2EBF678E83C8}" srcOrd="5" destOrd="0" presId="urn:microsoft.com/office/officeart/2005/8/layout/process5"/>
    <dgm:cxn modelId="{874B18FC-B03D-48AE-BF8D-F6554B699B7F}" type="presParOf" srcId="{B9DFDB77-6973-471A-B4D3-2EBF678E83C8}" destId="{CBBD08BC-62B7-4BC4-B90F-6278AB85476D}" srcOrd="0" destOrd="0" presId="urn:microsoft.com/office/officeart/2005/8/layout/process5"/>
    <dgm:cxn modelId="{72F995C1-B6C6-4678-95F1-8C560F0276FE}" type="presParOf" srcId="{7007F7CE-B09B-40A6-A7A0-E2CE0BEDD9CA}" destId="{6637B0EB-31BA-4FEC-A7C5-4F649118AE9B}" srcOrd="6" destOrd="0" presId="urn:microsoft.com/office/officeart/2005/8/layout/process5"/>
    <dgm:cxn modelId="{E32BE987-DF23-4836-912D-36597239BAE7}" type="presParOf" srcId="{7007F7CE-B09B-40A6-A7A0-E2CE0BEDD9CA}" destId="{E8B618FA-EB00-41AF-928B-DA4647DD3761}" srcOrd="7" destOrd="0" presId="urn:microsoft.com/office/officeart/2005/8/layout/process5"/>
    <dgm:cxn modelId="{8F026F7D-D7DC-4271-8B5A-77D0196E0E62}" type="presParOf" srcId="{E8B618FA-EB00-41AF-928B-DA4647DD3761}" destId="{4A2B9EE2-AF12-4327-AFC5-66D621BE2979}" srcOrd="0" destOrd="0" presId="urn:microsoft.com/office/officeart/2005/8/layout/process5"/>
    <dgm:cxn modelId="{87A7C1DA-12FF-4C11-BB52-8CF916317C83}" type="presParOf" srcId="{7007F7CE-B09B-40A6-A7A0-E2CE0BEDD9CA}" destId="{4B1973B5-A72F-477A-BE7D-919352999A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CB947C-B38F-4E9F-B6D4-9A3A7A4E54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022C0-CBD0-4D33-9F6D-93C6D01F27DE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İnten</a:t>
          </a:r>
          <a:r>
            <a:rPr lang="tr-TR" dirty="0" smtClean="0"/>
            <a:t> </a:t>
          </a:r>
          <a:r>
            <a:rPr lang="tr-TR" dirty="0" err="1" smtClean="0"/>
            <a:t>parsing</a:t>
          </a:r>
          <a:endParaRPr lang="tr-TR" dirty="0" smtClean="0"/>
        </a:p>
        <a:p>
          <a:r>
            <a:rPr lang="tr-TR" dirty="0" smtClean="0"/>
            <a:t> (.</a:t>
          </a:r>
          <a:r>
            <a:rPr lang="tr-TR" dirty="0" err="1" smtClean="0"/>
            <a:t>json</a:t>
          </a:r>
          <a:r>
            <a:rPr lang="tr-TR" dirty="0" smtClean="0"/>
            <a:t>)</a:t>
          </a:r>
          <a:endParaRPr lang="en-US" dirty="0"/>
        </a:p>
      </dgm:t>
    </dgm:pt>
    <dgm:pt modelId="{C3F7D016-3350-4A8D-8654-3ABCBE86B569}" type="parTrans" cxnId="{0674B82F-A759-4F39-BB5D-6181850D007A}">
      <dgm:prSet/>
      <dgm:spPr/>
      <dgm:t>
        <a:bodyPr/>
        <a:lstStyle/>
        <a:p>
          <a:endParaRPr lang="en-US"/>
        </a:p>
      </dgm:t>
    </dgm:pt>
    <dgm:pt modelId="{C941FF79-A03D-4EDA-8DC2-DFDC06D73364}" type="sibTrans" cxnId="{0674B82F-A759-4F39-BB5D-6181850D007A}">
      <dgm:prSet/>
      <dgm:spPr/>
      <dgm:t>
        <a:bodyPr/>
        <a:lstStyle/>
        <a:p>
          <a:endParaRPr lang="en-US"/>
        </a:p>
      </dgm:t>
    </dgm:pt>
    <dgm:pt modelId="{76C89655-45FF-4766-8449-E14706E116F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Traffic</a:t>
          </a:r>
          <a:r>
            <a:rPr lang="tr-TR" dirty="0" smtClean="0"/>
            <a:t> </a:t>
          </a:r>
          <a:r>
            <a:rPr lang="tr-TR" dirty="0" err="1" smtClean="0"/>
            <a:t>Forcasting</a:t>
          </a:r>
          <a:endParaRPr lang="en-US" dirty="0"/>
        </a:p>
      </dgm:t>
    </dgm:pt>
    <dgm:pt modelId="{7D1BE734-C866-4765-B9B8-D49E1D2E77ED}" type="parTrans" cxnId="{4331D9CF-2029-4770-8753-F83606C90AA9}">
      <dgm:prSet/>
      <dgm:spPr/>
      <dgm:t>
        <a:bodyPr/>
        <a:lstStyle/>
        <a:p>
          <a:endParaRPr lang="en-US"/>
        </a:p>
      </dgm:t>
    </dgm:pt>
    <dgm:pt modelId="{A0AFD9A8-7E77-483F-81C0-52617BE82560}" type="sibTrans" cxnId="{4331D9CF-2029-4770-8753-F83606C90AA9}">
      <dgm:prSet/>
      <dgm:spPr/>
      <dgm:t>
        <a:bodyPr/>
        <a:lstStyle/>
        <a:p>
          <a:endParaRPr lang="en-US" dirty="0"/>
        </a:p>
      </dgm:t>
    </dgm:pt>
    <dgm:pt modelId="{ED34BEA7-1FD7-456B-899A-2C515E5DDCF8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Admission</a:t>
          </a:r>
          <a:r>
            <a:rPr lang="tr-TR" dirty="0" smtClean="0"/>
            <a:t> &amp; </a:t>
          </a:r>
          <a:r>
            <a:rPr lang="tr-TR" dirty="0" err="1" smtClean="0"/>
            <a:t>Priority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en-US" dirty="0"/>
        </a:p>
      </dgm:t>
    </dgm:pt>
    <dgm:pt modelId="{98C6BF80-4B54-4F74-B07E-8ADF79572D5E}" type="parTrans" cxnId="{52DCC19D-8597-498B-8308-403BDEC69D5B}">
      <dgm:prSet/>
      <dgm:spPr/>
      <dgm:t>
        <a:bodyPr/>
        <a:lstStyle/>
        <a:p>
          <a:endParaRPr lang="en-US"/>
        </a:p>
      </dgm:t>
    </dgm:pt>
    <dgm:pt modelId="{A6FC55C6-3FA7-45C1-A101-B2E5C0EC10B4}" type="sibTrans" cxnId="{52DCC19D-8597-498B-8308-403BDEC69D5B}">
      <dgm:prSet/>
      <dgm:spPr/>
      <dgm:t>
        <a:bodyPr/>
        <a:lstStyle/>
        <a:p>
          <a:endParaRPr lang="en-US"/>
        </a:p>
      </dgm:t>
    </dgm:pt>
    <dgm:pt modelId="{AD560FAE-B342-423C-A932-3435EF8005D1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en-US" dirty="0"/>
        </a:p>
      </dgm:t>
    </dgm:pt>
    <dgm:pt modelId="{4A93BC9F-F89C-45EC-BB5B-A76571132B36}" type="parTrans" cxnId="{BA312847-0272-4234-8CC8-09963046F700}">
      <dgm:prSet/>
      <dgm:spPr/>
      <dgm:t>
        <a:bodyPr/>
        <a:lstStyle/>
        <a:p>
          <a:endParaRPr lang="en-US"/>
        </a:p>
      </dgm:t>
    </dgm:pt>
    <dgm:pt modelId="{B1D0762B-F9BC-4E6B-8A78-8F7E3C79E573}" type="sibTrans" cxnId="{BA312847-0272-4234-8CC8-09963046F700}">
      <dgm:prSet/>
      <dgm:spPr/>
      <dgm:t>
        <a:bodyPr/>
        <a:lstStyle/>
        <a:p>
          <a:endParaRPr lang="en-US"/>
        </a:p>
      </dgm:t>
    </dgm:pt>
    <dgm:pt modelId="{A667D4A7-C536-43D7-A068-E059B54E293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ML Model </a:t>
          </a:r>
          <a:r>
            <a:rPr lang="tr-TR" dirty="0" err="1" smtClean="0"/>
            <a:t>Selection</a:t>
          </a:r>
          <a:endParaRPr lang="en-US" dirty="0"/>
        </a:p>
      </dgm:t>
    </dgm:pt>
    <dgm:pt modelId="{261F974B-B96B-4082-B156-4B52279D688E}" type="parTrans" cxnId="{3DB81ADE-1E1D-493D-8650-9ABCF7560746}">
      <dgm:prSet/>
      <dgm:spPr/>
      <dgm:t>
        <a:bodyPr/>
        <a:lstStyle/>
        <a:p>
          <a:endParaRPr lang="en-US"/>
        </a:p>
      </dgm:t>
    </dgm:pt>
    <dgm:pt modelId="{D9190DEA-825D-4300-9659-3CC16299A193}" type="sibTrans" cxnId="{3DB81ADE-1E1D-493D-8650-9ABCF7560746}">
      <dgm:prSet/>
      <dgm:spPr/>
      <dgm:t>
        <a:bodyPr/>
        <a:lstStyle/>
        <a:p>
          <a:endParaRPr lang="en-US"/>
        </a:p>
      </dgm:t>
    </dgm:pt>
    <dgm:pt modelId="{CACD2FCF-BFEB-4E0D-B66A-7A8ABC94ADC1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 </a:t>
          </a:r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information</a:t>
          </a:r>
          <a:r>
            <a:rPr lang="tr-TR" dirty="0" smtClean="0"/>
            <a:t> &amp; </a:t>
          </a:r>
          <a:r>
            <a:rPr lang="tr-TR" dirty="0" err="1" smtClean="0"/>
            <a:t>requirements</a:t>
          </a:r>
          <a:endParaRPr lang="en-US" dirty="0"/>
        </a:p>
      </dgm:t>
    </dgm:pt>
    <dgm:pt modelId="{6542828E-4E7E-4948-A87C-56C4B67EF3B7}" type="parTrans" cxnId="{B1BC2632-5CD6-4BE4-AF47-43236684002B}">
      <dgm:prSet/>
      <dgm:spPr/>
      <dgm:t>
        <a:bodyPr/>
        <a:lstStyle/>
        <a:p>
          <a:endParaRPr lang="en-US"/>
        </a:p>
      </dgm:t>
    </dgm:pt>
    <dgm:pt modelId="{1079E90B-751E-4F35-83E3-AD8DC38A6717}" type="sibTrans" cxnId="{B1BC2632-5CD6-4BE4-AF47-43236684002B}">
      <dgm:prSet/>
      <dgm:spPr/>
      <dgm:t>
        <a:bodyPr/>
        <a:lstStyle/>
        <a:p>
          <a:endParaRPr lang="en-US"/>
        </a:p>
      </dgm:t>
    </dgm:pt>
    <dgm:pt modelId="{10F2B692-C1DC-4553-857D-AC98F204BDF5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utilization</a:t>
          </a:r>
          <a:endParaRPr lang="en-US" dirty="0"/>
        </a:p>
      </dgm:t>
    </dgm:pt>
    <dgm:pt modelId="{F33CCBE8-430C-408E-99F8-1C5FCD2857EF}" type="parTrans" cxnId="{42EAC42F-9068-4DEC-988C-B936C07A4DEB}">
      <dgm:prSet/>
      <dgm:spPr/>
      <dgm:t>
        <a:bodyPr/>
        <a:lstStyle/>
        <a:p>
          <a:endParaRPr lang="en-US"/>
        </a:p>
      </dgm:t>
    </dgm:pt>
    <dgm:pt modelId="{B2683FFB-D787-4155-8695-A13F85E5C52F}" type="sibTrans" cxnId="{42EAC42F-9068-4DEC-988C-B936C07A4DEB}">
      <dgm:prSet/>
      <dgm:spPr/>
      <dgm:t>
        <a:bodyPr/>
        <a:lstStyle/>
        <a:p>
          <a:endParaRPr lang="en-US"/>
        </a:p>
      </dgm:t>
    </dgm:pt>
    <dgm:pt modelId="{CA8E8FF0-BA7F-4D85-ACA4-9744F54D8C2F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Slice</a:t>
          </a:r>
          <a:r>
            <a:rPr lang="tr-TR" dirty="0" smtClean="0"/>
            <a:t> </a:t>
          </a:r>
          <a:r>
            <a:rPr lang="tr-TR" dirty="0" err="1" smtClean="0"/>
            <a:t>admission</a:t>
          </a:r>
          <a:r>
            <a:rPr lang="tr-TR" dirty="0" smtClean="0"/>
            <a:t> and </a:t>
          </a:r>
          <a:r>
            <a:rPr lang="tr-TR" dirty="0" err="1" smtClean="0"/>
            <a:t>priority</a:t>
          </a:r>
          <a:endParaRPr lang="en-US" dirty="0"/>
        </a:p>
      </dgm:t>
    </dgm:pt>
    <dgm:pt modelId="{2CF083A1-F873-4C97-9EAF-388979E76ED2}" type="parTrans" cxnId="{CFF292B8-B3B9-44DD-9CB1-2D8484208472}">
      <dgm:prSet/>
      <dgm:spPr/>
      <dgm:t>
        <a:bodyPr/>
        <a:lstStyle/>
        <a:p>
          <a:endParaRPr lang="en-US"/>
        </a:p>
      </dgm:t>
    </dgm:pt>
    <dgm:pt modelId="{9A816FE4-1D0A-4FD7-9ED8-9DBFA6E09230}" type="sibTrans" cxnId="{CFF292B8-B3B9-44DD-9CB1-2D8484208472}">
      <dgm:prSet/>
      <dgm:spPr/>
      <dgm:t>
        <a:bodyPr/>
        <a:lstStyle/>
        <a:p>
          <a:endParaRPr lang="en-US"/>
        </a:p>
      </dgm:t>
    </dgm:pt>
    <dgm:pt modelId="{16E13C45-4418-4C30-9B66-1F3F9B44A519}">
      <dgm:prSet phldrT="[Metin]"/>
      <dgm:spPr>
        <a:solidFill>
          <a:schemeClr val="bg2"/>
        </a:solidFill>
      </dgm:spPr>
      <dgm:t>
        <a:bodyPr/>
        <a:lstStyle/>
        <a:p>
          <a:r>
            <a:rPr lang="tr-TR" dirty="0" err="1" smtClean="0"/>
            <a:t>Different</a:t>
          </a:r>
          <a:r>
            <a:rPr lang="tr-TR" dirty="0" smtClean="0"/>
            <a:t> ML </a:t>
          </a:r>
          <a:r>
            <a:rPr lang="tr-TR" dirty="0" err="1" smtClean="0"/>
            <a:t>models</a:t>
          </a:r>
          <a:r>
            <a:rPr lang="tr-TR" dirty="0" smtClean="0"/>
            <a:t> in a </a:t>
          </a:r>
          <a:r>
            <a:rPr lang="tr-TR" dirty="0" err="1" smtClean="0"/>
            <a:t>pool</a:t>
          </a:r>
          <a:endParaRPr lang="en-US" dirty="0"/>
        </a:p>
      </dgm:t>
    </dgm:pt>
    <dgm:pt modelId="{A5184C5B-FCBB-4211-8542-36208D78E14D}" type="parTrans" cxnId="{3AEA0CA2-C367-4ABF-BC47-CBC8AD22F140}">
      <dgm:prSet/>
      <dgm:spPr/>
      <dgm:t>
        <a:bodyPr/>
        <a:lstStyle/>
        <a:p>
          <a:endParaRPr lang="en-US"/>
        </a:p>
      </dgm:t>
    </dgm:pt>
    <dgm:pt modelId="{EAE510DF-BA9F-4151-AF83-6125E6A2EC25}" type="sibTrans" cxnId="{3AEA0CA2-C367-4ABF-BC47-CBC8AD22F140}">
      <dgm:prSet/>
      <dgm:spPr/>
      <dgm:t>
        <a:bodyPr/>
        <a:lstStyle/>
        <a:p>
          <a:endParaRPr lang="en-US"/>
        </a:p>
      </dgm:t>
    </dgm:pt>
    <dgm:pt modelId="{4DBBC3D6-6D59-410D-884A-BC47887AD952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smtClean="0"/>
            <a:t>PRB </a:t>
          </a:r>
          <a:r>
            <a:rPr lang="tr-TR" dirty="0" err="1" smtClean="0"/>
            <a:t>allocation</a:t>
          </a:r>
          <a:endParaRPr lang="en-US" dirty="0"/>
        </a:p>
      </dgm:t>
    </dgm:pt>
    <dgm:pt modelId="{7280CBB3-E47F-4203-914C-B21DA4CFF58A}" type="parTrans" cxnId="{45B9C682-4D0C-470F-8D13-3F83A8E52B6C}">
      <dgm:prSet/>
      <dgm:spPr/>
      <dgm:t>
        <a:bodyPr/>
        <a:lstStyle/>
        <a:p>
          <a:endParaRPr lang="en-US"/>
        </a:p>
      </dgm:t>
    </dgm:pt>
    <dgm:pt modelId="{D0A16BF3-631B-4CCD-ACBD-22E71457BA38}" type="sibTrans" cxnId="{45B9C682-4D0C-470F-8D13-3F83A8E52B6C}">
      <dgm:prSet/>
      <dgm:spPr/>
      <dgm:t>
        <a:bodyPr/>
        <a:lstStyle/>
        <a:p>
          <a:endParaRPr lang="en-US"/>
        </a:p>
      </dgm:t>
    </dgm:pt>
    <dgm:pt modelId="{7007F7CE-B09B-40A6-A7A0-E2CE0BEDD9CA}" type="pres">
      <dgm:prSet presAssocID="{89CB947C-B38F-4E9F-B6D4-9A3A7A4E54C4}" presName="diagram" presStyleCnt="0">
        <dgm:presLayoutVars>
          <dgm:dir/>
          <dgm:resizeHandles val="exact"/>
        </dgm:presLayoutVars>
      </dgm:prSet>
      <dgm:spPr/>
    </dgm:pt>
    <dgm:pt modelId="{77228B8B-4109-4FB1-B687-F376CF8D4187}" type="pres">
      <dgm:prSet presAssocID="{AB7022C0-CBD0-4D33-9F6D-93C6D01F27D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E651-D90C-467F-AC9F-A41ABACC9807}" type="pres">
      <dgm:prSet presAssocID="{C941FF79-A03D-4EDA-8DC2-DFDC06D73364}" presName="sibTrans" presStyleLbl="sibTrans2D1" presStyleIdx="0" presStyleCnt="4" custScaleX="139988" custScaleY="60763"/>
      <dgm:spPr/>
    </dgm:pt>
    <dgm:pt modelId="{5433EF06-BC0D-450A-94D9-47B0E4CE5A27}" type="pres">
      <dgm:prSet presAssocID="{C941FF79-A03D-4EDA-8DC2-DFDC06D73364}" presName="connectorText" presStyleLbl="sibTrans2D1" presStyleIdx="0" presStyleCnt="4"/>
      <dgm:spPr/>
    </dgm:pt>
    <dgm:pt modelId="{4216375A-9A05-4324-A6A2-D10E8C893BBD}" type="pres">
      <dgm:prSet presAssocID="{76C89655-45FF-4766-8449-E14706E116FF}" presName="node" presStyleLbl="node1" presStyleIdx="1" presStyleCnt="5">
        <dgm:presLayoutVars>
          <dgm:bulletEnabled val="1"/>
        </dgm:presLayoutVars>
      </dgm:prSet>
      <dgm:spPr/>
    </dgm:pt>
    <dgm:pt modelId="{F211A5A8-63EA-4E03-BDAD-28A3DED19819}" type="pres">
      <dgm:prSet presAssocID="{A0AFD9A8-7E77-483F-81C0-52617BE82560}" presName="sibTrans" presStyleLbl="sibTrans2D1" presStyleIdx="1" presStyleCnt="4" custScaleY="52648" custLinFactNeighborX="4905" custLinFactNeighborY="2932"/>
      <dgm:spPr/>
    </dgm:pt>
    <dgm:pt modelId="{E39613A2-A54A-41D8-8F97-46C7B75E2117}" type="pres">
      <dgm:prSet presAssocID="{A0AFD9A8-7E77-483F-81C0-52617BE82560}" presName="connectorText" presStyleLbl="sibTrans2D1" presStyleIdx="1" presStyleCnt="4"/>
      <dgm:spPr/>
    </dgm:pt>
    <dgm:pt modelId="{6FDF0CA9-2F9D-4D2D-9DD7-56D07F344980}" type="pres">
      <dgm:prSet presAssocID="{ED34BEA7-1FD7-456B-899A-2C515E5DDC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FDB77-6973-471A-B4D3-2EBF678E83C8}" type="pres">
      <dgm:prSet presAssocID="{A6FC55C6-3FA7-45C1-A101-B2E5C0EC10B4}" presName="sibTrans" presStyleLbl="sibTrans2D1" presStyleIdx="2" presStyleCnt="4" custScaleX="154484" custScaleY="67987"/>
      <dgm:spPr/>
    </dgm:pt>
    <dgm:pt modelId="{CBBD08BC-62B7-4BC4-B90F-6278AB85476D}" type="pres">
      <dgm:prSet presAssocID="{A6FC55C6-3FA7-45C1-A101-B2E5C0EC10B4}" presName="connectorText" presStyleLbl="sibTrans2D1" presStyleIdx="2" presStyleCnt="4"/>
      <dgm:spPr/>
    </dgm:pt>
    <dgm:pt modelId="{6637B0EB-31BA-4FEC-A7C5-4F649118AE9B}" type="pres">
      <dgm:prSet presAssocID="{AD560FAE-B342-423C-A932-3435EF8005D1}" presName="node" presStyleLbl="node1" presStyleIdx="3" presStyleCnt="5">
        <dgm:presLayoutVars>
          <dgm:bulletEnabled val="1"/>
        </dgm:presLayoutVars>
      </dgm:prSet>
      <dgm:spPr/>
    </dgm:pt>
    <dgm:pt modelId="{E8B618FA-EB00-41AF-928B-DA4647DD3761}" type="pres">
      <dgm:prSet presAssocID="{B1D0762B-F9BC-4E6B-8A78-8F7E3C79E573}" presName="sibTrans" presStyleLbl="sibTrans2D1" presStyleIdx="3" presStyleCnt="4" custAng="3087950" custScaleX="198760" custScaleY="63495" custLinFactY="-100000" custLinFactNeighborX="-11705" custLinFactNeighborY="-101613"/>
      <dgm:spPr/>
    </dgm:pt>
    <dgm:pt modelId="{4A2B9EE2-AF12-4327-AFC5-66D621BE2979}" type="pres">
      <dgm:prSet presAssocID="{B1D0762B-F9BC-4E6B-8A78-8F7E3C79E573}" presName="connectorText" presStyleLbl="sibTrans2D1" presStyleIdx="3" presStyleCnt="4"/>
      <dgm:spPr/>
    </dgm:pt>
    <dgm:pt modelId="{4B1973B5-A72F-477A-BE7D-919352999AE8}" type="pres">
      <dgm:prSet presAssocID="{A667D4A7-C536-43D7-A068-E059B54E2935}" presName="node" presStyleLbl="node1" presStyleIdx="4" presStyleCnt="5" custLinFactNeighborX="13" custLinFactNeighborY="-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C96DAA-10D6-46DF-AB20-740FA6233196}" type="presOf" srcId="{4DBBC3D6-6D59-410D-884A-BC47887AD952}" destId="{6637B0EB-31BA-4FEC-A7C5-4F649118AE9B}" srcOrd="0" destOrd="1" presId="urn:microsoft.com/office/officeart/2005/8/layout/process5"/>
    <dgm:cxn modelId="{B197CC12-C929-48D3-8D5B-E8DC5ABEF446}" type="presOf" srcId="{A0AFD9A8-7E77-483F-81C0-52617BE82560}" destId="{E39613A2-A54A-41D8-8F97-46C7B75E2117}" srcOrd="1" destOrd="0" presId="urn:microsoft.com/office/officeart/2005/8/layout/process5"/>
    <dgm:cxn modelId="{3D2DE379-BDCD-4DBB-947E-E6AEDAA6C90C}" type="presOf" srcId="{10F2B692-C1DC-4553-857D-AC98F204BDF5}" destId="{4216375A-9A05-4324-A6A2-D10E8C893BBD}" srcOrd="0" destOrd="1" presId="urn:microsoft.com/office/officeart/2005/8/layout/process5"/>
    <dgm:cxn modelId="{E1DBCDDC-4C6E-4581-B81F-086B8188495E}" type="presOf" srcId="{AD560FAE-B342-423C-A932-3435EF8005D1}" destId="{6637B0EB-31BA-4FEC-A7C5-4F649118AE9B}" srcOrd="0" destOrd="0" presId="urn:microsoft.com/office/officeart/2005/8/layout/process5"/>
    <dgm:cxn modelId="{3AEA0CA2-C367-4ABF-BC47-CBC8AD22F140}" srcId="{A667D4A7-C536-43D7-A068-E059B54E2935}" destId="{16E13C45-4418-4C30-9B66-1F3F9B44A519}" srcOrd="0" destOrd="0" parTransId="{A5184C5B-FCBB-4211-8542-36208D78E14D}" sibTransId="{EAE510DF-BA9F-4151-AF83-6125E6A2EC25}"/>
    <dgm:cxn modelId="{F97447D8-20AD-454D-BBB5-3422B6844478}" type="presOf" srcId="{B1D0762B-F9BC-4E6B-8A78-8F7E3C79E573}" destId="{4A2B9EE2-AF12-4327-AFC5-66D621BE2979}" srcOrd="1" destOrd="0" presId="urn:microsoft.com/office/officeart/2005/8/layout/process5"/>
    <dgm:cxn modelId="{45B9C682-4D0C-470F-8D13-3F83A8E52B6C}" srcId="{AD560FAE-B342-423C-A932-3435EF8005D1}" destId="{4DBBC3D6-6D59-410D-884A-BC47887AD952}" srcOrd="0" destOrd="0" parTransId="{7280CBB3-E47F-4203-914C-B21DA4CFF58A}" sibTransId="{D0A16BF3-631B-4CCD-ACBD-22E71457BA38}"/>
    <dgm:cxn modelId="{0674B82F-A759-4F39-BB5D-6181850D007A}" srcId="{89CB947C-B38F-4E9F-B6D4-9A3A7A4E54C4}" destId="{AB7022C0-CBD0-4D33-9F6D-93C6D01F27DE}" srcOrd="0" destOrd="0" parTransId="{C3F7D016-3350-4A8D-8654-3ABCBE86B569}" sibTransId="{C941FF79-A03D-4EDA-8DC2-DFDC06D73364}"/>
    <dgm:cxn modelId="{EE6DD6BB-980E-4B6D-9C2E-2A4A20E91528}" type="presOf" srcId="{CACD2FCF-BFEB-4E0D-B66A-7A8ABC94ADC1}" destId="{77228B8B-4109-4FB1-B687-F376CF8D4187}" srcOrd="0" destOrd="1" presId="urn:microsoft.com/office/officeart/2005/8/layout/process5"/>
    <dgm:cxn modelId="{71CEE3CE-0BE3-48A0-B3DB-5FF387F0E484}" type="presOf" srcId="{A667D4A7-C536-43D7-A068-E059B54E2935}" destId="{4B1973B5-A72F-477A-BE7D-919352999AE8}" srcOrd="0" destOrd="0" presId="urn:microsoft.com/office/officeart/2005/8/layout/process5"/>
    <dgm:cxn modelId="{71765CA0-8118-4F3F-A464-624C8F70DA24}" type="presOf" srcId="{CA8E8FF0-BA7F-4D85-ACA4-9744F54D8C2F}" destId="{6FDF0CA9-2F9D-4D2D-9DD7-56D07F344980}" srcOrd="0" destOrd="1" presId="urn:microsoft.com/office/officeart/2005/8/layout/process5"/>
    <dgm:cxn modelId="{1A0492F3-6AC4-468B-9789-0B58E5335D41}" type="presOf" srcId="{A6FC55C6-3FA7-45C1-A101-B2E5C0EC10B4}" destId="{CBBD08BC-62B7-4BC4-B90F-6278AB85476D}" srcOrd="1" destOrd="0" presId="urn:microsoft.com/office/officeart/2005/8/layout/process5"/>
    <dgm:cxn modelId="{42EAC42F-9068-4DEC-988C-B936C07A4DEB}" srcId="{76C89655-45FF-4766-8449-E14706E116FF}" destId="{10F2B692-C1DC-4553-857D-AC98F204BDF5}" srcOrd="0" destOrd="0" parTransId="{F33CCBE8-430C-408E-99F8-1C5FCD2857EF}" sibTransId="{B2683FFB-D787-4155-8695-A13F85E5C52F}"/>
    <dgm:cxn modelId="{CFF292B8-B3B9-44DD-9CB1-2D8484208472}" srcId="{ED34BEA7-1FD7-456B-899A-2C515E5DDCF8}" destId="{CA8E8FF0-BA7F-4D85-ACA4-9744F54D8C2F}" srcOrd="0" destOrd="0" parTransId="{2CF083A1-F873-4C97-9EAF-388979E76ED2}" sibTransId="{9A816FE4-1D0A-4FD7-9ED8-9DBFA6E09230}"/>
    <dgm:cxn modelId="{BD9E6AA8-8A99-4547-8762-D4F1B9BEFFCB}" type="presOf" srcId="{B1D0762B-F9BC-4E6B-8A78-8F7E3C79E573}" destId="{E8B618FA-EB00-41AF-928B-DA4647DD3761}" srcOrd="0" destOrd="0" presId="urn:microsoft.com/office/officeart/2005/8/layout/process5"/>
    <dgm:cxn modelId="{BBCF0A71-4EAD-4C99-89FB-2D19FDF233D2}" type="presOf" srcId="{C941FF79-A03D-4EDA-8DC2-DFDC06D73364}" destId="{5433EF06-BC0D-450A-94D9-47B0E4CE5A27}" srcOrd="1" destOrd="0" presId="urn:microsoft.com/office/officeart/2005/8/layout/process5"/>
    <dgm:cxn modelId="{3DB81ADE-1E1D-493D-8650-9ABCF7560746}" srcId="{89CB947C-B38F-4E9F-B6D4-9A3A7A4E54C4}" destId="{A667D4A7-C536-43D7-A068-E059B54E2935}" srcOrd="4" destOrd="0" parTransId="{261F974B-B96B-4082-B156-4B52279D688E}" sibTransId="{D9190DEA-825D-4300-9659-3CC16299A193}"/>
    <dgm:cxn modelId="{1373FBB6-B0E8-4528-A3EB-8F0E85CF7233}" type="presOf" srcId="{A6FC55C6-3FA7-45C1-A101-B2E5C0EC10B4}" destId="{B9DFDB77-6973-471A-B4D3-2EBF678E83C8}" srcOrd="0" destOrd="0" presId="urn:microsoft.com/office/officeart/2005/8/layout/process5"/>
    <dgm:cxn modelId="{BA312847-0272-4234-8CC8-09963046F700}" srcId="{89CB947C-B38F-4E9F-B6D4-9A3A7A4E54C4}" destId="{AD560FAE-B342-423C-A932-3435EF8005D1}" srcOrd="3" destOrd="0" parTransId="{4A93BC9F-F89C-45EC-BB5B-A76571132B36}" sibTransId="{B1D0762B-F9BC-4E6B-8A78-8F7E3C79E573}"/>
    <dgm:cxn modelId="{4331D9CF-2029-4770-8753-F83606C90AA9}" srcId="{89CB947C-B38F-4E9F-B6D4-9A3A7A4E54C4}" destId="{76C89655-45FF-4766-8449-E14706E116FF}" srcOrd="1" destOrd="0" parTransId="{7D1BE734-C866-4765-B9B8-D49E1D2E77ED}" sibTransId="{A0AFD9A8-7E77-483F-81C0-52617BE82560}"/>
    <dgm:cxn modelId="{FB0DC468-419F-43F4-8C0C-CBB20C3D8E3D}" type="presOf" srcId="{ED34BEA7-1FD7-456B-899A-2C515E5DDCF8}" destId="{6FDF0CA9-2F9D-4D2D-9DD7-56D07F344980}" srcOrd="0" destOrd="0" presId="urn:microsoft.com/office/officeart/2005/8/layout/process5"/>
    <dgm:cxn modelId="{F380D90A-B62C-4AA1-ADB7-AA10E24CC00B}" type="presOf" srcId="{AB7022C0-CBD0-4D33-9F6D-93C6D01F27DE}" destId="{77228B8B-4109-4FB1-B687-F376CF8D4187}" srcOrd="0" destOrd="0" presId="urn:microsoft.com/office/officeart/2005/8/layout/process5"/>
    <dgm:cxn modelId="{14AB5DAB-A6D6-4B64-AA35-96F4C5E0CFA4}" type="presOf" srcId="{76C89655-45FF-4766-8449-E14706E116FF}" destId="{4216375A-9A05-4324-A6A2-D10E8C893BBD}" srcOrd="0" destOrd="0" presId="urn:microsoft.com/office/officeart/2005/8/layout/process5"/>
    <dgm:cxn modelId="{E1A2DEAB-F790-4002-9ECB-8CD7ABC863BD}" type="presOf" srcId="{16E13C45-4418-4C30-9B66-1F3F9B44A519}" destId="{4B1973B5-A72F-477A-BE7D-919352999AE8}" srcOrd="0" destOrd="1" presId="urn:microsoft.com/office/officeart/2005/8/layout/process5"/>
    <dgm:cxn modelId="{52DCC19D-8597-498B-8308-403BDEC69D5B}" srcId="{89CB947C-B38F-4E9F-B6D4-9A3A7A4E54C4}" destId="{ED34BEA7-1FD7-456B-899A-2C515E5DDCF8}" srcOrd="2" destOrd="0" parTransId="{98C6BF80-4B54-4F74-B07E-8ADF79572D5E}" sibTransId="{A6FC55C6-3FA7-45C1-A101-B2E5C0EC10B4}"/>
    <dgm:cxn modelId="{61DBB932-115A-415E-A4BA-47A90EC34D1E}" type="presOf" srcId="{C941FF79-A03D-4EDA-8DC2-DFDC06D73364}" destId="{EA29E651-D90C-467F-AC9F-A41ABACC9807}" srcOrd="0" destOrd="0" presId="urn:microsoft.com/office/officeart/2005/8/layout/process5"/>
    <dgm:cxn modelId="{61B212E2-1A13-420E-8480-0592970AA2D0}" type="presOf" srcId="{A0AFD9A8-7E77-483F-81C0-52617BE82560}" destId="{F211A5A8-63EA-4E03-BDAD-28A3DED19819}" srcOrd="0" destOrd="0" presId="urn:microsoft.com/office/officeart/2005/8/layout/process5"/>
    <dgm:cxn modelId="{B1BC2632-5CD6-4BE4-AF47-43236684002B}" srcId="{AB7022C0-CBD0-4D33-9F6D-93C6D01F27DE}" destId="{CACD2FCF-BFEB-4E0D-B66A-7A8ABC94ADC1}" srcOrd="0" destOrd="0" parTransId="{6542828E-4E7E-4948-A87C-56C4B67EF3B7}" sibTransId="{1079E90B-751E-4F35-83E3-AD8DC38A6717}"/>
    <dgm:cxn modelId="{A31C2491-1B21-4ECA-AB38-888A8B652335}" type="presOf" srcId="{89CB947C-B38F-4E9F-B6D4-9A3A7A4E54C4}" destId="{7007F7CE-B09B-40A6-A7A0-E2CE0BEDD9CA}" srcOrd="0" destOrd="0" presId="urn:microsoft.com/office/officeart/2005/8/layout/process5"/>
    <dgm:cxn modelId="{8A833FBB-6DA9-41C5-80B6-81B44ED89F42}" type="presParOf" srcId="{7007F7CE-B09B-40A6-A7A0-E2CE0BEDD9CA}" destId="{77228B8B-4109-4FB1-B687-F376CF8D4187}" srcOrd="0" destOrd="0" presId="urn:microsoft.com/office/officeart/2005/8/layout/process5"/>
    <dgm:cxn modelId="{497F5483-509B-4F01-9E29-F11830D63A71}" type="presParOf" srcId="{7007F7CE-B09B-40A6-A7A0-E2CE0BEDD9CA}" destId="{EA29E651-D90C-467F-AC9F-A41ABACC9807}" srcOrd="1" destOrd="0" presId="urn:microsoft.com/office/officeart/2005/8/layout/process5"/>
    <dgm:cxn modelId="{B682A07C-3BB7-45F9-BBD3-976CB544685C}" type="presParOf" srcId="{EA29E651-D90C-467F-AC9F-A41ABACC9807}" destId="{5433EF06-BC0D-450A-94D9-47B0E4CE5A27}" srcOrd="0" destOrd="0" presId="urn:microsoft.com/office/officeart/2005/8/layout/process5"/>
    <dgm:cxn modelId="{32D0BFA8-7307-439F-988A-D788B10FE097}" type="presParOf" srcId="{7007F7CE-B09B-40A6-A7A0-E2CE0BEDD9CA}" destId="{4216375A-9A05-4324-A6A2-D10E8C893BBD}" srcOrd="2" destOrd="0" presId="urn:microsoft.com/office/officeart/2005/8/layout/process5"/>
    <dgm:cxn modelId="{FF3BEE7E-A684-4777-8F3E-A8882EE0C051}" type="presParOf" srcId="{7007F7CE-B09B-40A6-A7A0-E2CE0BEDD9CA}" destId="{F211A5A8-63EA-4E03-BDAD-28A3DED19819}" srcOrd="3" destOrd="0" presId="urn:microsoft.com/office/officeart/2005/8/layout/process5"/>
    <dgm:cxn modelId="{D33EC716-F847-42FC-B7BD-1BD4099F6173}" type="presParOf" srcId="{F211A5A8-63EA-4E03-BDAD-28A3DED19819}" destId="{E39613A2-A54A-41D8-8F97-46C7B75E2117}" srcOrd="0" destOrd="0" presId="urn:microsoft.com/office/officeart/2005/8/layout/process5"/>
    <dgm:cxn modelId="{3B2321FE-DA38-457E-9551-57FE731CA314}" type="presParOf" srcId="{7007F7CE-B09B-40A6-A7A0-E2CE0BEDD9CA}" destId="{6FDF0CA9-2F9D-4D2D-9DD7-56D07F344980}" srcOrd="4" destOrd="0" presId="urn:microsoft.com/office/officeart/2005/8/layout/process5"/>
    <dgm:cxn modelId="{FA71AB7F-F49A-4AB5-B646-058860971EFF}" type="presParOf" srcId="{7007F7CE-B09B-40A6-A7A0-E2CE0BEDD9CA}" destId="{B9DFDB77-6973-471A-B4D3-2EBF678E83C8}" srcOrd="5" destOrd="0" presId="urn:microsoft.com/office/officeart/2005/8/layout/process5"/>
    <dgm:cxn modelId="{68C07429-9B3B-4B62-BF9C-C5773E0ACEF1}" type="presParOf" srcId="{B9DFDB77-6973-471A-B4D3-2EBF678E83C8}" destId="{CBBD08BC-62B7-4BC4-B90F-6278AB85476D}" srcOrd="0" destOrd="0" presId="urn:microsoft.com/office/officeart/2005/8/layout/process5"/>
    <dgm:cxn modelId="{025410FB-42CA-41CE-A97F-449646239A48}" type="presParOf" srcId="{7007F7CE-B09B-40A6-A7A0-E2CE0BEDD9CA}" destId="{6637B0EB-31BA-4FEC-A7C5-4F649118AE9B}" srcOrd="6" destOrd="0" presId="urn:microsoft.com/office/officeart/2005/8/layout/process5"/>
    <dgm:cxn modelId="{EF8F4DD6-B96F-4012-8D5A-34416DB9B01A}" type="presParOf" srcId="{7007F7CE-B09B-40A6-A7A0-E2CE0BEDD9CA}" destId="{E8B618FA-EB00-41AF-928B-DA4647DD3761}" srcOrd="7" destOrd="0" presId="urn:microsoft.com/office/officeart/2005/8/layout/process5"/>
    <dgm:cxn modelId="{D3CCA5C5-AC67-40D8-82A4-2B4D46881161}" type="presParOf" srcId="{E8B618FA-EB00-41AF-928B-DA4647DD3761}" destId="{4A2B9EE2-AF12-4327-AFC5-66D621BE2979}" srcOrd="0" destOrd="0" presId="urn:microsoft.com/office/officeart/2005/8/layout/process5"/>
    <dgm:cxn modelId="{D9F70C8F-DD9B-40A6-9B17-3D7D0B952C8E}" type="presParOf" srcId="{7007F7CE-B09B-40A6-A7A0-E2CE0BEDD9CA}" destId="{4B1973B5-A72F-477A-BE7D-919352999A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FAA3AD-822B-4143-986C-A7721EE9C8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D6D2FE-7EAF-4320-A68E-79CBDCD6A331}">
      <dgm:prSet phldrT="[Metin]"/>
      <dgm:spPr/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tr-TR" dirty="0" smtClean="0"/>
        </a:p>
        <a:p>
          <a:r>
            <a:rPr lang="tr-TR" dirty="0" smtClean="0"/>
            <a:t>(ALG 1)</a:t>
          </a:r>
          <a:endParaRPr lang="en-US" dirty="0"/>
        </a:p>
      </dgm:t>
    </dgm:pt>
    <dgm:pt modelId="{E34A9CA2-0084-42E6-ADC0-1713B91E9F84}" type="parTrans" cxnId="{2A6A8314-0B69-48D2-838A-73E99A5FFB61}">
      <dgm:prSet/>
      <dgm:spPr/>
      <dgm:t>
        <a:bodyPr/>
        <a:lstStyle/>
        <a:p>
          <a:endParaRPr lang="en-US"/>
        </a:p>
      </dgm:t>
    </dgm:pt>
    <dgm:pt modelId="{4FF2579A-9480-48E8-9514-E5040B9637EC}" type="sibTrans" cxnId="{2A6A8314-0B69-48D2-838A-73E99A5FFB61}">
      <dgm:prSet/>
      <dgm:spPr/>
      <dgm:t>
        <a:bodyPr/>
        <a:lstStyle/>
        <a:p>
          <a:endParaRPr lang="en-US"/>
        </a:p>
      </dgm:t>
    </dgm:pt>
    <dgm:pt modelId="{70CDB689-C428-4746-8712-4883D802D6C0}" type="pres">
      <dgm:prSet presAssocID="{AAFAA3AD-822B-4143-986C-A7721EE9C8F0}" presName="Name0" presStyleCnt="0">
        <dgm:presLayoutVars>
          <dgm:dir/>
          <dgm:resizeHandles val="exact"/>
        </dgm:presLayoutVars>
      </dgm:prSet>
      <dgm:spPr/>
    </dgm:pt>
    <dgm:pt modelId="{C2B2EED0-C453-499B-8E81-F0FA6B2A5ECF}" type="pres">
      <dgm:prSet presAssocID="{6ED6D2FE-7EAF-4320-A68E-79CBDCD6A331}" presName="node" presStyleLbl="node1" presStyleIdx="0" presStyleCnt="1" custLinFactNeighborX="31772" custLinFactNeighborY="-14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6A8314-0B69-48D2-838A-73E99A5FFB61}" srcId="{AAFAA3AD-822B-4143-986C-A7721EE9C8F0}" destId="{6ED6D2FE-7EAF-4320-A68E-79CBDCD6A331}" srcOrd="0" destOrd="0" parTransId="{E34A9CA2-0084-42E6-ADC0-1713B91E9F84}" sibTransId="{4FF2579A-9480-48E8-9514-E5040B9637EC}"/>
    <dgm:cxn modelId="{3D575B03-427D-4E5C-A413-993C9C8E6368}" type="presOf" srcId="{6ED6D2FE-7EAF-4320-A68E-79CBDCD6A331}" destId="{C2B2EED0-C453-499B-8E81-F0FA6B2A5ECF}" srcOrd="0" destOrd="0" presId="urn:microsoft.com/office/officeart/2005/8/layout/process1"/>
    <dgm:cxn modelId="{FE6B237D-8EAE-455C-8185-E9A757631737}" type="presOf" srcId="{AAFAA3AD-822B-4143-986C-A7721EE9C8F0}" destId="{70CDB689-C428-4746-8712-4883D802D6C0}" srcOrd="0" destOrd="0" presId="urn:microsoft.com/office/officeart/2005/8/layout/process1"/>
    <dgm:cxn modelId="{BB834D89-B454-4D3B-8ECB-B0510D426F47}" type="presParOf" srcId="{70CDB689-C428-4746-8712-4883D802D6C0}" destId="{C2B2EED0-C453-499B-8E81-F0FA6B2A5EC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FAA3AD-822B-4143-986C-A7721EE9C8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D6D2FE-7EAF-4320-A68E-79CBDCD6A331}">
      <dgm:prSet phldrT="[Metin]"/>
      <dgm:spPr/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tr-TR" dirty="0" smtClean="0"/>
        </a:p>
        <a:p>
          <a:r>
            <a:rPr lang="tr-TR" dirty="0" smtClean="0"/>
            <a:t>(ALG 2)</a:t>
          </a:r>
          <a:endParaRPr lang="en-US" dirty="0"/>
        </a:p>
      </dgm:t>
    </dgm:pt>
    <dgm:pt modelId="{E34A9CA2-0084-42E6-ADC0-1713B91E9F84}" type="parTrans" cxnId="{2A6A8314-0B69-48D2-838A-73E99A5FFB61}">
      <dgm:prSet/>
      <dgm:spPr/>
      <dgm:t>
        <a:bodyPr/>
        <a:lstStyle/>
        <a:p>
          <a:endParaRPr lang="en-US"/>
        </a:p>
      </dgm:t>
    </dgm:pt>
    <dgm:pt modelId="{4FF2579A-9480-48E8-9514-E5040B9637EC}" type="sibTrans" cxnId="{2A6A8314-0B69-48D2-838A-73E99A5FFB61}">
      <dgm:prSet/>
      <dgm:spPr/>
      <dgm:t>
        <a:bodyPr/>
        <a:lstStyle/>
        <a:p>
          <a:endParaRPr lang="en-US"/>
        </a:p>
      </dgm:t>
    </dgm:pt>
    <dgm:pt modelId="{70CDB689-C428-4746-8712-4883D802D6C0}" type="pres">
      <dgm:prSet presAssocID="{AAFAA3AD-822B-4143-986C-A7721EE9C8F0}" presName="Name0" presStyleCnt="0">
        <dgm:presLayoutVars>
          <dgm:dir/>
          <dgm:resizeHandles val="exact"/>
        </dgm:presLayoutVars>
      </dgm:prSet>
      <dgm:spPr/>
    </dgm:pt>
    <dgm:pt modelId="{C2B2EED0-C453-499B-8E81-F0FA6B2A5ECF}" type="pres">
      <dgm:prSet presAssocID="{6ED6D2FE-7EAF-4320-A68E-79CBDCD6A331}" presName="node" presStyleLbl="node1" presStyleIdx="0" presStyleCnt="1" custLinFactNeighborX="73567" custLinFactNeighborY="-112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6A8314-0B69-48D2-838A-73E99A5FFB61}" srcId="{AAFAA3AD-822B-4143-986C-A7721EE9C8F0}" destId="{6ED6D2FE-7EAF-4320-A68E-79CBDCD6A331}" srcOrd="0" destOrd="0" parTransId="{E34A9CA2-0084-42E6-ADC0-1713B91E9F84}" sibTransId="{4FF2579A-9480-48E8-9514-E5040B9637EC}"/>
    <dgm:cxn modelId="{7AA308B5-3CD0-4285-9408-4EF7B2D32DB2}" type="presOf" srcId="{AAFAA3AD-822B-4143-986C-A7721EE9C8F0}" destId="{70CDB689-C428-4746-8712-4883D802D6C0}" srcOrd="0" destOrd="0" presId="urn:microsoft.com/office/officeart/2005/8/layout/process1"/>
    <dgm:cxn modelId="{3778B63C-8A66-478B-AE88-DDFE955916AB}" type="presOf" srcId="{6ED6D2FE-7EAF-4320-A68E-79CBDCD6A331}" destId="{C2B2EED0-C453-499B-8E81-F0FA6B2A5ECF}" srcOrd="0" destOrd="0" presId="urn:microsoft.com/office/officeart/2005/8/layout/process1"/>
    <dgm:cxn modelId="{608616EA-2F9F-4BE7-B925-217685DE0E5C}" type="presParOf" srcId="{70CDB689-C428-4746-8712-4883D802D6C0}" destId="{C2B2EED0-C453-499B-8E81-F0FA6B2A5EC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FAA3AD-822B-4143-986C-A7721EE9C8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D6D2FE-7EAF-4320-A68E-79CBDCD6A331}">
      <dgm:prSet phldrT="[Metin]"/>
      <dgm:spPr/>
      <dgm:t>
        <a:bodyPr/>
        <a:lstStyle/>
        <a:p>
          <a:r>
            <a:rPr lang="tr-TR" dirty="0" smtClean="0"/>
            <a:t>Resource </a:t>
          </a:r>
          <a:r>
            <a:rPr lang="tr-TR" dirty="0" err="1" smtClean="0"/>
            <a:t>allocation</a:t>
          </a:r>
          <a:endParaRPr lang="tr-TR" dirty="0" smtClean="0"/>
        </a:p>
        <a:p>
          <a:r>
            <a:rPr lang="tr-TR" dirty="0" smtClean="0"/>
            <a:t>(ALG 2)</a:t>
          </a:r>
          <a:endParaRPr lang="en-US" dirty="0"/>
        </a:p>
      </dgm:t>
    </dgm:pt>
    <dgm:pt modelId="{E34A9CA2-0084-42E6-ADC0-1713B91E9F84}" type="parTrans" cxnId="{2A6A8314-0B69-48D2-838A-73E99A5FFB61}">
      <dgm:prSet/>
      <dgm:spPr/>
      <dgm:t>
        <a:bodyPr/>
        <a:lstStyle/>
        <a:p>
          <a:endParaRPr lang="en-US"/>
        </a:p>
      </dgm:t>
    </dgm:pt>
    <dgm:pt modelId="{4FF2579A-9480-48E8-9514-E5040B9637EC}" type="sibTrans" cxnId="{2A6A8314-0B69-48D2-838A-73E99A5FFB61}">
      <dgm:prSet/>
      <dgm:spPr/>
      <dgm:t>
        <a:bodyPr/>
        <a:lstStyle/>
        <a:p>
          <a:endParaRPr lang="en-US"/>
        </a:p>
      </dgm:t>
    </dgm:pt>
    <dgm:pt modelId="{70CDB689-C428-4746-8712-4883D802D6C0}" type="pres">
      <dgm:prSet presAssocID="{AAFAA3AD-822B-4143-986C-A7721EE9C8F0}" presName="Name0" presStyleCnt="0">
        <dgm:presLayoutVars>
          <dgm:dir/>
          <dgm:resizeHandles val="exact"/>
        </dgm:presLayoutVars>
      </dgm:prSet>
      <dgm:spPr/>
    </dgm:pt>
    <dgm:pt modelId="{C2B2EED0-C453-499B-8E81-F0FA6B2A5ECF}" type="pres">
      <dgm:prSet presAssocID="{6ED6D2FE-7EAF-4320-A68E-79CBDCD6A331}" presName="node" presStyleLbl="node1" presStyleIdx="0" presStyleCnt="1" custLinFactNeighborX="60013" custLinFactNeighborY="-19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6A8314-0B69-48D2-838A-73E99A5FFB61}" srcId="{AAFAA3AD-822B-4143-986C-A7721EE9C8F0}" destId="{6ED6D2FE-7EAF-4320-A68E-79CBDCD6A331}" srcOrd="0" destOrd="0" parTransId="{E34A9CA2-0084-42E6-ADC0-1713B91E9F84}" sibTransId="{4FF2579A-9480-48E8-9514-E5040B9637EC}"/>
    <dgm:cxn modelId="{95511730-81CC-45E1-8D43-055FDC4D9CD3}" type="presOf" srcId="{6ED6D2FE-7EAF-4320-A68E-79CBDCD6A331}" destId="{C2B2EED0-C453-499B-8E81-F0FA6B2A5ECF}" srcOrd="0" destOrd="0" presId="urn:microsoft.com/office/officeart/2005/8/layout/process1"/>
    <dgm:cxn modelId="{97344680-5FB0-4982-B7F9-58AC4DC4F64B}" type="presOf" srcId="{AAFAA3AD-822B-4143-986C-A7721EE9C8F0}" destId="{70CDB689-C428-4746-8712-4883D802D6C0}" srcOrd="0" destOrd="0" presId="urn:microsoft.com/office/officeart/2005/8/layout/process1"/>
    <dgm:cxn modelId="{83450AD8-3241-4A67-A81D-A35AAC7817BD}" type="presParOf" srcId="{70CDB689-C428-4746-8712-4883D802D6C0}" destId="{C2B2EED0-C453-499B-8E81-F0FA6B2A5EC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8B8B-4109-4FB1-B687-F376CF8D4187}">
      <dsp:nvSpPr>
        <dsp:cNvPr id="0" name=""/>
        <dsp:cNvSpPr/>
      </dsp:nvSpPr>
      <dsp:spPr>
        <a:xfrm>
          <a:off x="256125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İnten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parsing</a:t>
          </a:r>
          <a:endParaRPr lang="tr-TR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 (.</a:t>
          </a:r>
          <a:r>
            <a:rPr lang="tr-TR" sz="2000" kern="1200" dirty="0" err="1" smtClean="0"/>
            <a:t>json</a:t>
          </a:r>
          <a:r>
            <a:rPr lang="tr-TR" sz="2000" kern="1200" dirty="0" smtClean="0"/>
            <a:t>)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 </a:t>
          </a:r>
          <a:r>
            <a:rPr lang="tr-TR" sz="1600" kern="1200" dirty="0" err="1" smtClean="0"/>
            <a:t>Slice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information</a:t>
          </a:r>
          <a:r>
            <a:rPr lang="tr-TR" sz="1600" kern="1200" dirty="0" smtClean="0"/>
            <a:t> &amp; </a:t>
          </a:r>
          <a:r>
            <a:rPr lang="tr-TR" sz="1600" kern="1200" dirty="0" err="1" smtClean="0"/>
            <a:t>requirements</a:t>
          </a:r>
          <a:endParaRPr lang="en-US" sz="1600" kern="1200" dirty="0"/>
        </a:p>
      </dsp:txBody>
      <dsp:txXfrm>
        <a:off x="300272" y="45794"/>
        <a:ext cx="2423850" cy="1418992"/>
      </dsp:txXfrm>
    </dsp:sp>
    <dsp:sp modelId="{EA29E651-D90C-467F-AC9F-A41ABACC9807}">
      <dsp:nvSpPr>
        <dsp:cNvPr id="0" name=""/>
        <dsp:cNvSpPr/>
      </dsp:nvSpPr>
      <dsp:spPr>
        <a:xfrm>
          <a:off x="2848749" y="608374"/>
          <a:ext cx="745540" cy="2938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48749" y="667140"/>
        <a:ext cx="657391" cy="176299"/>
      </dsp:txXfrm>
    </dsp:sp>
    <dsp:sp modelId="{4216375A-9A05-4324-A6A2-D10E8C893BBD}">
      <dsp:nvSpPr>
        <dsp:cNvPr id="0" name=""/>
        <dsp:cNvSpPr/>
      </dsp:nvSpPr>
      <dsp:spPr>
        <a:xfrm>
          <a:off x="3773127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Traffic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Forcasting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PRB </a:t>
          </a:r>
          <a:r>
            <a:rPr lang="tr-TR" sz="1600" kern="1200" dirty="0" err="1" smtClean="0"/>
            <a:t>utilization</a:t>
          </a:r>
          <a:endParaRPr lang="en-US" sz="1600" kern="1200" dirty="0"/>
        </a:p>
      </dsp:txBody>
      <dsp:txXfrm>
        <a:off x="3817274" y="45794"/>
        <a:ext cx="2423850" cy="1418992"/>
      </dsp:txXfrm>
    </dsp:sp>
    <dsp:sp modelId="{F211A5A8-63EA-4E03-BDAD-28A3DED19819}">
      <dsp:nvSpPr>
        <dsp:cNvPr id="0" name=""/>
        <dsp:cNvSpPr/>
      </dsp:nvSpPr>
      <dsp:spPr>
        <a:xfrm>
          <a:off x="6463577" y="661807"/>
          <a:ext cx="795267" cy="328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463577" y="727408"/>
        <a:ext cx="696866" cy="196801"/>
      </dsp:txXfrm>
    </dsp:sp>
    <dsp:sp modelId="{6FDF0CA9-2F9D-4D2D-9DD7-56D07F344980}">
      <dsp:nvSpPr>
        <dsp:cNvPr id="0" name=""/>
        <dsp:cNvSpPr/>
      </dsp:nvSpPr>
      <dsp:spPr>
        <a:xfrm>
          <a:off x="7290129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Admission</a:t>
          </a:r>
          <a:r>
            <a:rPr lang="tr-TR" sz="2000" kern="1200" dirty="0" smtClean="0"/>
            <a:t> &amp; </a:t>
          </a:r>
          <a:r>
            <a:rPr lang="tr-TR" sz="2000" kern="1200" dirty="0" err="1" smtClean="0"/>
            <a:t>Priority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control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err="1" smtClean="0"/>
            <a:t>Slice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admission</a:t>
          </a:r>
          <a:r>
            <a:rPr lang="tr-TR" sz="1600" kern="1200" dirty="0" smtClean="0"/>
            <a:t> and </a:t>
          </a:r>
          <a:r>
            <a:rPr lang="tr-TR" sz="1600" kern="1200" dirty="0" err="1" smtClean="0"/>
            <a:t>priority</a:t>
          </a:r>
          <a:endParaRPr lang="en-US" sz="1600" kern="1200" dirty="0"/>
        </a:p>
      </dsp:txBody>
      <dsp:txXfrm>
        <a:off x="7334276" y="45794"/>
        <a:ext cx="2423850" cy="1418992"/>
      </dsp:txXfrm>
    </dsp:sp>
    <dsp:sp modelId="{B9DFDB77-6973-471A-B4D3-2EBF678E83C8}">
      <dsp:nvSpPr>
        <dsp:cNvPr id="0" name=""/>
        <dsp:cNvSpPr/>
      </dsp:nvSpPr>
      <dsp:spPr>
        <a:xfrm rot="5400000">
          <a:off x="8134830" y="1810632"/>
          <a:ext cx="822742" cy="371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8434806" y="1584919"/>
        <a:ext cx="222789" cy="711348"/>
      </dsp:txXfrm>
    </dsp:sp>
    <dsp:sp modelId="{6637B0EB-31BA-4FEC-A7C5-4F649118AE9B}">
      <dsp:nvSpPr>
        <dsp:cNvPr id="0" name=""/>
        <dsp:cNvSpPr/>
      </dsp:nvSpPr>
      <dsp:spPr>
        <a:xfrm>
          <a:off x="7290129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Resource </a:t>
          </a:r>
          <a:r>
            <a:rPr lang="tr-TR" sz="2000" kern="1200" dirty="0" err="1" smtClean="0"/>
            <a:t>Allocation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PRB </a:t>
          </a:r>
          <a:r>
            <a:rPr lang="tr-TR" sz="1600" kern="1200" dirty="0" err="1" smtClean="0"/>
            <a:t>allocation</a:t>
          </a:r>
          <a:endParaRPr lang="en-US" sz="1600" kern="1200" dirty="0"/>
        </a:p>
      </dsp:txBody>
      <dsp:txXfrm>
        <a:off x="7334276" y="2557938"/>
        <a:ext cx="2423850" cy="1418992"/>
      </dsp:txXfrm>
    </dsp:sp>
    <dsp:sp modelId="{E8B618FA-EB00-41AF-928B-DA4647DD3761}">
      <dsp:nvSpPr>
        <dsp:cNvPr id="0" name=""/>
        <dsp:cNvSpPr/>
      </dsp:nvSpPr>
      <dsp:spPr>
        <a:xfrm rot="13517970">
          <a:off x="5864823" y="1850178"/>
          <a:ext cx="1402742" cy="364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957830" y="1961789"/>
        <a:ext cx="1293540" cy="218405"/>
      </dsp:txXfrm>
    </dsp:sp>
    <dsp:sp modelId="{4B1973B5-A72F-477A-BE7D-919352999AE8}">
      <dsp:nvSpPr>
        <dsp:cNvPr id="0" name=""/>
        <dsp:cNvSpPr/>
      </dsp:nvSpPr>
      <dsp:spPr>
        <a:xfrm>
          <a:off x="269415" y="222853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ML Model </a:t>
          </a:r>
          <a:r>
            <a:rPr lang="tr-TR" sz="2000" kern="1200" dirty="0" err="1" smtClean="0"/>
            <a:t>Selection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err="1" smtClean="0"/>
            <a:t>Different</a:t>
          </a:r>
          <a:r>
            <a:rPr lang="tr-TR" sz="1600" kern="1200" dirty="0" smtClean="0"/>
            <a:t> ML </a:t>
          </a:r>
          <a:r>
            <a:rPr lang="tr-TR" sz="1600" kern="1200" dirty="0" err="1" smtClean="0"/>
            <a:t>models</a:t>
          </a:r>
          <a:r>
            <a:rPr lang="tr-TR" sz="1600" kern="1200" dirty="0" smtClean="0"/>
            <a:t> in a </a:t>
          </a:r>
          <a:r>
            <a:rPr lang="tr-TR" sz="1600" kern="1200" dirty="0" err="1" smtClean="0"/>
            <a:t>pool</a:t>
          </a:r>
          <a:endParaRPr lang="en-US" sz="1600" kern="1200" dirty="0"/>
        </a:p>
      </dsp:txBody>
      <dsp:txXfrm>
        <a:off x="313562" y="2272684"/>
        <a:ext cx="2423850" cy="14189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8B8B-4109-4FB1-B687-F376CF8D4187}">
      <dsp:nvSpPr>
        <dsp:cNvPr id="0" name=""/>
        <dsp:cNvSpPr/>
      </dsp:nvSpPr>
      <dsp:spPr>
        <a:xfrm>
          <a:off x="592782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İnten</a:t>
          </a:r>
          <a:r>
            <a:rPr lang="tr-TR" sz="800" kern="1200" dirty="0" smtClean="0"/>
            <a:t> </a:t>
          </a:r>
          <a:r>
            <a:rPr lang="tr-TR" sz="800" kern="1200" dirty="0" err="1" smtClean="0"/>
            <a:t>parsing</a:t>
          </a:r>
          <a:endParaRPr lang="tr-TR" sz="800" kern="1200" dirty="0" smtClean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 (.</a:t>
          </a:r>
          <a:r>
            <a:rPr lang="tr-TR" sz="800" kern="1200" dirty="0" err="1" smtClean="0"/>
            <a:t>json</a:t>
          </a:r>
          <a:r>
            <a:rPr lang="tr-TR" sz="800" kern="1200" dirty="0" smtClean="0"/>
            <a:t>)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 </a:t>
          </a: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information</a:t>
          </a:r>
          <a:r>
            <a:rPr lang="tr-TR" sz="600" kern="1200" dirty="0" smtClean="0"/>
            <a:t> &amp; </a:t>
          </a:r>
          <a:r>
            <a:rPr lang="tr-TR" sz="600" kern="1200" dirty="0" err="1" smtClean="0"/>
            <a:t>requirements</a:t>
          </a:r>
          <a:endParaRPr lang="en-US" sz="600" kern="1200" dirty="0"/>
        </a:p>
      </dsp:txBody>
      <dsp:txXfrm>
        <a:off x="609609" y="16851"/>
        <a:ext cx="923890" cy="540872"/>
      </dsp:txXfrm>
    </dsp:sp>
    <dsp:sp modelId="{EA29E651-D90C-467F-AC9F-A41ABACC9807}">
      <dsp:nvSpPr>
        <dsp:cNvPr id="0" name=""/>
        <dsp:cNvSpPr/>
      </dsp:nvSpPr>
      <dsp:spPr>
        <a:xfrm>
          <a:off x="1594002" y="215140"/>
          <a:ext cx="284174" cy="144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94002" y="243999"/>
        <a:ext cx="240886" cy="86576"/>
      </dsp:txXfrm>
    </dsp:sp>
    <dsp:sp modelId="{4216375A-9A05-4324-A6A2-D10E8C893BBD}">
      <dsp:nvSpPr>
        <dsp:cNvPr id="0" name=""/>
        <dsp:cNvSpPr/>
      </dsp:nvSpPr>
      <dsp:spPr>
        <a:xfrm>
          <a:off x="1933343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Traffic</a:t>
          </a:r>
          <a:r>
            <a:rPr lang="tr-TR" sz="800" kern="1200" dirty="0" smtClean="0"/>
            <a:t> </a:t>
          </a:r>
          <a:r>
            <a:rPr lang="tr-TR" sz="800" kern="1200" dirty="0" err="1" smtClean="0"/>
            <a:t>Forcasting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utilization</a:t>
          </a:r>
          <a:endParaRPr lang="en-US" sz="600" kern="1200" dirty="0"/>
        </a:p>
      </dsp:txBody>
      <dsp:txXfrm>
        <a:off x="1950170" y="16851"/>
        <a:ext cx="923890" cy="540872"/>
      </dsp:txXfrm>
    </dsp:sp>
    <dsp:sp modelId="{F211A5A8-63EA-4E03-BDAD-28A3DED19819}">
      <dsp:nvSpPr>
        <dsp:cNvPr id="0" name=""/>
        <dsp:cNvSpPr/>
      </dsp:nvSpPr>
      <dsp:spPr>
        <a:xfrm>
          <a:off x="2985109" y="231738"/>
          <a:ext cx="202999" cy="125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85109" y="256743"/>
        <a:ext cx="165492" cy="75013"/>
      </dsp:txXfrm>
    </dsp:sp>
    <dsp:sp modelId="{6FDF0CA9-2F9D-4D2D-9DD7-56D07F344980}">
      <dsp:nvSpPr>
        <dsp:cNvPr id="0" name=""/>
        <dsp:cNvSpPr/>
      </dsp:nvSpPr>
      <dsp:spPr>
        <a:xfrm>
          <a:off x="3273905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Admission</a:t>
          </a:r>
          <a:r>
            <a:rPr lang="tr-TR" sz="800" kern="1200" dirty="0" smtClean="0"/>
            <a:t> &amp; </a:t>
          </a:r>
          <a:r>
            <a:rPr lang="tr-TR" sz="800" kern="1200" dirty="0" err="1" smtClean="0"/>
            <a:t>Priority</a:t>
          </a:r>
          <a:r>
            <a:rPr lang="tr-TR" sz="800" kern="1200" dirty="0" smtClean="0"/>
            <a:t> </a:t>
          </a:r>
          <a:r>
            <a:rPr lang="tr-TR" sz="800" kern="1200" dirty="0" err="1" smtClean="0"/>
            <a:t>control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admission</a:t>
          </a:r>
          <a:r>
            <a:rPr lang="tr-TR" sz="600" kern="1200" dirty="0" smtClean="0"/>
            <a:t> and </a:t>
          </a:r>
          <a:r>
            <a:rPr lang="tr-TR" sz="600" kern="1200" dirty="0" err="1" smtClean="0"/>
            <a:t>priority</a:t>
          </a:r>
          <a:endParaRPr lang="en-US" sz="600" kern="1200" dirty="0"/>
        </a:p>
      </dsp:txBody>
      <dsp:txXfrm>
        <a:off x="3290732" y="16851"/>
        <a:ext cx="923890" cy="540872"/>
      </dsp:txXfrm>
    </dsp:sp>
    <dsp:sp modelId="{B9DFDB77-6973-471A-B4D3-2EBF678E83C8}">
      <dsp:nvSpPr>
        <dsp:cNvPr id="0" name=""/>
        <dsp:cNvSpPr/>
      </dsp:nvSpPr>
      <dsp:spPr>
        <a:xfrm rot="5400000">
          <a:off x="3595876" y="679589"/>
          <a:ext cx="313601" cy="16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704242" y="603514"/>
        <a:ext cx="96869" cy="265166"/>
      </dsp:txXfrm>
    </dsp:sp>
    <dsp:sp modelId="{6637B0EB-31BA-4FEC-A7C5-4F649118AE9B}">
      <dsp:nvSpPr>
        <dsp:cNvPr id="0" name=""/>
        <dsp:cNvSpPr/>
      </dsp:nvSpPr>
      <dsp:spPr>
        <a:xfrm>
          <a:off x="3273905" y="957568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Resource </a:t>
          </a:r>
          <a:r>
            <a:rPr lang="tr-TR" sz="800" kern="1200" dirty="0" err="1" smtClean="0"/>
            <a:t>Allocation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allocation</a:t>
          </a:r>
          <a:endParaRPr lang="en-US" sz="600" kern="1200" dirty="0"/>
        </a:p>
      </dsp:txBody>
      <dsp:txXfrm>
        <a:off x="3290732" y="974395"/>
        <a:ext cx="923890" cy="540872"/>
      </dsp:txXfrm>
    </dsp:sp>
    <dsp:sp modelId="{E8B618FA-EB00-41AF-928B-DA4647DD3761}">
      <dsp:nvSpPr>
        <dsp:cNvPr id="0" name=""/>
        <dsp:cNvSpPr/>
      </dsp:nvSpPr>
      <dsp:spPr>
        <a:xfrm rot="13913485">
          <a:off x="2862767" y="685732"/>
          <a:ext cx="403361" cy="15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899343" y="733684"/>
        <a:ext cx="358126" cy="90470"/>
      </dsp:txXfrm>
    </dsp:sp>
    <dsp:sp modelId="{4B1973B5-A72F-477A-BE7D-919352999AE8}">
      <dsp:nvSpPr>
        <dsp:cNvPr id="0" name=""/>
        <dsp:cNvSpPr/>
      </dsp:nvSpPr>
      <dsp:spPr>
        <a:xfrm>
          <a:off x="1933468" y="947611"/>
          <a:ext cx="957544" cy="574526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ML Model </a:t>
          </a:r>
          <a:r>
            <a:rPr lang="tr-TR" sz="800" kern="1200" dirty="0" err="1" smtClean="0"/>
            <a:t>Selection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Different</a:t>
          </a:r>
          <a:r>
            <a:rPr lang="tr-TR" sz="600" kern="1200" dirty="0" smtClean="0"/>
            <a:t> ML </a:t>
          </a:r>
          <a:r>
            <a:rPr lang="tr-TR" sz="600" kern="1200" dirty="0" err="1" smtClean="0"/>
            <a:t>models</a:t>
          </a:r>
          <a:r>
            <a:rPr lang="tr-TR" sz="600" kern="1200" dirty="0" smtClean="0"/>
            <a:t> in a </a:t>
          </a:r>
          <a:r>
            <a:rPr lang="tr-TR" sz="600" kern="1200" dirty="0" err="1" smtClean="0"/>
            <a:t>pool</a:t>
          </a:r>
          <a:endParaRPr lang="en-US" sz="600" kern="1200" dirty="0"/>
        </a:p>
      </dsp:txBody>
      <dsp:txXfrm>
        <a:off x="1950295" y="964438"/>
        <a:ext cx="923890" cy="540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8B8B-4109-4FB1-B687-F376CF8D4187}">
      <dsp:nvSpPr>
        <dsp:cNvPr id="0" name=""/>
        <dsp:cNvSpPr/>
      </dsp:nvSpPr>
      <dsp:spPr>
        <a:xfrm>
          <a:off x="592782" y="24"/>
          <a:ext cx="957544" cy="57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İnten</a:t>
          </a:r>
          <a:r>
            <a:rPr lang="tr-TR" sz="800" kern="1200" dirty="0" smtClean="0"/>
            <a:t> </a:t>
          </a:r>
          <a:r>
            <a:rPr lang="tr-TR" sz="800" kern="1200" dirty="0" err="1" smtClean="0"/>
            <a:t>parsing</a:t>
          </a:r>
          <a:endParaRPr lang="tr-TR" sz="800" kern="1200" dirty="0" smtClean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 (.</a:t>
          </a:r>
          <a:r>
            <a:rPr lang="tr-TR" sz="800" kern="1200" dirty="0" err="1" smtClean="0"/>
            <a:t>json</a:t>
          </a:r>
          <a:r>
            <a:rPr lang="tr-TR" sz="800" kern="1200" dirty="0" smtClean="0"/>
            <a:t>)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 </a:t>
          </a: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information</a:t>
          </a:r>
          <a:r>
            <a:rPr lang="tr-TR" sz="600" kern="1200" dirty="0" smtClean="0"/>
            <a:t> &amp; </a:t>
          </a:r>
          <a:r>
            <a:rPr lang="tr-TR" sz="600" kern="1200" dirty="0" err="1" smtClean="0"/>
            <a:t>requirements</a:t>
          </a:r>
          <a:endParaRPr lang="en-US" sz="600" kern="1200" dirty="0"/>
        </a:p>
      </dsp:txBody>
      <dsp:txXfrm>
        <a:off x="609609" y="16851"/>
        <a:ext cx="923890" cy="540872"/>
      </dsp:txXfrm>
    </dsp:sp>
    <dsp:sp modelId="{EA29E651-D90C-467F-AC9F-A41ABACC9807}">
      <dsp:nvSpPr>
        <dsp:cNvPr id="0" name=""/>
        <dsp:cNvSpPr/>
      </dsp:nvSpPr>
      <dsp:spPr>
        <a:xfrm>
          <a:off x="1594002" y="215140"/>
          <a:ext cx="284174" cy="144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94002" y="243999"/>
        <a:ext cx="240886" cy="86576"/>
      </dsp:txXfrm>
    </dsp:sp>
    <dsp:sp modelId="{4216375A-9A05-4324-A6A2-D10E8C893BBD}">
      <dsp:nvSpPr>
        <dsp:cNvPr id="0" name=""/>
        <dsp:cNvSpPr/>
      </dsp:nvSpPr>
      <dsp:spPr>
        <a:xfrm>
          <a:off x="1933343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Traffic</a:t>
          </a:r>
          <a:r>
            <a:rPr lang="tr-TR" sz="800" kern="1200" dirty="0" smtClean="0"/>
            <a:t> </a:t>
          </a:r>
          <a:r>
            <a:rPr lang="tr-TR" sz="800" kern="1200" dirty="0" err="1" smtClean="0"/>
            <a:t>Forcasting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utilization</a:t>
          </a:r>
          <a:endParaRPr lang="en-US" sz="600" kern="1200" dirty="0"/>
        </a:p>
      </dsp:txBody>
      <dsp:txXfrm>
        <a:off x="1950170" y="16851"/>
        <a:ext cx="923890" cy="540872"/>
      </dsp:txXfrm>
    </dsp:sp>
    <dsp:sp modelId="{F211A5A8-63EA-4E03-BDAD-28A3DED19819}">
      <dsp:nvSpPr>
        <dsp:cNvPr id="0" name=""/>
        <dsp:cNvSpPr/>
      </dsp:nvSpPr>
      <dsp:spPr>
        <a:xfrm>
          <a:off x="2985109" y="231738"/>
          <a:ext cx="202999" cy="125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85109" y="256743"/>
        <a:ext cx="165492" cy="75013"/>
      </dsp:txXfrm>
    </dsp:sp>
    <dsp:sp modelId="{6FDF0CA9-2F9D-4D2D-9DD7-56D07F344980}">
      <dsp:nvSpPr>
        <dsp:cNvPr id="0" name=""/>
        <dsp:cNvSpPr/>
      </dsp:nvSpPr>
      <dsp:spPr>
        <a:xfrm>
          <a:off x="3273905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Admission</a:t>
          </a:r>
          <a:r>
            <a:rPr lang="tr-TR" sz="800" kern="1200" dirty="0" smtClean="0"/>
            <a:t> &amp; </a:t>
          </a:r>
          <a:r>
            <a:rPr lang="tr-TR" sz="800" kern="1200" dirty="0" err="1" smtClean="0"/>
            <a:t>Priority</a:t>
          </a:r>
          <a:r>
            <a:rPr lang="tr-TR" sz="800" kern="1200" dirty="0" smtClean="0"/>
            <a:t> </a:t>
          </a:r>
          <a:r>
            <a:rPr lang="tr-TR" sz="800" kern="1200" dirty="0" err="1" smtClean="0"/>
            <a:t>control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admission</a:t>
          </a:r>
          <a:r>
            <a:rPr lang="tr-TR" sz="600" kern="1200" dirty="0" smtClean="0"/>
            <a:t> and </a:t>
          </a:r>
          <a:r>
            <a:rPr lang="tr-TR" sz="600" kern="1200" dirty="0" err="1" smtClean="0"/>
            <a:t>priority</a:t>
          </a:r>
          <a:endParaRPr lang="en-US" sz="600" kern="1200" dirty="0"/>
        </a:p>
      </dsp:txBody>
      <dsp:txXfrm>
        <a:off x="3290732" y="16851"/>
        <a:ext cx="923890" cy="540872"/>
      </dsp:txXfrm>
    </dsp:sp>
    <dsp:sp modelId="{B9DFDB77-6973-471A-B4D3-2EBF678E83C8}">
      <dsp:nvSpPr>
        <dsp:cNvPr id="0" name=""/>
        <dsp:cNvSpPr/>
      </dsp:nvSpPr>
      <dsp:spPr>
        <a:xfrm rot="5400000">
          <a:off x="3595876" y="679589"/>
          <a:ext cx="313601" cy="16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704242" y="603514"/>
        <a:ext cx="96869" cy="265166"/>
      </dsp:txXfrm>
    </dsp:sp>
    <dsp:sp modelId="{6637B0EB-31BA-4FEC-A7C5-4F649118AE9B}">
      <dsp:nvSpPr>
        <dsp:cNvPr id="0" name=""/>
        <dsp:cNvSpPr/>
      </dsp:nvSpPr>
      <dsp:spPr>
        <a:xfrm>
          <a:off x="3273905" y="957568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Resource </a:t>
          </a:r>
          <a:r>
            <a:rPr lang="tr-TR" sz="800" kern="1200" dirty="0" err="1" smtClean="0"/>
            <a:t>Allocation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allocation</a:t>
          </a:r>
          <a:endParaRPr lang="en-US" sz="600" kern="1200" dirty="0"/>
        </a:p>
      </dsp:txBody>
      <dsp:txXfrm>
        <a:off x="3290732" y="974395"/>
        <a:ext cx="923890" cy="540872"/>
      </dsp:txXfrm>
    </dsp:sp>
    <dsp:sp modelId="{E8B618FA-EB00-41AF-928B-DA4647DD3761}">
      <dsp:nvSpPr>
        <dsp:cNvPr id="0" name=""/>
        <dsp:cNvSpPr/>
      </dsp:nvSpPr>
      <dsp:spPr>
        <a:xfrm rot="13913485">
          <a:off x="2862767" y="685732"/>
          <a:ext cx="403361" cy="15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899343" y="733684"/>
        <a:ext cx="358126" cy="90470"/>
      </dsp:txXfrm>
    </dsp:sp>
    <dsp:sp modelId="{4B1973B5-A72F-477A-BE7D-919352999AE8}">
      <dsp:nvSpPr>
        <dsp:cNvPr id="0" name=""/>
        <dsp:cNvSpPr/>
      </dsp:nvSpPr>
      <dsp:spPr>
        <a:xfrm>
          <a:off x="1933468" y="947611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ML Model </a:t>
          </a:r>
          <a:r>
            <a:rPr lang="tr-TR" sz="800" kern="1200" dirty="0" err="1" smtClean="0"/>
            <a:t>Selection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Different</a:t>
          </a:r>
          <a:r>
            <a:rPr lang="tr-TR" sz="600" kern="1200" dirty="0" smtClean="0"/>
            <a:t> ML </a:t>
          </a:r>
          <a:r>
            <a:rPr lang="tr-TR" sz="600" kern="1200" dirty="0" err="1" smtClean="0"/>
            <a:t>models</a:t>
          </a:r>
          <a:r>
            <a:rPr lang="tr-TR" sz="600" kern="1200" dirty="0" smtClean="0"/>
            <a:t> in a </a:t>
          </a:r>
          <a:r>
            <a:rPr lang="tr-TR" sz="600" kern="1200" dirty="0" err="1" smtClean="0"/>
            <a:t>pool</a:t>
          </a:r>
          <a:endParaRPr lang="en-US" sz="600" kern="1200" dirty="0"/>
        </a:p>
      </dsp:txBody>
      <dsp:txXfrm>
        <a:off x="1950295" y="964438"/>
        <a:ext cx="923890" cy="540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8B8B-4109-4FB1-B687-F376CF8D4187}">
      <dsp:nvSpPr>
        <dsp:cNvPr id="0" name=""/>
        <dsp:cNvSpPr/>
      </dsp:nvSpPr>
      <dsp:spPr>
        <a:xfrm>
          <a:off x="592782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İnten</a:t>
          </a:r>
          <a:r>
            <a:rPr lang="tr-TR" sz="800" kern="1200" dirty="0" smtClean="0"/>
            <a:t> </a:t>
          </a:r>
          <a:r>
            <a:rPr lang="tr-TR" sz="800" kern="1200" dirty="0" err="1" smtClean="0"/>
            <a:t>parsing</a:t>
          </a:r>
          <a:endParaRPr lang="tr-TR" sz="800" kern="1200" dirty="0" smtClean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 (.</a:t>
          </a:r>
          <a:r>
            <a:rPr lang="tr-TR" sz="800" kern="1200" dirty="0" err="1" smtClean="0"/>
            <a:t>json</a:t>
          </a:r>
          <a:r>
            <a:rPr lang="tr-TR" sz="800" kern="1200" dirty="0" smtClean="0"/>
            <a:t>)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 </a:t>
          </a: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information</a:t>
          </a:r>
          <a:r>
            <a:rPr lang="tr-TR" sz="600" kern="1200" dirty="0" smtClean="0"/>
            <a:t> &amp; </a:t>
          </a:r>
          <a:r>
            <a:rPr lang="tr-TR" sz="600" kern="1200" dirty="0" err="1" smtClean="0"/>
            <a:t>requirements</a:t>
          </a:r>
          <a:endParaRPr lang="en-US" sz="600" kern="1200" dirty="0"/>
        </a:p>
      </dsp:txBody>
      <dsp:txXfrm>
        <a:off x="609609" y="16851"/>
        <a:ext cx="923890" cy="540872"/>
      </dsp:txXfrm>
    </dsp:sp>
    <dsp:sp modelId="{EA29E651-D90C-467F-AC9F-A41ABACC9807}">
      <dsp:nvSpPr>
        <dsp:cNvPr id="0" name=""/>
        <dsp:cNvSpPr/>
      </dsp:nvSpPr>
      <dsp:spPr>
        <a:xfrm>
          <a:off x="1594002" y="215140"/>
          <a:ext cx="284174" cy="144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94002" y="243999"/>
        <a:ext cx="240886" cy="86576"/>
      </dsp:txXfrm>
    </dsp:sp>
    <dsp:sp modelId="{4216375A-9A05-4324-A6A2-D10E8C893BBD}">
      <dsp:nvSpPr>
        <dsp:cNvPr id="0" name=""/>
        <dsp:cNvSpPr/>
      </dsp:nvSpPr>
      <dsp:spPr>
        <a:xfrm>
          <a:off x="1933343" y="24"/>
          <a:ext cx="957544" cy="574526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Traffic</a:t>
          </a:r>
          <a:r>
            <a:rPr lang="tr-TR" sz="800" kern="1200" dirty="0" smtClean="0"/>
            <a:t> </a:t>
          </a:r>
          <a:r>
            <a:rPr lang="tr-TR" sz="800" kern="1200" dirty="0" err="1" smtClean="0"/>
            <a:t>Forcasting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utilization</a:t>
          </a:r>
          <a:endParaRPr lang="en-US" sz="600" kern="1200" dirty="0"/>
        </a:p>
      </dsp:txBody>
      <dsp:txXfrm>
        <a:off x="1950170" y="16851"/>
        <a:ext cx="923890" cy="540872"/>
      </dsp:txXfrm>
    </dsp:sp>
    <dsp:sp modelId="{F211A5A8-63EA-4E03-BDAD-28A3DED19819}">
      <dsp:nvSpPr>
        <dsp:cNvPr id="0" name=""/>
        <dsp:cNvSpPr/>
      </dsp:nvSpPr>
      <dsp:spPr>
        <a:xfrm>
          <a:off x="2985109" y="231738"/>
          <a:ext cx="202999" cy="125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85109" y="256743"/>
        <a:ext cx="165492" cy="75013"/>
      </dsp:txXfrm>
    </dsp:sp>
    <dsp:sp modelId="{6FDF0CA9-2F9D-4D2D-9DD7-56D07F344980}">
      <dsp:nvSpPr>
        <dsp:cNvPr id="0" name=""/>
        <dsp:cNvSpPr/>
      </dsp:nvSpPr>
      <dsp:spPr>
        <a:xfrm>
          <a:off x="3273905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Admission</a:t>
          </a:r>
          <a:r>
            <a:rPr lang="tr-TR" sz="800" kern="1200" dirty="0" smtClean="0"/>
            <a:t> &amp; </a:t>
          </a:r>
          <a:r>
            <a:rPr lang="tr-TR" sz="800" kern="1200" dirty="0" err="1" smtClean="0"/>
            <a:t>Priority</a:t>
          </a:r>
          <a:r>
            <a:rPr lang="tr-TR" sz="800" kern="1200" dirty="0" smtClean="0"/>
            <a:t> </a:t>
          </a:r>
          <a:r>
            <a:rPr lang="tr-TR" sz="800" kern="1200" dirty="0" err="1" smtClean="0"/>
            <a:t>control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admission</a:t>
          </a:r>
          <a:r>
            <a:rPr lang="tr-TR" sz="600" kern="1200" dirty="0" smtClean="0"/>
            <a:t> and </a:t>
          </a:r>
          <a:r>
            <a:rPr lang="tr-TR" sz="600" kern="1200" dirty="0" err="1" smtClean="0"/>
            <a:t>priority</a:t>
          </a:r>
          <a:endParaRPr lang="en-US" sz="600" kern="1200" dirty="0"/>
        </a:p>
      </dsp:txBody>
      <dsp:txXfrm>
        <a:off x="3290732" y="16851"/>
        <a:ext cx="923890" cy="540872"/>
      </dsp:txXfrm>
    </dsp:sp>
    <dsp:sp modelId="{B9DFDB77-6973-471A-B4D3-2EBF678E83C8}">
      <dsp:nvSpPr>
        <dsp:cNvPr id="0" name=""/>
        <dsp:cNvSpPr/>
      </dsp:nvSpPr>
      <dsp:spPr>
        <a:xfrm rot="5400000">
          <a:off x="3595876" y="679589"/>
          <a:ext cx="313601" cy="16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704242" y="603514"/>
        <a:ext cx="96869" cy="265166"/>
      </dsp:txXfrm>
    </dsp:sp>
    <dsp:sp modelId="{6637B0EB-31BA-4FEC-A7C5-4F649118AE9B}">
      <dsp:nvSpPr>
        <dsp:cNvPr id="0" name=""/>
        <dsp:cNvSpPr/>
      </dsp:nvSpPr>
      <dsp:spPr>
        <a:xfrm>
          <a:off x="3273905" y="957568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Resource </a:t>
          </a:r>
          <a:r>
            <a:rPr lang="tr-TR" sz="800" kern="1200" dirty="0" err="1" smtClean="0"/>
            <a:t>Allocation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allocation</a:t>
          </a:r>
          <a:endParaRPr lang="en-US" sz="600" kern="1200" dirty="0"/>
        </a:p>
      </dsp:txBody>
      <dsp:txXfrm>
        <a:off x="3290732" y="974395"/>
        <a:ext cx="923890" cy="540872"/>
      </dsp:txXfrm>
    </dsp:sp>
    <dsp:sp modelId="{E8B618FA-EB00-41AF-928B-DA4647DD3761}">
      <dsp:nvSpPr>
        <dsp:cNvPr id="0" name=""/>
        <dsp:cNvSpPr/>
      </dsp:nvSpPr>
      <dsp:spPr>
        <a:xfrm rot="13913485">
          <a:off x="2862767" y="685732"/>
          <a:ext cx="403361" cy="15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899343" y="733684"/>
        <a:ext cx="358126" cy="90470"/>
      </dsp:txXfrm>
    </dsp:sp>
    <dsp:sp modelId="{4B1973B5-A72F-477A-BE7D-919352999AE8}">
      <dsp:nvSpPr>
        <dsp:cNvPr id="0" name=""/>
        <dsp:cNvSpPr/>
      </dsp:nvSpPr>
      <dsp:spPr>
        <a:xfrm>
          <a:off x="1933468" y="947611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ML Model </a:t>
          </a:r>
          <a:r>
            <a:rPr lang="tr-TR" sz="800" kern="1200" dirty="0" err="1" smtClean="0"/>
            <a:t>Selection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Different</a:t>
          </a:r>
          <a:r>
            <a:rPr lang="tr-TR" sz="600" kern="1200" dirty="0" smtClean="0"/>
            <a:t> ML </a:t>
          </a:r>
          <a:r>
            <a:rPr lang="tr-TR" sz="600" kern="1200" dirty="0" err="1" smtClean="0"/>
            <a:t>models</a:t>
          </a:r>
          <a:r>
            <a:rPr lang="tr-TR" sz="600" kern="1200" dirty="0" smtClean="0"/>
            <a:t> in a </a:t>
          </a:r>
          <a:r>
            <a:rPr lang="tr-TR" sz="600" kern="1200" dirty="0" err="1" smtClean="0"/>
            <a:t>pool</a:t>
          </a:r>
          <a:endParaRPr lang="en-US" sz="600" kern="1200" dirty="0"/>
        </a:p>
      </dsp:txBody>
      <dsp:txXfrm>
        <a:off x="1950295" y="964438"/>
        <a:ext cx="923890" cy="540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8B8B-4109-4FB1-B687-F376CF8D4187}">
      <dsp:nvSpPr>
        <dsp:cNvPr id="0" name=""/>
        <dsp:cNvSpPr/>
      </dsp:nvSpPr>
      <dsp:spPr>
        <a:xfrm>
          <a:off x="592782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İnten</a:t>
          </a:r>
          <a:r>
            <a:rPr lang="tr-TR" sz="800" kern="1200" dirty="0" smtClean="0"/>
            <a:t> </a:t>
          </a:r>
          <a:r>
            <a:rPr lang="tr-TR" sz="800" kern="1200" dirty="0" err="1" smtClean="0"/>
            <a:t>parsing</a:t>
          </a:r>
          <a:endParaRPr lang="tr-TR" sz="800" kern="1200" dirty="0" smtClean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 (.</a:t>
          </a:r>
          <a:r>
            <a:rPr lang="tr-TR" sz="800" kern="1200" dirty="0" err="1" smtClean="0"/>
            <a:t>json</a:t>
          </a:r>
          <a:r>
            <a:rPr lang="tr-TR" sz="800" kern="1200" dirty="0" smtClean="0"/>
            <a:t>)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 </a:t>
          </a: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information</a:t>
          </a:r>
          <a:r>
            <a:rPr lang="tr-TR" sz="600" kern="1200" dirty="0" smtClean="0"/>
            <a:t> &amp; </a:t>
          </a:r>
          <a:r>
            <a:rPr lang="tr-TR" sz="600" kern="1200" dirty="0" err="1" smtClean="0"/>
            <a:t>requirements</a:t>
          </a:r>
          <a:endParaRPr lang="en-US" sz="600" kern="1200" dirty="0"/>
        </a:p>
      </dsp:txBody>
      <dsp:txXfrm>
        <a:off x="609609" y="16851"/>
        <a:ext cx="923890" cy="540872"/>
      </dsp:txXfrm>
    </dsp:sp>
    <dsp:sp modelId="{EA29E651-D90C-467F-AC9F-A41ABACC9807}">
      <dsp:nvSpPr>
        <dsp:cNvPr id="0" name=""/>
        <dsp:cNvSpPr/>
      </dsp:nvSpPr>
      <dsp:spPr>
        <a:xfrm>
          <a:off x="1594002" y="215140"/>
          <a:ext cx="284174" cy="144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94002" y="243999"/>
        <a:ext cx="240886" cy="86576"/>
      </dsp:txXfrm>
    </dsp:sp>
    <dsp:sp modelId="{4216375A-9A05-4324-A6A2-D10E8C893BBD}">
      <dsp:nvSpPr>
        <dsp:cNvPr id="0" name=""/>
        <dsp:cNvSpPr/>
      </dsp:nvSpPr>
      <dsp:spPr>
        <a:xfrm>
          <a:off x="1933343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Traffic</a:t>
          </a:r>
          <a:r>
            <a:rPr lang="tr-TR" sz="800" kern="1200" dirty="0" smtClean="0"/>
            <a:t> </a:t>
          </a:r>
          <a:r>
            <a:rPr lang="tr-TR" sz="800" kern="1200" dirty="0" err="1" smtClean="0"/>
            <a:t>Forcasting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utilization</a:t>
          </a:r>
          <a:endParaRPr lang="en-US" sz="600" kern="1200" dirty="0"/>
        </a:p>
      </dsp:txBody>
      <dsp:txXfrm>
        <a:off x="1950170" y="16851"/>
        <a:ext cx="923890" cy="540872"/>
      </dsp:txXfrm>
    </dsp:sp>
    <dsp:sp modelId="{F211A5A8-63EA-4E03-BDAD-28A3DED19819}">
      <dsp:nvSpPr>
        <dsp:cNvPr id="0" name=""/>
        <dsp:cNvSpPr/>
      </dsp:nvSpPr>
      <dsp:spPr>
        <a:xfrm>
          <a:off x="2985109" y="231738"/>
          <a:ext cx="202999" cy="125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85109" y="256743"/>
        <a:ext cx="165492" cy="75013"/>
      </dsp:txXfrm>
    </dsp:sp>
    <dsp:sp modelId="{6FDF0CA9-2F9D-4D2D-9DD7-56D07F344980}">
      <dsp:nvSpPr>
        <dsp:cNvPr id="0" name=""/>
        <dsp:cNvSpPr/>
      </dsp:nvSpPr>
      <dsp:spPr>
        <a:xfrm>
          <a:off x="3273905" y="24"/>
          <a:ext cx="957544" cy="574526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Admission</a:t>
          </a:r>
          <a:r>
            <a:rPr lang="tr-TR" sz="800" kern="1200" dirty="0" smtClean="0"/>
            <a:t> &amp; </a:t>
          </a:r>
          <a:r>
            <a:rPr lang="tr-TR" sz="800" kern="1200" dirty="0" err="1" smtClean="0"/>
            <a:t>Priority</a:t>
          </a:r>
          <a:r>
            <a:rPr lang="tr-TR" sz="800" kern="1200" dirty="0" smtClean="0"/>
            <a:t> </a:t>
          </a:r>
          <a:r>
            <a:rPr lang="tr-TR" sz="800" kern="1200" dirty="0" err="1" smtClean="0"/>
            <a:t>control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admission</a:t>
          </a:r>
          <a:r>
            <a:rPr lang="tr-TR" sz="600" kern="1200" dirty="0" smtClean="0"/>
            <a:t> and </a:t>
          </a:r>
          <a:r>
            <a:rPr lang="tr-TR" sz="600" kern="1200" dirty="0" err="1" smtClean="0"/>
            <a:t>priority</a:t>
          </a:r>
          <a:endParaRPr lang="en-US" sz="600" kern="1200" dirty="0"/>
        </a:p>
      </dsp:txBody>
      <dsp:txXfrm>
        <a:off x="3290732" y="16851"/>
        <a:ext cx="923890" cy="540872"/>
      </dsp:txXfrm>
    </dsp:sp>
    <dsp:sp modelId="{B9DFDB77-6973-471A-B4D3-2EBF678E83C8}">
      <dsp:nvSpPr>
        <dsp:cNvPr id="0" name=""/>
        <dsp:cNvSpPr/>
      </dsp:nvSpPr>
      <dsp:spPr>
        <a:xfrm rot="5400000">
          <a:off x="3595876" y="679589"/>
          <a:ext cx="313601" cy="16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704242" y="603514"/>
        <a:ext cx="96869" cy="265166"/>
      </dsp:txXfrm>
    </dsp:sp>
    <dsp:sp modelId="{6637B0EB-31BA-4FEC-A7C5-4F649118AE9B}">
      <dsp:nvSpPr>
        <dsp:cNvPr id="0" name=""/>
        <dsp:cNvSpPr/>
      </dsp:nvSpPr>
      <dsp:spPr>
        <a:xfrm>
          <a:off x="3273905" y="957568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Resource </a:t>
          </a:r>
          <a:r>
            <a:rPr lang="tr-TR" sz="800" kern="1200" dirty="0" err="1" smtClean="0"/>
            <a:t>Allocation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allocation</a:t>
          </a:r>
          <a:endParaRPr lang="en-US" sz="600" kern="1200" dirty="0"/>
        </a:p>
      </dsp:txBody>
      <dsp:txXfrm>
        <a:off x="3290732" y="974395"/>
        <a:ext cx="923890" cy="540872"/>
      </dsp:txXfrm>
    </dsp:sp>
    <dsp:sp modelId="{E8B618FA-EB00-41AF-928B-DA4647DD3761}">
      <dsp:nvSpPr>
        <dsp:cNvPr id="0" name=""/>
        <dsp:cNvSpPr/>
      </dsp:nvSpPr>
      <dsp:spPr>
        <a:xfrm rot="13913485">
          <a:off x="2862767" y="685732"/>
          <a:ext cx="403361" cy="15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899343" y="733684"/>
        <a:ext cx="358126" cy="90470"/>
      </dsp:txXfrm>
    </dsp:sp>
    <dsp:sp modelId="{4B1973B5-A72F-477A-BE7D-919352999AE8}">
      <dsp:nvSpPr>
        <dsp:cNvPr id="0" name=""/>
        <dsp:cNvSpPr/>
      </dsp:nvSpPr>
      <dsp:spPr>
        <a:xfrm>
          <a:off x="1933468" y="947611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ML Model </a:t>
          </a:r>
          <a:r>
            <a:rPr lang="tr-TR" sz="800" kern="1200" dirty="0" err="1" smtClean="0"/>
            <a:t>Selection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Different</a:t>
          </a:r>
          <a:r>
            <a:rPr lang="tr-TR" sz="600" kern="1200" dirty="0" smtClean="0"/>
            <a:t> ML </a:t>
          </a:r>
          <a:r>
            <a:rPr lang="tr-TR" sz="600" kern="1200" dirty="0" err="1" smtClean="0"/>
            <a:t>models</a:t>
          </a:r>
          <a:r>
            <a:rPr lang="tr-TR" sz="600" kern="1200" dirty="0" smtClean="0"/>
            <a:t> in a </a:t>
          </a:r>
          <a:r>
            <a:rPr lang="tr-TR" sz="600" kern="1200" dirty="0" err="1" smtClean="0"/>
            <a:t>pool</a:t>
          </a:r>
          <a:endParaRPr lang="en-US" sz="600" kern="1200" dirty="0"/>
        </a:p>
      </dsp:txBody>
      <dsp:txXfrm>
        <a:off x="1950295" y="964438"/>
        <a:ext cx="923890" cy="540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8B8B-4109-4FB1-B687-F376CF8D4187}">
      <dsp:nvSpPr>
        <dsp:cNvPr id="0" name=""/>
        <dsp:cNvSpPr/>
      </dsp:nvSpPr>
      <dsp:spPr>
        <a:xfrm>
          <a:off x="592782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İnten</a:t>
          </a:r>
          <a:r>
            <a:rPr lang="tr-TR" sz="800" kern="1200" dirty="0" smtClean="0"/>
            <a:t> </a:t>
          </a:r>
          <a:r>
            <a:rPr lang="tr-TR" sz="800" kern="1200" dirty="0" err="1" smtClean="0"/>
            <a:t>parsing</a:t>
          </a:r>
          <a:endParaRPr lang="tr-TR" sz="800" kern="1200" dirty="0" smtClean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 (.</a:t>
          </a:r>
          <a:r>
            <a:rPr lang="tr-TR" sz="800" kern="1200" dirty="0" err="1" smtClean="0"/>
            <a:t>json</a:t>
          </a:r>
          <a:r>
            <a:rPr lang="tr-TR" sz="800" kern="1200" dirty="0" smtClean="0"/>
            <a:t>)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 </a:t>
          </a: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information</a:t>
          </a:r>
          <a:r>
            <a:rPr lang="tr-TR" sz="600" kern="1200" dirty="0" smtClean="0"/>
            <a:t> &amp; </a:t>
          </a:r>
          <a:r>
            <a:rPr lang="tr-TR" sz="600" kern="1200" dirty="0" err="1" smtClean="0"/>
            <a:t>requirements</a:t>
          </a:r>
          <a:endParaRPr lang="en-US" sz="600" kern="1200" dirty="0"/>
        </a:p>
      </dsp:txBody>
      <dsp:txXfrm>
        <a:off x="609609" y="16851"/>
        <a:ext cx="923890" cy="540872"/>
      </dsp:txXfrm>
    </dsp:sp>
    <dsp:sp modelId="{EA29E651-D90C-467F-AC9F-A41ABACC9807}">
      <dsp:nvSpPr>
        <dsp:cNvPr id="0" name=""/>
        <dsp:cNvSpPr/>
      </dsp:nvSpPr>
      <dsp:spPr>
        <a:xfrm>
          <a:off x="1594002" y="215140"/>
          <a:ext cx="284174" cy="144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94002" y="243999"/>
        <a:ext cx="240886" cy="86576"/>
      </dsp:txXfrm>
    </dsp:sp>
    <dsp:sp modelId="{4216375A-9A05-4324-A6A2-D10E8C893BBD}">
      <dsp:nvSpPr>
        <dsp:cNvPr id="0" name=""/>
        <dsp:cNvSpPr/>
      </dsp:nvSpPr>
      <dsp:spPr>
        <a:xfrm>
          <a:off x="1933343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Traffic</a:t>
          </a:r>
          <a:r>
            <a:rPr lang="tr-TR" sz="800" kern="1200" dirty="0" smtClean="0"/>
            <a:t> </a:t>
          </a:r>
          <a:r>
            <a:rPr lang="tr-TR" sz="800" kern="1200" dirty="0" err="1" smtClean="0"/>
            <a:t>Forcasting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utilization</a:t>
          </a:r>
          <a:endParaRPr lang="en-US" sz="600" kern="1200" dirty="0"/>
        </a:p>
      </dsp:txBody>
      <dsp:txXfrm>
        <a:off x="1950170" y="16851"/>
        <a:ext cx="923890" cy="540872"/>
      </dsp:txXfrm>
    </dsp:sp>
    <dsp:sp modelId="{F211A5A8-63EA-4E03-BDAD-28A3DED19819}">
      <dsp:nvSpPr>
        <dsp:cNvPr id="0" name=""/>
        <dsp:cNvSpPr/>
      </dsp:nvSpPr>
      <dsp:spPr>
        <a:xfrm>
          <a:off x="2985109" y="231738"/>
          <a:ext cx="202999" cy="125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85109" y="256743"/>
        <a:ext cx="165492" cy="75013"/>
      </dsp:txXfrm>
    </dsp:sp>
    <dsp:sp modelId="{6FDF0CA9-2F9D-4D2D-9DD7-56D07F344980}">
      <dsp:nvSpPr>
        <dsp:cNvPr id="0" name=""/>
        <dsp:cNvSpPr/>
      </dsp:nvSpPr>
      <dsp:spPr>
        <a:xfrm>
          <a:off x="3273905" y="24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Admission</a:t>
          </a:r>
          <a:r>
            <a:rPr lang="tr-TR" sz="800" kern="1200" dirty="0" smtClean="0"/>
            <a:t> &amp; </a:t>
          </a:r>
          <a:r>
            <a:rPr lang="tr-TR" sz="800" kern="1200" dirty="0" err="1" smtClean="0"/>
            <a:t>Priority</a:t>
          </a:r>
          <a:r>
            <a:rPr lang="tr-TR" sz="800" kern="1200" dirty="0" smtClean="0"/>
            <a:t> </a:t>
          </a:r>
          <a:r>
            <a:rPr lang="tr-TR" sz="800" kern="1200" dirty="0" err="1" smtClean="0"/>
            <a:t>control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Slice</a:t>
          </a:r>
          <a:r>
            <a:rPr lang="tr-TR" sz="600" kern="1200" dirty="0" smtClean="0"/>
            <a:t> </a:t>
          </a:r>
          <a:r>
            <a:rPr lang="tr-TR" sz="600" kern="1200" dirty="0" err="1" smtClean="0"/>
            <a:t>admission</a:t>
          </a:r>
          <a:r>
            <a:rPr lang="tr-TR" sz="600" kern="1200" dirty="0" smtClean="0"/>
            <a:t> and </a:t>
          </a:r>
          <a:r>
            <a:rPr lang="tr-TR" sz="600" kern="1200" dirty="0" err="1" smtClean="0"/>
            <a:t>priority</a:t>
          </a:r>
          <a:endParaRPr lang="en-US" sz="600" kern="1200" dirty="0"/>
        </a:p>
      </dsp:txBody>
      <dsp:txXfrm>
        <a:off x="3290732" y="16851"/>
        <a:ext cx="923890" cy="540872"/>
      </dsp:txXfrm>
    </dsp:sp>
    <dsp:sp modelId="{B9DFDB77-6973-471A-B4D3-2EBF678E83C8}">
      <dsp:nvSpPr>
        <dsp:cNvPr id="0" name=""/>
        <dsp:cNvSpPr/>
      </dsp:nvSpPr>
      <dsp:spPr>
        <a:xfrm rot="5400000">
          <a:off x="3595876" y="679589"/>
          <a:ext cx="313601" cy="16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704242" y="603514"/>
        <a:ext cx="96869" cy="265166"/>
      </dsp:txXfrm>
    </dsp:sp>
    <dsp:sp modelId="{6637B0EB-31BA-4FEC-A7C5-4F649118AE9B}">
      <dsp:nvSpPr>
        <dsp:cNvPr id="0" name=""/>
        <dsp:cNvSpPr/>
      </dsp:nvSpPr>
      <dsp:spPr>
        <a:xfrm>
          <a:off x="3273905" y="957568"/>
          <a:ext cx="957544" cy="574526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Resource </a:t>
          </a:r>
          <a:r>
            <a:rPr lang="tr-TR" sz="800" kern="1200" dirty="0" err="1" smtClean="0"/>
            <a:t>Allocation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smtClean="0"/>
            <a:t>PRB </a:t>
          </a:r>
          <a:r>
            <a:rPr lang="tr-TR" sz="600" kern="1200" dirty="0" err="1" smtClean="0"/>
            <a:t>allocation</a:t>
          </a:r>
          <a:endParaRPr lang="en-US" sz="600" kern="1200" dirty="0"/>
        </a:p>
      </dsp:txBody>
      <dsp:txXfrm>
        <a:off x="3290732" y="974395"/>
        <a:ext cx="923890" cy="540872"/>
      </dsp:txXfrm>
    </dsp:sp>
    <dsp:sp modelId="{E8B618FA-EB00-41AF-928B-DA4647DD3761}">
      <dsp:nvSpPr>
        <dsp:cNvPr id="0" name=""/>
        <dsp:cNvSpPr/>
      </dsp:nvSpPr>
      <dsp:spPr>
        <a:xfrm rot="13913485">
          <a:off x="2862767" y="685732"/>
          <a:ext cx="403361" cy="150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899343" y="733684"/>
        <a:ext cx="358126" cy="90470"/>
      </dsp:txXfrm>
    </dsp:sp>
    <dsp:sp modelId="{4B1973B5-A72F-477A-BE7D-919352999AE8}">
      <dsp:nvSpPr>
        <dsp:cNvPr id="0" name=""/>
        <dsp:cNvSpPr/>
      </dsp:nvSpPr>
      <dsp:spPr>
        <a:xfrm>
          <a:off x="1933468" y="947611"/>
          <a:ext cx="957544" cy="5745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smtClean="0"/>
            <a:t>ML Model </a:t>
          </a:r>
          <a:r>
            <a:rPr lang="tr-TR" sz="800" kern="1200" dirty="0" err="1" smtClean="0"/>
            <a:t>Selection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600" kern="1200" dirty="0" err="1" smtClean="0"/>
            <a:t>Different</a:t>
          </a:r>
          <a:r>
            <a:rPr lang="tr-TR" sz="600" kern="1200" dirty="0" smtClean="0"/>
            <a:t> ML </a:t>
          </a:r>
          <a:r>
            <a:rPr lang="tr-TR" sz="600" kern="1200" dirty="0" err="1" smtClean="0"/>
            <a:t>models</a:t>
          </a:r>
          <a:r>
            <a:rPr lang="tr-TR" sz="600" kern="1200" dirty="0" smtClean="0"/>
            <a:t> in a </a:t>
          </a:r>
          <a:r>
            <a:rPr lang="tr-TR" sz="600" kern="1200" dirty="0" err="1" smtClean="0"/>
            <a:t>pool</a:t>
          </a:r>
          <a:endParaRPr lang="en-US" sz="600" kern="1200" dirty="0"/>
        </a:p>
      </dsp:txBody>
      <dsp:txXfrm>
        <a:off x="1950295" y="964438"/>
        <a:ext cx="923890" cy="540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2EED0-C453-499B-8E81-F0FA6B2A5ECF}">
      <dsp:nvSpPr>
        <dsp:cNvPr id="0" name=""/>
        <dsp:cNvSpPr/>
      </dsp:nvSpPr>
      <dsp:spPr>
        <a:xfrm>
          <a:off x="0" y="0"/>
          <a:ext cx="1480140" cy="1054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Resource </a:t>
          </a:r>
          <a:r>
            <a:rPr lang="tr-TR" sz="1800" kern="1200" dirty="0" err="1" smtClean="0"/>
            <a:t>allocation</a:t>
          </a:r>
          <a:endParaRPr lang="tr-TR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(ALG 1)</a:t>
          </a:r>
          <a:endParaRPr lang="en-US" sz="1800" kern="1200" dirty="0"/>
        </a:p>
      </dsp:txBody>
      <dsp:txXfrm>
        <a:off x="30888" y="30888"/>
        <a:ext cx="1418364" cy="9928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2EED0-C453-499B-8E81-F0FA6B2A5ECF}">
      <dsp:nvSpPr>
        <dsp:cNvPr id="0" name=""/>
        <dsp:cNvSpPr/>
      </dsp:nvSpPr>
      <dsp:spPr>
        <a:xfrm>
          <a:off x="0" y="0"/>
          <a:ext cx="1480140" cy="1054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Resource </a:t>
          </a:r>
          <a:r>
            <a:rPr lang="tr-TR" sz="1800" kern="1200" dirty="0" err="1" smtClean="0"/>
            <a:t>allocation</a:t>
          </a:r>
          <a:endParaRPr lang="tr-TR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(ALG 2)</a:t>
          </a:r>
          <a:endParaRPr lang="en-US" sz="1800" kern="1200" dirty="0"/>
        </a:p>
      </dsp:txBody>
      <dsp:txXfrm>
        <a:off x="30888" y="30888"/>
        <a:ext cx="1418364" cy="9928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2EED0-C453-499B-8E81-F0FA6B2A5ECF}">
      <dsp:nvSpPr>
        <dsp:cNvPr id="0" name=""/>
        <dsp:cNvSpPr/>
      </dsp:nvSpPr>
      <dsp:spPr>
        <a:xfrm>
          <a:off x="0" y="0"/>
          <a:ext cx="1480140" cy="1054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Resource </a:t>
          </a:r>
          <a:r>
            <a:rPr lang="tr-TR" sz="1800" kern="1200" dirty="0" err="1" smtClean="0"/>
            <a:t>allocation</a:t>
          </a:r>
          <a:endParaRPr lang="tr-TR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(ALG 2)</a:t>
          </a:r>
          <a:endParaRPr lang="en-US" sz="1800" kern="1200" dirty="0"/>
        </a:p>
      </dsp:txBody>
      <dsp:txXfrm>
        <a:off x="30888" y="30888"/>
        <a:ext cx="1418364" cy="99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2CD-D3E3-4EE0-8E6E-4B32A3E77FE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9F113-60A6-46E3-8281-F510F5C9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9F113-60A6-46E3-8281-F510F5C9B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4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4F19D0-A249-4FE9-8E63-190B4326187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F490FF-3020-4AEA-BB42-8EF192E89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8.xml"/><Relationship Id="rId7" Type="http://schemas.openxmlformats.org/officeDocument/2006/relationships/hyperlink" Target="https://dblp.uni-trier.de/pid/251/5393.htm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Y1pJkzz2B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63200" cy="3566160"/>
          </a:xfrm>
        </p:spPr>
        <p:txBody>
          <a:bodyPr>
            <a:normAutofit/>
          </a:bodyPr>
          <a:lstStyle/>
          <a:p>
            <a:r>
              <a:rPr lang="tr-TR" sz="4800" b="1" dirty="0" smtClean="0"/>
              <a:t>     </a:t>
            </a:r>
            <a:r>
              <a:rPr lang="en-US" sz="4800" b="1" dirty="0" smtClean="0"/>
              <a:t>ITU-ML5G-PS-014</a:t>
            </a:r>
            <a:r>
              <a:rPr lang="en-US" sz="4800" b="1" dirty="0"/>
              <a:t>: Build-a-thon(</a:t>
            </a:r>
            <a:r>
              <a:rPr lang="en-US" sz="4800" b="1" dirty="0" err="1"/>
              <a:t>PoC</a:t>
            </a:r>
            <a:r>
              <a:rPr lang="en-US" sz="4800" b="1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tr-TR" sz="6400" b="1" dirty="0" smtClean="0"/>
          </a:p>
          <a:p>
            <a:r>
              <a:rPr lang="tr-TR" sz="6400" b="1" dirty="0" smtClean="0"/>
              <a:t>Team</a:t>
            </a:r>
            <a:r>
              <a:rPr lang="tr-TR" sz="6400" dirty="0" smtClean="0"/>
              <a:t>: </a:t>
            </a:r>
            <a:r>
              <a:rPr lang="tr-TR" sz="6400" dirty="0" err="1" smtClean="0"/>
              <a:t>Automato</a:t>
            </a:r>
            <a:endParaRPr lang="tr-TR" sz="6400" dirty="0" smtClean="0"/>
          </a:p>
          <a:p>
            <a:r>
              <a:rPr lang="tr-TR" sz="6400" dirty="0"/>
              <a:t>Mehmet Karaca &amp; Doruk </a:t>
            </a:r>
            <a:r>
              <a:rPr lang="tr-TR" sz="6400" dirty="0" err="1" smtClean="0"/>
              <a:t>TaylI</a:t>
            </a:r>
            <a:r>
              <a:rPr lang="tr-TR" sz="6400" dirty="0" smtClean="0"/>
              <a:t> </a:t>
            </a:r>
            <a:r>
              <a:rPr lang="tr-TR" sz="6400" dirty="0"/>
              <a:t>&amp; Özge </a:t>
            </a:r>
            <a:r>
              <a:rPr lang="tr-TR" sz="6400" dirty="0" err="1"/>
              <a:t>simay</a:t>
            </a:r>
            <a:r>
              <a:rPr lang="tr-TR" sz="6400" dirty="0"/>
              <a:t> demirci	</a:t>
            </a:r>
            <a:r>
              <a:rPr lang="tr-TR" sz="6400" dirty="0" smtClean="0"/>
              <a:t>	</a:t>
            </a:r>
            <a:r>
              <a:rPr lang="tr-TR" sz="6400" dirty="0"/>
              <a:t> </a:t>
            </a:r>
            <a:r>
              <a:rPr lang="tr-TR" sz="6400" dirty="0" smtClean="0"/>
              <a:t>               </a:t>
            </a:r>
            <a:r>
              <a:rPr lang="tr-TR" sz="6400" dirty="0" smtClean="0"/>
              <a:t>30 </a:t>
            </a:r>
            <a:r>
              <a:rPr lang="tr-TR" sz="6400" dirty="0" err="1" smtClean="0"/>
              <a:t>Nov</a:t>
            </a:r>
            <a:r>
              <a:rPr lang="tr-TR" sz="6400" dirty="0" smtClean="0"/>
              <a:t> 2021</a:t>
            </a:r>
            <a:endParaRPr lang="tr-TR" sz="6400" dirty="0"/>
          </a:p>
          <a:p>
            <a:endParaRPr lang="tr-TR" sz="6400" dirty="0" smtClean="0"/>
          </a:p>
          <a:p>
            <a:r>
              <a:rPr lang="tr-TR" sz="6400" b="1" dirty="0" smtClean="0"/>
              <a:t>HOST</a:t>
            </a:r>
            <a:r>
              <a:rPr lang="tr-TR" sz="6400" dirty="0" smtClean="0"/>
              <a:t>: ITU </a:t>
            </a:r>
            <a:r>
              <a:rPr lang="tr-TR" sz="6400" dirty="0" err="1" smtClean="0"/>
              <a:t>Focus</a:t>
            </a:r>
            <a:r>
              <a:rPr lang="tr-TR" sz="6400" dirty="0" smtClean="0"/>
              <a:t> </a:t>
            </a:r>
            <a:r>
              <a:rPr lang="tr-TR" sz="6400" dirty="0" err="1" smtClean="0"/>
              <a:t>Group</a:t>
            </a:r>
            <a:r>
              <a:rPr lang="tr-TR" sz="6400" dirty="0" smtClean="0"/>
              <a:t> </a:t>
            </a:r>
            <a:r>
              <a:rPr lang="tr-TR" sz="6400" dirty="0" err="1" smtClean="0"/>
              <a:t>Autonomous</a:t>
            </a:r>
            <a:r>
              <a:rPr lang="tr-TR" sz="6400" dirty="0" smtClean="0"/>
              <a:t> </a:t>
            </a:r>
            <a:r>
              <a:rPr lang="tr-TR" sz="6400" dirty="0" err="1" smtClean="0"/>
              <a:t>networks</a:t>
            </a:r>
            <a:r>
              <a:rPr lang="tr-TR" sz="6400" dirty="0" smtClean="0"/>
              <a:t> (FG-AN)</a:t>
            </a:r>
          </a:p>
          <a:p>
            <a:r>
              <a:rPr lang="en-US" sz="6400" dirty="0"/>
              <a:t/>
            </a:r>
            <a:br>
              <a:rPr lang="en-US" sz="6400" dirty="0"/>
            </a:br>
            <a:r>
              <a:rPr lang="tr-TR" dirty="0" smtClean="0"/>
              <a:t>			</a:t>
            </a:r>
            <a:endParaRPr lang="en-US" sz="1200" dirty="0"/>
          </a:p>
        </p:txBody>
      </p:sp>
      <p:pic>
        <p:nvPicPr>
          <p:cNvPr id="6148" name="Picture 4" descr="https://challenge.aiforgood.itu.int/api/imgs/20210621143045703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39" y="452846"/>
            <a:ext cx="6183086" cy="280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 2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309423"/>
              </p:ext>
            </p:extLst>
          </p:nvPr>
        </p:nvGraphicFramePr>
        <p:xfrm>
          <a:off x="9969920" y="1849539"/>
          <a:ext cx="1480140" cy="10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kdörtgen 2"/>
          <p:cNvSpPr/>
          <p:nvPr/>
        </p:nvSpPr>
        <p:spPr>
          <a:xfrm>
            <a:off x="714103" y="18266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/>
              <a:t>IDEA</a:t>
            </a:r>
            <a:r>
              <a:rPr lang="tr-TR" dirty="0" smtClean="0"/>
              <a:t>:</a:t>
            </a:r>
            <a:r>
              <a:rPr lang="en-US" dirty="0" smtClean="0"/>
              <a:t>E</a:t>
            </a:r>
            <a:r>
              <a:rPr lang="tr-TR" dirty="0" err="1" smtClean="0"/>
              <a:t>mergency</a:t>
            </a:r>
            <a:r>
              <a:rPr lang="tr-TR" dirty="0" smtClean="0"/>
              <a:t> </a:t>
            </a:r>
            <a:r>
              <a:rPr lang="tr-TR" dirty="0" err="1" smtClean="0"/>
              <a:t>slice</a:t>
            </a:r>
            <a:r>
              <a:rPr lang="en-US" dirty="0" smtClean="0"/>
              <a:t> </a:t>
            </a:r>
            <a:r>
              <a:rPr lang="en-US" dirty="0"/>
              <a:t>needs </a:t>
            </a:r>
            <a:r>
              <a:rPr lang="tr-TR" b="1" dirty="0"/>
              <a:t>E</a:t>
            </a:r>
            <a:r>
              <a:rPr lang="en-US" dirty="0"/>
              <a:t> amount of </a:t>
            </a:r>
            <a:r>
              <a:rPr lang="en-US" dirty="0" smtClean="0"/>
              <a:t>PRBs</a:t>
            </a:r>
            <a:r>
              <a:rPr lang="tr-TR" dirty="0" smtClean="0"/>
              <a:t> (</a:t>
            </a:r>
            <a:r>
              <a:rPr lang="tr-TR" dirty="0" err="1" smtClean="0"/>
              <a:t>fixed</a:t>
            </a:r>
            <a:r>
              <a:rPr lang="tr-TR" dirty="0" smtClean="0"/>
              <a:t>)</a:t>
            </a:r>
            <a:r>
              <a:rPr lang="en-US" dirty="0" smtClean="0"/>
              <a:t>. </a:t>
            </a:r>
            <a:r>
              <a:rPr lang="en-US" dirty="0"/>
              <a:t>Allocate the available PRBs to ES first. If it is not enough b</a:t>
            </a:r>
            <a:r>
              <a:rPr lang="tr-TR" dirty="0"/>
              <a:t>o</a:t>
            </a:r>
            <a:r>
              <a:rPr lang="en-US" dirty="0" err="1"/>
              <a:t>rrow</a:t>
            </a:r>
            <a:r>
              <a:rPr lang="en-US" dirty="0"/>
              <a:t> PRBs from other slices</a:t>
            </a:r>
            <a:r>
              <a:rPr lang="tr-TR" dirty="0" smtClean="0"/>
              <a:t>. </a:t>
            </a:r>
            <a:r>
              <a:rPr lang="tr-TR" dirty="0" err="1" smtClean="0"/>
              <a:t>Aim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 smtClean="0"/>
              <a:t>give</a:t>
            </a:r>
            <a:r>
              <a:rPr lang="tr-TR" dirty="0" smtClean="0"/>
              <a:t> </a:t>
            </a:r>
            <a:r>
              <a:rPr lang="tr-TR" b="1" dirty="0" smtClean="0"/>
              <a:t>E</a:t>
            </a:r>
            <a:r>
              <a:rPr lang="tr-TR" dirty="0" smtClean="0"/>
              <a:t> </a:t>
            </a:r>
            <a:r>
              <a:rPr lang="tr-TR" dirty="0" err="1" smtClean="0"/>
              <a:t>PRBs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ES. ES has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priority</a:t>
            </a:r>
            <a:r>
              <a:rPr lang="tr-TR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946655" y="5944148"/>
            <a:ext cx="10293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D848A"/>
                </a:solidFill>
                <a:hlinkClick r:id="rId7"/>
              </a:rPr>
              <a:t/>
            </a:r>
            <a:br>
              <a:rPr lang="en-US" sz="900" dirty="0">
                <a:solidFill>
                  <a:srgbClr val="7D848A"/>
                </a:solidFill>
                <a:hlinkClick r:id="rId7"/>
              </a:rPr>
            </a:br>
            <a:r>
              <a:rPr lang="tr-TR" sz="900" dirty="0" smtClean="0"/>
              <a:t>[3] </a:t>
            </a:r>
            <a:r>
              <a:rPr lang="en-US" sz="900" dirty="0" smtClean="0"/>
              <a:t>Armin </a:t>
            </a:r>
            <a:r>
              <a:rPr lang="en-US" sz="900" dirty="0" err="1"/>
              <a:t>Okic</a:t>
            </a:r>
            <a:r>
              <a:rPr lang="en-US" sz="900" dirty="0"/>
              <a:t>, </a:t>
            </a:r>
            <a:r>
              <a:rPr lang="en-US" sz="900" dirty="0" err="1"/>
              <a:t>Lanfranco</a:t>
            </a:r>
            <a:r>
              <a:rPr lang="en-US" sz="900" dirty="0"/>
              <a:t> </a:t>
            </a:r>
            <a:r>
              <a:rPr lang="en-US" sz="900" dirty="0" err="1"/>
              <a:t>Zanzi</a:t>
            </a:r>
            <a:r>
              <a:rPr lang="en-US" sz="900" dirty="0"/>
              <a:t>, Vincenzo </a:t>
            </a:r>
            <a:r>
              <a:rPr lang="en-US" sz="900" dirty="0" err="1"/>
              <a:t>Sciancalepore</a:t>
            </a:r>
            <a:r>
              <a:rPr lang="en-US" sz="900" dirty="0"/>
              <a:t>, Alessandro </a:t>
            </a:r>
            <a:r>
              <a:rPr lang="en-US" sz="900" dirty="0" err="1"/>
              <a:t>Redondi</a:t>
            </a:r>
            <a:r>
              <a:rPr lang="en-US" sz="900" dirty="0"/>
              <a:t>, Xavier </a:t>
            </a:r>
            <a:r>
              <a:rPr lang="en-US" sz="900" dirty="0" smtClean="0"/>
              <a:t>Costa-Pérez</a:t>
            </a:r>
            <a:r>
              <a:rPr lang="tr-TR" sz="900" dirty="0">
                <a:solidFill>
                  <a:srgbClr val="505B62"/>
                </a:solidFill>
              </a:rPr>
              <a:t>,</a:t>
            </a:r>
            <a:r>
              <a:rPr lang="tr-TR" sz="900" dirty="0" smtClean="0">
                <a:solidFill>
                  <a:srgbClr val="505B62"/>
                </a:solidFill>
              </a:rPr>
              <a:t> </a:t>
            </a:r>
            <a:r>
              <a:rPr lang="en-US" sz="900" dirty="0"/>
              <a:t>“</a:t>
            </a:r>
            <a:r>
              <a:rPr lang="tr-TR" sz="900" dirty="0" smtClean="0"/>
              <a:t> </a:t>
            </a:r>
            <a:r>
              <a:rPr lang="el-GR" sz="900" dirty="0" smtClean="0">
                <a:solidFill>
                  <a:srgbClr val="666666"/>
                </a:solidFill>
              </a:rPr>
              <a:t>π-</a:t>
            </a:r>
            <a:r>
              <a:rPr lang="en-US" sz="900" dirty="0">
                <a:solidFill>
                  <a:srgbClr val="666666"/>
                </a:solidFill>
              </a:rPr>
              <a:t>ROAD: a Learn-as-You-Go Framework for On-Demand Emergency Slices in V2X </a:t>
            </a:r>
            <a:r>
              <a:rPr lang="en-US" sz="900" dirty="0" smtClean="0">
                <a:solidFill>
                  <a:srgbClr val="666666"/>
                </a:solidFill>
              </a:rPr>
              <a:t>Scenarios</a:t>
            </a:r>
            <a:r>
              <a:rPr lang="en-US" sz="900" dirty="0"/>
              <a:t> “</a:t>
            </a:r>
            <a:r>
              <a:rPr lang="tr-TR" sz="900" dirty="0" smtClean="0">
                <a:solidFill>
                  <a:srgbClr val="666666"/>
                </a:solidFill>
              </a:rPr>
              <a:t>, IEEE INFOCOM, 2020.</a:t>
            </a:r>
            <a:endParaRPr lang="en-US" sz="900" dirty="0"/>
          </a:p>
        </p:txBody>
      </p:sp>
      <p:sp>
        <p:nvSpPr>
          <p:cNvPr id="9" name="Dikdörtgen 8"/>
          <p:cNvSpPr/>
          <p:nvPr/>
        </p:nvSpPr>
        <p:spPr>
          <a:xfrm>
            <a:off x="946655" y="5925039"/>
            <a:ext cx="96186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[2] </a:t>
            </a:r>
            <a:r>
              <a:rPr lang="en-US" sz="900" dirty="0"/>
              <a:t>X. </a:t>
            </a:r>
            <a:r>
              <a:rPr lang="en-US" sz="900" dirty="0" err="1"/>
              <a:t>Foukas</a:t>
            </a:r>
            <a:r>
              <a:rPr lang="en-US" sz="900" dirty="0"/>
              <a:t> et al., “Orion: RAN Slicing for a Flexible and Cost-Effective Multi-Service Mobile Network Architecture,” in ACM </a:t>
            </a:r>
            <a:r>
              <a:rPr lang="en-US" sz="900" dirty="0" err="1"/>
              <a:t>MobiCom</a:t>
            </a:r>
            <a:r>
              <a:rPr lang="en-US" sz="900" dirty="0"/>
              <a:t>, 2017. 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924595" y="3021284"/>
                <a:ext cx="8900160" cy="284781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b="1" u="sng" dirty="0" smtClean="0"/>
                  <a:t> </a:t>
                </a:r>
                <a:r>
                  <a:rPr lang="tr-TR" b="1" u="sng" dirty="0" err="1" smtClean="0"/>
                  <a:t>Solve</a:t>
                </a:r>
                <a:r>
                  <a:rPr lang="tr-TR" b="1" u="sng" dirty="0" smtClean="0"/>
                  <a:t> an </a:t>
                </a:r>
                <a:r>
                  <a:rPr lang="tr-TR" b="1" u="sng" dirty="0" err="1" smtClean="0"/>
                  <a:t>optimization</a:t>
                </a:r>
                <a:r>
                  <a:rPr lang="tr-TR" b="1" u="sng" dirty="0" smtClean="0"/>
                  <a:t> problem:</a:t>
                </a:r>
              </a:p>
              <a:p>
                <a:endParaRPr lang="tr-TR" dirty="0"/>
              </a:p>
              <a:p>
                <a:r>
                  <a:rPr lang="tr-TR" dirty="0" err="1"/>
                  <a:t>m</a:t>
                </a:r>
                <a:r>
                  <a:rPr lang="tr-TR" dirty="0" err="1" smtClean="0"/>
                  <a:t>in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tr-TR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⁡{0,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tr-TR" dirty="0" smtClean="0"/>
                  <a:t> 		</a:t>
                </a:r>
              </a:p>
              <a:p>
                <a:r>
                  <a:rPr lang="tr-TR" dirty="0" smtClean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dirty="0" smtClean="0"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:r>
                  <a:rPr lang="tr-TR" dirty="0" smtClean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nary>
                  </m:oMath>
                </a14:m>
                <a:r>
                  <a:rPr lang="tr-TR" dirty="0" smtClean="0">
                    <a:ea typeface="Cambria Math" panose="02040503050406030204" pitchFamily="18" charset="0"/>
                  </a:rPr>
                  <a:t> </a:t>
                </a:r>
                <a:endParaRPr lang="tr-TR" dirty="0">
                  <a:ea typeface="Cambria Math" panose="02040503050406030204" pitchFamily="18" charset="0"/>
                </a:endParaRPr>
              </a:p>
              <a:p>
                <a:endParaRPr lang="tr-TR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5" y="3021284"/>
                <a:ext cx="8900160" cy="2847810"/>
              </a:xfrm>
              <a:prstGeom prst="rect">
                <a:avLst/>
              </a:prstGeom>
              <a:blipFill rotWithShape="0">
                <a:blip r:embed="rId8"/>
                <a:stretch>
                  <a:fillRect l="-753" t="-2355" b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4"/>
          <p:cNvCxnSpPr/>
          <p:nvPr/>
        </p:nvCxnSpPr>
        <p:spPr>
          <a:xfrm flipH="1">
            <a:off x="4376314" y="3654927"/>
            <a:ext cx="936172" cy="36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"/>
          <p:cNvSpPr txBox="1"/>
          <p:nvPr/>
        </p:nvSpPr>
        <p:spPr>
          <a:xfrm>
            <a:off x="4939790" y="3401575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 PRB </a:t>
            </a:r>
            <a:r>
              <a:rPr lang="tr-TR" sz="1000" dirty="0" err="1" smtClean="0"/>
              <a:t>needed</a:t>
            </a:r>
            <a:r>
              <a:rPr lang="tr-TR" sz="1000" dirty="0" smtClean="0"/>
              <a:t> </a:t>
            </a:r>
            <a:r>
              <a:rPr lang="tr-TR" sz="1000" dirty="0" smtClean="0"/>
              <a:t> </a:t>
            </a:r>
            <a:r>
              <a:rPr lang="tr-TR" sz="1000" dirty="0" smtClean="0"/>
              <a:t>for </a:t>
            </a:r>
            <a:r>
              <a:rPr lang="tr-TR" sz="1000" dirty="0" err="1" smtClean="0"/>
              <a:t>slice</a:t>
            </a:r>
            <a:r>
              <a:rPr lang="tr-TR" sz="1000" dirty="0" smtClean="0"/>
              <a:t> n at time t</a:t>
            </a:r>
            <a:endParaRPr lang="en-US" sz="1000" dirty="0"/>
          </a:p>
        </p:txBody>
      </p:sp>
      <p:cxnSp>
        <p:nvCxnSpPr>
          <p:cNvPr id="23" name="Straight Arrow Connector 7"/>
          <p:cNvCxnSpPr/>
          <p:nvPr/>
        </p:nvCxnSpPr>
        <p:spPr>
          <a:xfrm flipH="1">
            <a:off x="5312486" y="3493567"/>
            <a:ext cx="1733005" cy="5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"/>
          <p:cNvSpPr txBox="1"/>
          <p:nvPr/>
        </p:nvSpPr>
        <p:spPr>
          <a:xfrm>
            <a:off x="7418187" y="3623004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err="1" smtClean="0"/>
              <a:t>Number</a:t>
            </a:r>
            <a:r>
              <a:rPr lang="tr-TR" sz="1000" dirty="0" smtClean="0"/>
              <a:t> of PRB </a:t>
            </a:r>
            <a:r>
              <a:rPr lang="tr-TR" sz="1000" dirty="0" err="1" smtClean="0"/>
              <a:t>taken</a:t>
            </a:r>
            <a:r>
              <a:rPr lang="tr-TR" sz="1000" dirty="0" smtClean="0"/>
              <a:t> </a:t>
            </a:r>
            <a:r>
              <a:rPr lang="tr-TR" sz="1000" dirty="0" err="1" smtClean="0"/>
              <a:t>from</a:t>
            </a:r>
            <a:r>
              <a:rPr lang="tr-TR" sz="1000" dirty="0" smtClean="0"/>
              <a:t> </a:t>
            </a:r>
            <a:r>
              <a:rPr lang="tr-TR" sz="1000" dirty="0" err="1" smtClean="0"/>
              <a:t>slice</a:t>
            </a:r>
            <a:r>
              <a:rPr lang="tr-TR" sz="1000" dirty="0" smtClean="0"/>
              <a:t> n at time t </a:t>
            </a:r>
            <a:r>
              <a:rPr lang="tr-TR" sz="1000" dirty="0" err="1" smtClean="0"/>
              <a:t>to</a:t>
            </a:r>
            <a:r>
              <a:rPr lang="tr-TR" sz="1000" dirty="0" smtClean="0"/>
              <a:t> be </a:t>
            </a:r>
            <a:r>
              <a:rPr lang="tr-TR" sz="1000" dirty="0" err="1" smtClean="0"/>
              <a:t>used</a:t>
            </a:r>
            <a:r>
              <a:rPr lang="tr-TR" sz="1000" dirty="0" smtClean="0"/>
              <a:t> for </a:t>
            </a:r>
            <a:r>
              <a:rPr lang="tr-TR" sz="1000" dirty="0" err="1" smtClean="0"/>
              <a:t>emergency</a:t>
            </a:r>
            <a:r>
              <a:rPr lang="tr-TR" sz="1000" dirty="0" smtClean="0"/>
              <a:t> </a:t>
            </a:r>
            <a:r>
              <a:rPr lang="tr-TR" sz="1000" dirty="0" err="1" smtClean="0"/>
              <a:t>slice</a:t>
            </a:r>
            <a:endParaRPr lang="en-US" sz="1000" dirty="0"/>
          </a:p>
        </p:txBody>
      </p:sp>
      <p:cxnSp>
        <p:nvCxnSpPr>
          <p:cNvPr id="25" name="Straight Arrow Connector 10"/>
          <p:cNvCxnSpPr/>
          <p:nvPr/>
        </p:nvCxnSpPr>
        <p:spPr>
          <a:xfrm flipH="1">
            <a:off x="6093421" y="3786941"/>
            <a:ext cx="1888242" cy="20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4"/>
          <p:cNvSpPr txBox="1"/>
          <p:nvPr/>
        </p:nvSpPr>
        <p:spPr>
          <a:xfrm>
            <a:off x="2111772" y="5301498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Guarantee that emergency slice gets enough  PRBs</a:t>
            </a:r>
            <a:endParaRPr lang="en-US" sz="1000" dirty="0"/>
          </a:p>
        </p:txBody>
      </p:sp>
      <p:sp>
        <p:nvSpPr>
          <p:cNvPr id="27" name="Right Brace 6"/>
          <p:cNvSpPr/>
          <p:nvPr/>
        </p:nvSpPr>
        <p:spPr>
          <a:xfrm rot="5400000">
            <a:off x="4703618" y="2773148"/>
            <a:ext cx="242591" cy="3070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16"/>
          <p:cNvSpPr/>
          <p:nvPr/>
        </p:nvSpPr>
        <p:spPr>
          <a:xfrm rot="5400000">
            <a:off x="3227992" y="4255121"/>
            <a:ext cx="149382" cy="19433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7"/>
          <p:cNvCxnSpPr/>
          <p:nvPr/>
        </p:nvCxnSpPr>
        <p:spPr>
          <a:xfrm flipH="1" flipV="1">
            <a:off x="5199249" y="4315415"/>
            <a:ext cx="1160822" cy="53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2"/>
          <p:cNvSpPr txBox="1"/>
          <p:nvPr/>
        </p:nvSpPr>
        <p:spPr>
          <a:xfrm>
            <a:off x="6044386" y="4800580"/>
            <a:ext cx="3015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err="1" smtClean="0"/>
              <a:t>We</a:t>
            </a:r>
            <a:r>
              <a:rPr lang="tr-TR" sz="1000" dirty="0" smtClean="0"/>
              <a:t> </a:t>
            </a:r>
            <a:r>
              <a:rPr lang="tr-TR" sz="1000" dirty="0" err="1" smtClean="0"/>
              <a:t>damage</a:t>
            </a:r>
            <a:r>
              <a:rPr lang="tr-TR" sz="1000" dirty="0" smtClean="0"/>
              <a:t> </a:t>
            </a:r>
            <a:r>
              <a:rPr lang="tr-TR" sz="1000" dirty="0" err="1" smtClean="0"/>
              <a:t>slice</a:t>
            </a:r>
            <a:r>
              <a:rPr lang="tr-TR" sz="1000" dirty="0" smtClean="0"/>
              <a:t> n </a:t>
            </a:r>
            <a:r>
              <a:rPr lang="tr-TR" sz="1000" dirty="0" err="1" smtClean="0"/>
              <a:t>this</a:t>
            </a:r>
            <a:r>
              <a:rPr lang="tr-TR" sz="1000" dirty="0" smtClean="0"/>
              <a:t> </a:t>
            </a:r>
            <a:r>
              <a:rPr lang="tr-TR" sz="1000" dirty="0" err="1" smtClean="0"/>
              <a:t>amount</a:t>
            </a:r>
            <a:r>
              <a:rPr lang="tr-TR" sz="1000" dirty="0" smtClean="0"/>
              <a:t> </a:t>
            </a:r>
            <a:r>
              <a:rPr lang="tr-TR" sz="1000" dirty="0" err="1" smtClean="0"/>
              <a:t>by</a:t>
            </a:r>
            <a:r>
              <a:rPr lang="tr-TR" sz="1000" dirty="0" smtClean="0"/>
              <a:t> </a:t>
            </a:r>
            <a:r>
              <a:rPr lang="tr-TR" sz="1000" dirty="0" err="1" smtClean="0"/>
              <a:t>taking</a:t>
            </a:r>
            <a:r>
              <a:rPr lang="tr-TR" sz="1000" dirty="0" smtClean="0"/>
              <a:t> </a:t>
            </a:r>
            <a:r>
              <a:rPr lang="tr-TR" sz="1000" dirty="0" err="1" smtClean="0"/>
              <a:t>PRBs</a:t>
            </a:r>
            <a:r>
              <a:rPr lang="tr-TR" sz="1000" dirty="0" smtClean="0"/>
              <a:t> </a:t>
            </a:r>
            <a:r>
              <a:rPr lang="tr-TR" sz="1000" dirty="0" err="1" smtClean="0"/>
              <a:t>from</a:t>
            </a:r>
            <a:r>
              <a:rPr lang="tr-TR" sz="1000" dirty="0" smtClean="0"/>
              <a:t> it</a:t>
            </a:r>
            <a:endParaRPr lang="en-US" sz="1000" dirty="0"/>
          </a:p>
        </p:txBody>
      </p:sp>
      <p:sp>
        <p:nvSpPr>
          <p:cNvPr id="31" name="TextBox 11"/>
          <p:cNvSpPr txBox="1"/>
          <p:nvPr/>
        </p:nvSpPr>
        <p:spPr>
          <a:xfrm>
            <a:off x="6845183" y="3276164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Total </a:t>
            </a:r>
            <a:r>
              <a:rPr lang="tr-TR" sz="1000" dirty="0" err="1" smtClean="0"/>
              <a:t>PRBs</a:t>
            </a:r>
            <a:r>
              <a:rPr lang="tr-TR" sz="1000" dirty="0" smtClean="0"/>
              <a:t> </a:t>
            </a:r>
            <a:r>
              <a:rPr lang="tr-TR" sz="1000" dirty="0" err="1" smtClean="0"/>
              <a:t>given</a:t>
            </a:r>
            <a:r>
              <a:rPr lang="tr-TR" sz="1000" dirty="0" smtClean="0"/>
              <a:t> </a:t>
            </a:r>
            <a:r>
              <a:rPr lang="tr-TR" sz="1000" dirty="0" err="1" smtClean="0"/>
              <a:t>to</a:t>
            </a:r>
            <a:r>
              <a:rPr lang="tr-TR" sz="1000" dirty="0" smtClean="0"/>
              <a:t> </a:t>
            </a:r>
            <a:r>
              <a:rPr lang="tr-TR" sz="1000" dirty="0" err="1" smtClean="0"/>
              <a:t>slice</a:t>
            </a:r>
            <a:r>
              <a:rPr lang="tr-TR" sz="1000" dirty="0" smtClean="0"/>
              <a:t> n</a:t>
            </a:r>
            <a:endParaRPr lang="en-US" sz="1000" dirty="0"/>
          </a:p>
        </p:txBody>
      </p:sp>
      <p:sp>
        <p:nvSpPr>
          <p:cNvPr id="33" name="TextBox 23"/>
          <p:cNvSpPr txBox="1"/>
          <p:nvPr/>
        </p:nvSpPr>
        <p:spPr>
          <a:xfrm>
            <a:off x="5300048" y="5409269"/>
            <a:ext cx="5265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err="1" smtClean="0"/>
              <a:t>Transform</a:t>
            </a:r>
            <a:r>
              <a:rPr lang="tr-TR" b="1" dirty="0" smtClean="0"/>
              <a:t> </a:t>
            </a:r>
            <a:r>
              <a:rPr lang="tr-TR" b="1" dirty="0" err="1" smtClean="0"/>
              <a:t>this</a:t>
            </a:r>
            <a:r>
              <a:rPr lang="tr-TR" b="1" dirty="0" smtClean="0"/>
              <a:t> problem </a:t>
            </a:r>
            <a:r>
              <a:rPr lang="tr-TR" b="1" dirty="0" err="1" smtClean="0"/>
              <a:t>to</a:t>
            </a:r>
            <a:r>
              <a:rPr lang="tr-TR" b="1" dirty="0" smtClean="0"/>
              <a:t> a </a:t>
            </a:r>
            <a:r>
              <a:rPr lang="tr-TR" b="1" dirty="0" err="1" smtClean="0"/>
              <a:t>solvable</a:t>
            </a:r>
            <a:r>
              <a:rPr lang="tr-TR" b="1" dirty="0" smtClean="0"/>
              <a:t> </a:t>
            </a:r>
            <a:r>
              <a:rPr lang="tr-TR" b="1" dirty="0" err="1" smtClean="0"/>
              <a:t>integer</a:t>
            </a:r>
            <a:r>
              <a:rPr lang="tr-TR" b="1" dirty="0" smtClean="0"/>
              <a:t>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7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 2 (</a:t>
            </a:r>
            <a:r>
              <a:rPr lang="tr-TR" dirty="0" err="1" smtClean="0"/>
              <a:t>cont</a:t>
            </a:r>
            <a:r>
              <a:rPr lang="tr-TR" dirty="0" smtClean="0"/>
              <a:t>)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41123"/>
              </p:ext>
            </p:extLst>
          </p:nvPr>
        </p:nvGraphicFramePr>
        <p:xfrm>
          <a:off x="10189028" y="1846212"/>
          <a:ext cx="1480140" cy="10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kdörtgen 2"/>
          <p:cNvSpPr/>
          <p:nvPr/>
        </p:nvSpPr>
        <p:spPr>
          <a:xfrm>
            <a:off x="714103" y="18266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/>
              <a:t>IDEA</a:t>
            </a:r>
            <a:r>
              <a:rPr lang="tr-TR" dirty="0" smtClean="0"/>
              <a:t>: </a:t>
            </a:r>
            <a:r>
              <a:rPr lang="en-US" dirty="0" smtClean="0"/>
              <a:t>E</a:t>
            </a:r>
            <a:r>
              <a:rPr lang="tr-TR" dirty="0" err="1" smtClean="0"/>
              <a:t>mergency</a:t>
            </a:r>
            <a:r>
              <a:rPr lang="tr-TR" dirty="0" smtClean="0"/>
              <a:t> </a:t>
            </a:r>
            <a:r>
              <a:rPr lang="tr-TR" dirty="0" err="1" smtClean="0"/>
              <a:t>slice</a:t>
            </a:r>
            <a:r>
              <a:rPr lang="en-US" dirty="0" smtClean="0"/>
              <a:t> </a:t>
            </a:r>
            <a:r>
              <a:rPr lang="en-US" dirty="0"/>
              <a:t>needs </a:t>
            </a:r>
            <a:r>
              <a:rPr lang="tr-TR" b="1" dirty="0"/>
              <a:t>E</a:t>
            </a:r>
            <a:r>
              <a:rPr lang="en-US" dirty="0"/>
              <a:t> amount of </a:t>
            </a:r>
            <a:r>
              <a:rPr lang="en-US" dirty="0" smtClean="0"/>
              <a:t>PRBs</a:t>
            </a:r>
            <a:r>
              <a:rPr lang="tr-TR" dirty="0" smtClean="0"/>
              <a:t> (</a:t>
            </a:r>
            <a:r>
              <a:rPr lang="tr-TR" dirty="0" err="1" smtClean="0"/>
              <a:t>fixed</a:t>
            </a:r>
            <a:r>
              <a:rPr lang="tr-TR" dirty="0" smtClean="0"/>
              <a:t>)</a:t>
            </a:r>
            <a:r>
              <a:rPr lang="en-US" dirty="0" smtClean="0"/>
              <a:t>. </a:t>
            </a:r>
            <a:r>
              <a:rPr lang="en-US" dirty="0"/>
              <a:t>Allocate the available PRBs to ES first. If it is not enough b</a:t>
            </a:r>
            <a:r>
              <a:rPr lang="tr-TR" dirty="0"/>
              <a:t>o</a:t>
            </a:r>
            <a:r>
              <a:rPr lang="en-US" dirty="0" err="1"/>
              <a:t>rrow</a:t>
            </a:r>
            <a:r>
              <a:rPr lang="en-US" dirty="0"/>
              <a:t> PRBs from other slices</a:t>
            </a:r>
            <a:r>
              <a:rPr lang="tr-TR" dirty="0" smtClean="0"/>
              <a:t>. </a:t>
            </a:r>
            <a:r>
              <a:rPr lang="tr-TR" dirty="0" err="1" smtClean="0"/>
              <a:t>Aim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 smtClean="0"/>
              <a:t>give</a:t>
            </a:r>
            <a:r>
              <a:rPr lang="tr-TR" dirty="0" smtClean="0"/>
              <a:t> </a:t>
            </a:r>
            <a:r>
              <a:rPr lang="tr-TR" b="1" dirty="0" smtClean="0"/>
              <a:t>E</a:t>
            </a:r>
            <a:r>
              <a:rPr lang="tr-TR" dirty="0" smtClean="0"/>
              <a:t> </a:t>
            </a:r>
            <a:r>
              <a:rPr lang="tr-TR" dirty="0" err="1" smtClean="0"/>
              <a:t>PRBs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ES. ES has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priority</a:t>
            </a:r>
            <a:r>
              <a:rPr lang="tr-TR" dirty="0" smtClean="0"/>
              <a:t>.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175657" y="3021284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u="sng" dirty="0" smtClean="0"/>
                  <a:t> </a:t>
                </a:r>
                <a:r>
                  <a:rPr lang="tr-TR" u="sng" dirty="0" err="1" smtClean="0"/>
                  <a:t>Solve</a:t>
                </a:r>
                <a:r>
                  <a:rPr lang="tr-TR" u="sng" dirty="0" smtClean="0"/>
                  <a:t> a</a:t>
                </a:r>
                <a:r>
                  <a:rPr lang="en-US" u="sng" dirty="0" smtClean="0"/>
                  <a:t>n integer</a:t>
                </a:r>
                <a:r>
                  <a:rPr lang="tr-TR" u="sng" dirty="0" smtClean="0"/>
                  <a:t> </a:t>
                </a:r>
                <a:r>
                  <a:rPr lang="en-US" u="sng" dirty="0" smtClean="0"/>
                  <a:t>programming</a:t>
                </a:r>
                <a:r>
                  <a:rPr lang="tr-TR" u="sng" dirty="0" smtClean="0"/>
                  <a:t> </a:t>
                </a:r>
                <a:r>
                  <a:rPr lang="tr-TR" u="sng" dirty="0" err="1" smtClean="0"/>
                  <a:t>using</a:t>
                </a:r>
                <a:r>
                  <a:rPr lang="en-US" u="sng" dirty="0" smtClean="0"/>
                  <a:t> auxiliary variable</a:t>
                </a:r>
                <a:r>
                  <a:rPr lang="tr-TR" u="sn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u="sng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 u="sng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u="sng" dirty="0" smtClean="0"/>
                  <a:t>:</a:t>
                </a:r>
                <a:endParaRPr lang="tr-TR" u="sng" dirty="0"/>
              </a:p>
              <a:p>
                <a:endParaRPr lang="tr-TR" dirty="0"/>
              </a:p>
              <a:p>
                <a:r>
                  <a:rPr lang="tr-TR" dirty="0" err="1"/>
                  <a:t>m</a:t>
                </a:r>
                <a:r>
                  <a:rPr lang="tr-TR" dirty="0" err="1" smtClean="0"/>
                  <a:t>in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tr-T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)−(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tr-TR" dirty="0" smtClean="0"/>
                  <a:t>)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dirty="0" smtClean="0"/>
                  <a:t>(t)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 smtClean="0"/>
              </a:p>
              <a:p>
                <a:r>
                  <a:rPr lang="tr-TR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dirty="0" smtClean="0"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:r>
                  <a:rPr lang="tr-TR" dirty="0" smtClean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nary>
                  </m:oMath>
                </a14:m>
                <a:r>
                  <a:rPr lang="tr-TR" dirty="0" smtClean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tr-TR" dirty="0"/>
              </a:p>
              <a:p>
                <a:endParaRPr lang="tr-TR" dirty="0">
                  <a:ea typeface="Cambria Math" panose="02040503050406030204" pitchFamily="18" charset="0"/>
                </a:endParaRPr>
              </a:p>
              <a:p>
                <a:endParaRPr lang="tr-TR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3021284"/>
                <a:ext cx="10058400" cy="4023360"/>
              </a:xfrm>
              <a:prstGeom prst="rect">
                <a:avLst/>
              </a:prstGeom>
              <a:blipFill rotWithShape="0">
                <a:blip r:embed="rId7"/>
                <a:stretch>
                  <a:fillRect l="-66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19"/>
          <p:cNvSpPr txBox="1"/>
          <p:nvPr/>
        </p:nvSpPr>
        <p:spPr>
          <a:xfrm>
            <a:off x="6810103" y="5117876"/>
            <a:ext cx="1277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Actual</a:t>
            </a:r>
            <a:r>
              <a:rPr lang="tr-TR" sz="1000" dirty="0" smtClean="0"/>
              <a:t> PRB </a:t>
            </a:r>
            <a:r>
              <a:rPr lang="tr-TR" sz="1000" dirty="0" err="1" smtClean="0"/>
              <a:t>usage</a:t>
            </a:r>
            <a:r>
              <a:rPr lang="tr-TR" sz="1000" dirty="0" smtClean="0"/>
              <a:t> at time t in </a:t>
            </a:r>
            <a:r>
              <a:rPr lang="tr-TR" sz="1000" dirty="0" err="1" smtClean="0"/>
              <a:t>future</a:t>
            </a:r>
            <a:r>
              <a:rPr lang="tr-TR" sz="1000" dirty="0" smtClean="0"/>
              <a:t>.</a:t>
            </a:r>
          </a:p>
          <a:p>
            <a:r>
              <a:rPr lang="tr-TR" sz="1000" dirty="0" err="1" smtClean="0"/>
              <a:t>This</a:t>
            </a:r>
            <a:r>
              <a:rPr lang="tr-TR" sz="1000" dirty="0" smtClean="0"/>
              <a:t> </a:t>
            </a:r>
            <a:r>
              <a:rPr lang="tr-TR" sz="1000" dirty="0" err="1" smtClean="0"/>
              <a:t>cannot</a:t>
            </a:r>
            <a:r>
              <a:rPr lang="tr-TR" sz="1000" dirty="0" smtClean="0"/>
              <a:t> be </a:t>
            </a:r>
            <a:r>
              <a:rPr lang="tr-TR" sz="1000" dirty="0" err="1" smtClean="0"/>
              <a:t>known</a:t>
            </a:r>
            <a:r>
              <a:rPr lang="tr-TR" sz="1000" dirty="0" smtClean="0"/>
              <a:t> in </a:t>
            </a:r>
            <a:r>
              <a:rPr lang="tr-TR" sz="1000" dirty="0" err="1" smtClean="0"/>
              <a:t>advance</a:t>
            </a:r>
            <a:endParaRPr lang="en-US" sz="1000" dirty="0"/>
          </a:p>
        </p:txBody>
      </p:sp>
      <p:sp>
        <p:nvSpPr>
          <p:cNvPr id="34" name="TextBox 21"/>
          <p:cNvSpPr txBox="1"/>
          <p:nvPr/>
        </p:nvSpPr>
        <p:spPr>
          <a:xfrm>
            <a:off x="8049141" y="5116493"/>
            <a:ext cx="127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Estimated</a:t>
            </a:r>
            <a:r>
              <a:rPr lang="tr-TR" sz="1000" dirty="0" smtClean="0"/>
              <a:t> PRB </a:t>
            </a:r>
            <a:r>
              <a:rPr lang="tr-TR" sz="1000" dirty="0" err="1" smtClean="0"/>
              <a:t>usage</a:t>
            </a:r>
            <a:r>
              <a:rPr lang="tr-TR" sz="1000" dirty="0" smtClean="0"/>
              <a:t> </a:t>
            </a:r>
            <a:r>
              <a:rPr lang="tr-TR" sz="1000" dirty="0" err="1" smtClean="0"/>
              <a:t>with</a:t>
            </a:r>
            <a:r>
              <a:rPr lang="tr-TR" sz="1000" dirty="0" smtClean="0"/>
              <a:t> GPR</a:t>
            </a:r>
            <a:endParaRPr lang="en-US" sz="1000" dirty="0"/>
          </a:p>
        </p:txBody>
      </p:sp>
      <p:sp>
        <p:nvSpPr>
          <p:cNvPr id="35" name="TextBox 25"/>
          <p:cNvSpPr txBox="1"/>
          <p:nvPr/>
        </p:nvSpPr>
        <p:spPr>
          <a:xfrm>
            <a:off x="9227053" y="5122438"/>
            <a:ext cx="1277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Estimation</a:t>
            </a:r>
            <a:r>
              <a:rPr lang="tr-TR" sz="1000" dirty="0" smtClean="0"/>
              <a:t> </a:t>
            </a:r>
            <a:r>
              <a:rPr lang="tr-TR" sz="1000" dirty="0" err="1" smtClean="0"/>
              <a:t>error</a:t>
            </a:r>
            <a:r>
              <a:rPr lang="tr-TR" sz="1000" dirty="0" smtClean="0"/>
              <a:t>.</a:t>
            </a:r>
          </a:p>
          <a:p>
            <a:r>
              <a:rPr lang="tr-TR" sz="1000" dirty="0" err="1" smtClean="0"/>
              <a:t>Upper</a:t>
            </a:r>
            <a:r>
              <a:rPr lang="tr-TR" sz="1000" dirty="0" smtClean="0"/>
              <a:t> </a:t>
            </a:r>
            <a:r>
              <a:rPr lang="tr-TR" sz="1000" dirty="0" err="1" smtClean="0"/>
              <a:t>bound</a:t>
            </a:r>
            <a:r>
              <a:rPr lang="tr-TR" sz="1000" dirty="0" smtClean="0"/>
              <a:t> can be </a:t>
            </a:r>
            <a:r>
              <a:rPr lang="tr-TR" sz="1000" dirty="0" err="1" smtClean="0"/>
              <a:t>used</a:t>
            </a:r>
            <a:r>
              <a:rPr lang="tr-TR" sz="1000" dirty="0" smtClean="0"/>
              <a:t> </a:t>
            </a:r>
            <a:r>
              <a:rPr lang="tr-TR" sz="1000" dirty="0" err="1" smtClean="0"/>
              <a:t>provided</a:t>
            </a:r>
            <a:r>
              <a:rPr lang="tr-TR" sz="1000" dirty="0" smtClean="0"/>
              <a:t> </a:t>
            </a:r>
            <a:r>
              <a:rPr lang="tr-TR" sz="1000" dirty="0" err="1" smtClean="0"/>
              <a:t>by</a:t>
            </a:r>
            <a:r>
              <a:rPr lang="tr-TR" sz="1000" dirty="0" smtClean="0"/>
              <a:t> GPR.</a:t>
            </a:r>
            <a:endParaRPr lang="en-US" sz="1000" dirty="0"/>
          </a:p>
        </p:txBody>
      </p:sp>
      <p:cxnSp>
        <p:nvCxnSpPr>
          <p:cNvPr id="36" name="Straight Arrow Connector 18"/>
          <p:cNvCxnSpPr/>
          <p:nvPr/>
        </p:nvCxnSpPr>
        <p:spPr>
          <a:xfrm flipH="1" flipV="1">
            <a:off x="7444538" y="4693920"/>
            <a:ext cx="8710" cy="52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8"/>
          <p:cNvCxnSpPr/>
          <p:nvPr/>
        </p:nvCxnSpPr>
        <p:spPr>
          <a:xfrm flipH="1" flipV="1">
            <a:off x="8540527" y="4693920"/>
            <a:ext cx="8710" cy="52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8"/>
          <p:cNvCxnSpPr/>
          <p:nvPr/>
        </p:nvCxnSpPr>
        <p:spPr>
          <a:xfrm flipH="1" flipV="1">
            <a:off x="9402753" y="4650377"/>
            <a:ext cx="8710" cy="52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6"/>
          <p:cNvSpPr txBox="1"/>
          <p:nvPr/>
        </p:nvSpPr>
        <p:spPr>
          <a:xfrm>
            <a:off x="3169920" y="5939176"/>
            <a:ext cx="839236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tr-TR" sz="2000" b="1" dirty="0" err="1" smtClean="0"/>
              <a:t>We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have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implemented</a:t>
            </a:r>
            <a:r>
              <a:rPr lang="tr-TR" sz="2000" b="1" dirty="0" smtClean="0"/>
              <a:t> </a:t>
            </a:r>
            <a:r>
              <a:rPr lang="en-US" sz="2000" b="1" dirty="0" smtClean="0"/>
              <a:t>ALG1 </a:t>
            </a:r>
            <a:r>
              <a:rPr lang="tr-TR" sz="2000" b="1" dirty="0" smtClean="0"/>
              <a:t>&amp; ALG</a:t>
            </a:r>
            <a:r>
              <a:rPr lang="en-US" sz="2000" b="1" dirty="0" smtClean="0"/>
              <a:t>2</a:t>
            </a:r>
            <a:r>
              <a:rPr lang="tr-TR" sz="2000" b="1" dirty="0" smtClean="0"/>
              <a:t> and </a:t>
            </a:r>
            <a:r>
              <a:rPr lang="tr-TR" sz="2000" b="1" dirty="0" err="1" smtClean="0"/>
              <a:t>next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we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will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show</a:t>
            </a:r>
            <a:r>
              <a:rPr lang="tr-TR" sz="2000" b="1" dirty="0" smtClean="0"/>
              <a:t> a </a:t>
            </a:r>
            <a:r>
              <a:rPr lang="tr-TR" sz="2000" b="1" dirty="0" err="1" smtClean="0"/>
              <a:t>demo</a:t>
            </a:r>
            <a:r>
              <a:rPr lang="tr-TR" sz="2000" b="1" dirty="0" smtClean="0"/>
              <a:t> for ALG2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899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Experiment: </a:t>
            </a:r>
            <a:r>
              <a:rPr lang="tr-TR" dirty="0" err="1" smtClean="0"/>
              <a:t>resource</a:t>
            </a:r>
            <a:r>
              <a:rPr lang="tr-TR" dirty="0" smtClean="0"/>
              <a:t> </a:t>
            </a:r>
            <a:r>
              <a:rPr lang="tr-TR" dirty="0" err="1" smtClean="0"/>
              <a:t>allocation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r-TR" sz="1800" dirty="0"/>
              <a:t> </a:t>
            </a:r>
            <a:r>
              <a:rPr lang="en-US" sz="1800" dirty="0" smtClean="0"/>
              <a:t> </a:t>
            </a:r>
            <a:r>
              <a:rPr lang="tr-TR" sz="1800" dirty="0" err="1" smtClean="0"/>
              <a:t>Two</a:t>
            </a:r>
            <a:r>
              <a:rPr lang="tr-TR" sz="1800" dirty="0" smtClean="0"/>
              <a:t> </a:t>
            </a:r>
            <a:r>
              <a:rPr lang="tr-TR" sz="1800" dirty="0" err="1" smtClean="0"/>
              <a:t>other</a:t>
            </a:r>
            <a:r>
              <a:rPr lang="tr-TR" sz="1800" dirty="0" smtClean="0"/>
              <a:t> </a:t>
            </a:r>
            <a:r>
              <a:rPr lang="tr-TR" sz="1800" dirty="0" err="1" smtClean="0"/>
              <a:t>slices</a:t>
            </a:r>
            <a:r>
              <a:rPr lang="tr-TR" sz="1800" dirty="0" smtClean="0"/>
              <a:t>:</a:t>
            </a:r>
          </a:p>
          <a:p>
            <a:pPr lvl="1"/>
            <a:r>
              <a:rPr lang="tr-TR" sz="1600" dirty="0" smtClean="0">
                <a:solidFill>
                  <a:schemeClr val="tx1"/>
                </a:solidFill>
              </a:rPr>
              <a:t>40</a:t>
            </a:r>
            <a:r>
              <a:rPr lang="tr-TR" sz="1600" dirty="0" smtClean="0"/>
              <a:t> and  60 </a:t>
            </a:r>
            <a:r>
              <a:rPr lang="tr-TR" sz="1600" dirty="0" err="1" smtClean="0"/>
              <a:t>PRBs</a:t>
            </a:r>
            <a:r>
              <a:rPr lang="tr-TR" sz="1600" dirty="0" smtClean="0"/>
              <a:t> </a:t>
            </a:r>
            <a:r>
              <a:rPr lang="tr-TR" sz="1600" dirty="0" err="1" smtClean="0"/>
              <a:t>allocated</a:t>
            </a:r>
            <a:r>
              <a:rPr lang="tr-TR" sz="1600" dirty="0" smtClean="0"/>
              <a:t> </a:t>
            </a:r>
            <a:r>
              <a:rPr lang="tr-TR" sz="1600" dirty="0" err="1" smtClean="0"/>
              <a:t>these</a:t>
            </a:r>
            <a:r>
              <a:rPr lang="tr-TR" sz="1600" dirty="0" smtClean="0"/>
              <a:t> </a:t>
            </a:r>
            <a:r>
              <a:rPr lang="tr-TR" sz="1600" dirty="0" err="1" smtClean="0"/>
              <a:t>two</a:t>
            </a:r>
            <a:r>
              <a:rPr lang="tr-TR" sz="1600" dirty="0" smtClean="0"/>
              <a:t> </a:t>
            </a:r>
            <a:r>
              <a:rPr lang="tr-TR" sz="1600" dirty="0" err="1" smtClean="0"/>
              <a:t>slices</a:t>
            </a:r>
            <a:endParaRPr lang="tr-TR" sz="1600" dirty="0" smtClean="0"/>
          </a:p>
          <a:p>
            <a:pPr lvl="1"/>
            <a:r>
              <a:rPr lang="tr-TR" sz="1600" dirty="0" err="1" smtClean="0"/>
              <a:t>The</a:t>
            </a:r>
            <a:r>
              <a:rPr lang="tr-TR" sz="1600" dirty="0" smtClean="0"/>
              <a:t> network has 100 </a:t>
            </a:r>
            <a:r>
              <a:rPr lang="tr-TR" sz="1600" dirty="0" err="1" smtClean="0"/>
              <a:t>PRBs</a:t>
            </a:r>
            <a:r>
              <a:rPr lang="tr-TR" sz="1600" dirty="0" smtClean="0"/>
              <a:t> (ES </a:t>
            </a:r>
            <a:r>
              <a:rPr lang="tr-TR" sz="1600" dirty="0" err="1" smtClean="0"/>
              <a:t>should</a:t>
            </a:r>
            <a:r>
              <a:rPr lang="tr-TR" sz="1600" dirty="0" smtClean="0"/>
              <a:t> </a:t>
            </a:r>
            <a:r>
              <a:rPr lang="tr-TR" sz="1600" dirty="0" err="1" smtClean="0"/>
              <a:t>borrow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others</a:t>
            </a:r>
            <a:r>
              <a:rPr lang="tr-TR" sz="1600" dirty="0" smtClean="0"/>
              <a:t>)</a:t>
            </a: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 smtClean="0"/>
              <a:t> </a:t>
            </a:r>
            <a:r>
              <a:rPr lang="tr-TR" sz="1800" dirty="0" err="1" smtClean="0"/>
              <a:t>Emergence</a:t>
            </a:r>
            <a:r>
              <a:rPr lang="tr-TR" sz="1800" dirty="0" smtClean="0"/>
              <a:t> </a:t>
            </a:r>
            <a:r>
              <a:rPr lang="tr-TR" sz="1800" dirty="0" err="1" smtClean="0"/>
              <a:t>slice</a:t>
            </a:r>
            <a:r>
              <a:rPr lang="tr-TR" sz="1800" dirty="0" smtClean="0"/>
              <a:t> </a:t>
            </a:r>
            <a:r>
              <a:rPr lang="tr-TR" sz="1800" dirty="0" err="1" smtClean="0"/>
              <a:t>needs</a:t>
            </a:r>
            <a:r>
              <a:rPr lang="tr-TR" sz="1800" dirty="0" smtClean="0"/>
              <a:t> </a:t>
            </a:r>
            <a:r>
              <a:rPr lang="tr-TR" sz="1800" b="1" dirty="0" smtClean="0"/>
              <a:t>E = 20 </a:t>
            </a:r>
            <a:r>
              <a:rPr lang="tr-TR" sz="1800" dirty="0" err="1" smtClean="0"/>
              <a:t>PRBs</a:t>
            </a:r>
            <a:endParaRPr lang="tr-TR" sz="1800" dirty="0"/>
          </a:p>
          <a:p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/>
              <a:t> </a:t>
            </a:r>
            <a:r>
              <a:rPr lang="tr-TR" sz="1800" u="sng" dirty="0" err="1" smtClean="0"/>
              <a:t>Result</a:t>
            </a:r>
            <a:r>
              <a:rPr lang="tr-TR" sz="1800" u="sng" dirty="0" smtClean="0"/>
              <a:t> </a:t>
            </a:r>
            <a:r>
              <a:rPr lang="tr-TR" sz="1800" u="sng" dirty="0" err="1" smtClean="0"/>
              <a:t>from</a:t>
            </a:r>
            <a:r>
              <a:rPr lang="tr-TR" sz="1800" u="sng" dirty="0" smtClean="0"/>
              <a:t> </a:t>
            </a:r>
            <a:r>
              <a:rPr lang="tr-TR" sz="1800" u="sng" dirty="0" err="1" smtClean="0"/>
              <a:t>the</a:t>
            </a:r>
            <a:r>
              <a:rPr lang="tr-TR" sz="1800" u="sng" dirty="0" smtClean="0"/>
              <a:t> </a:t>
            </a:r>
            <a:r>
              <a:rPr lang="tr-TR" sz="1800" u="sng" dirty="0" err="1" smtClean="0"/>
              <a:t>Figure</a:t>
            </a:r>
            <a:r>
              <a:rPr lang="tr-TR" sz="1800" dirty="0" smtClean="0"/>
              <a:t>: at </a:t>
            </a:r>
            <a:r>
              <a:rPr lang="tr-TR" sz="1800" dirty="0" err="1" smtClean="0"/>
              <a:t>every</a:t>
            </a:r>
            <a:r>
              <a:rPr lang="tr-TR" sz="1800" dirty="0" smtClean="0"/>
              <a:t> </a:t>
            </a:r>
            <a:r>
              <a:rPr lang="tr-TR" sz="1800" dirty="0" err="1" smtClean="0"/>
              <a:t>decision</a:t>
            </a:r>
            <a:r>
              <a:rPr lang="tr-TR" sz="1800" dirty="0" smtClean="0"/>
              <a:t>-time,</a:t>
            </a:r>
          </a:p>
          <a:p>
            <a:r>
              <a:rPr lang="tr-TR" sz="1800" dirty="0" smtClean="0"/>
              <a:t>   </a:t>
            </a:r>
            <a:r>
              <a:rPr lang="tr-TR" sz="1800" dirty="0" err="1"/>
              <a:t>s</a:t>
            </a:r>
            <a:r>
              <a:rPr lang="tr-TR" sz="1800" dirty="0" err="1" smtClean="0"/>
              <a:t>um</a:t>
            </a:r>
            <a:r>
              <a:rPr lang="tr-TR" sz="1800" dirty="0" smtClean="0"/>
              <a:t> of </a:t>
            </a:r>
            <a:r>
              <a:rPr lang="tr-TR" sz="1800" dirty="0" err="1" smtClean="0"/>
              <a:t>these</a:t>
            </a:r>
            <a:r>
              <a:rPr lang="tr-TR" sz="1800" dirty="0" smtClean="0"/>
              <a:t> </a:t>
            </a:r>
            <a:r>
              <a:rPr lang="tr-TR" sz="1800" dirty="0" err="1" smtClean="0"/>
              <a:t>PRBs</a:t>
            </a:r>
            <a:r>
              <a:rPr lang="tr-TR" sz="1800" dirty="0" smtClean="0"/>
              <a:t> is </a:t>
            </a:r>
            <a:r>
              <a:rPr lang="tr-TR" sz="1800" dirty="0" err="1" smtClean="0"/>
              <a:t>always</a:t>
            </a:r>
            <a:r>
              <a:rPr lang="tr-TR" sz="1800" dirty="0" smtClean="0"/>
              <a:t> 20, </a:t>
            </a:r>
            <a:r>
              <a:rPr lang="tr-TR" sz="1800" dirty="0" err="1" smtClean="0"/>
              <a:t>which</a:t>
            </a:r>
            <a:r>
              <a:rPr lang="tr-TR" sz="1800" dirty="0" smtClean="0"/>
              <a:t> ES </a:t>
            </a:r>
            <a:r>
              <a:rPr lang="tr-TR" sz="1800" dirty="0" err="1" smtClean="0"/>
              <a:t>needs</a:t>
            </a:r>
            <a:r>
              <a:rPr lang="tr-TR" sz="1800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41" y="1845734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505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ML model </a:t>
            </a:r>
            <a:r>
              <a:rPr lang="tr-TR" dirty="0" err="1" smtClean="0"/>
              <a:t>selection</a:t>
            </a:r>
            <a:r>
              <a:rPr lang="tr-TR" dirty="0" smtClean="0"/>
              <a:t> for </a:t>
            </a:r>
            <a:r>
              <a:rPr lang="tr-TR" dirty="0" err="1" smtClean="0"/>
              <a:t>forecasting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740229" y="20112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ML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, </a:t>
            </a:r>
            <a:r>
              <a:rPr lang="tr-TR" dirty="0" err="1" smtClean="0"/>
              <a:t>comlexity</a:t>
            </a:r>
            <a:r>
              <a:rPr lang="tr-TR" dirty="0" smtClean="0"/>
              <a:t> and </a:t>
            </a:r>
            <a:r>
              <a:rPr lang="tr-TR" dirty="0" err="1" smtClean="0"/>
              <a:t>cost</a:t>
            </a:r>
            <a:r>
              <a:rPr lang="tr-TR" dirty="0" smtClean="0"/>
              <a:t> can be </a:t>
            </a:r>
            <a:r>
              <a:rPr lang="tr-TR" dirty="0" err="1" smtClean="0"/>
              <a:t>available</a:t>
            </a:r>
            <a:r>
              <a:rPr lang="tr-TR" dirty="0" smtClean="0"/>
              <a:t> in a </a:t>
            </a:r>
            <a:r>
              <a:rPr lang="tr-TR" dirty="0" err="1" smtClean="0"/>
              <a:t>pool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scheme</a:t>
            </a:r>
            <a:r>
              <a:rPr lang="tr-TR" dirty="0" smtClean="0"/>
              <a:t> as a </a:t>
            </a:r>
            <a:r>
              <a:rPr lang="tr-TR" dirty="0" err="1" smtClean="0"/>
              <a:t>microservice</a:t>
            </a:r>
            <a:r>
              <a:rPr lang="tr-TR" dirty="0" smtClean="0"/>
              <a:t> (</a:t>
            </a:r>
            <a:r>
              <a:rPr lang="tr-TR" dirty="0" err="1" smtClean="0"/>
              <a:t>docker</a:t>
            </a:r>
            <a:r>
              <a:rPr lang="tr-TR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W</a:t>
            </a:r>
            <a:r>
              <a:rPr lang="tr-TR" dirty="0" err="1" smtClean="0"/>
              <a:t>ebserver</a:t>
            </a:r>
            <a:r>
              <a:rPr lang="tr-TR" dirty="0" smtClean="0"/>
              <a:t> </a:t>
            </a:r>
            <a:r>
              <a:rPr lang="tr-TR" dirty="0" err="1" smtClean="0"/>
              <a:t>stores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ML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fetch</a:t>
            </a:r>
            <a:r>
              <a:rPr lang="tr-TR" dirty="0" smtClean="0"/>
              <a:t> a </a:t>
            </a:r>
            <a:r>
              <a:rPr lang="tr-TR" dirty="0" err="1" smtClean="0"/>
              <a:t>differebt</a:t>
            </a:r>
            <a:r>
              <a:rPr lang="tr-TR" dirty="0" smtClean="0"/>
              <a:t> ML model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forevasting</a:t>
            </a:r>
            <a:endParaRPr lang="en-US" dirty="0"/>
          </a:p>
        </p:txBody>
      </p:sp>
      <p:graphicFrame>
        <p:nvGraphicFramePr>
          <p:cNvPr id="7" name="İçerik Yer Tutucus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459646"/>
              </p:ext>
            </p:extLst>
          </p:nvPr>
        </p:nvGraphicFramePr>
        <p:xfrm>
          <a:off x="7654834" y="1897396"/>
          <a:ext cx="4824232" cy="153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 8"/>
          <p:cNvGrpSpPr/>
          <p:nvPr/>
        </p:nvGrpSpPr>
        <p:grpSpPr>
          <a:xfrm rot="10800000">
            <a:off x="9990829" y="2487236"/>
            <a:ext cx="152241" cy="352437"/>
            <a:chOff x="8234695" y="1730001"/>
            <a:chExt cx="623011" cy="532575"/>
          </a:xfrm>
        </p:grpSpPr>
        <p:sp>
          <p:nvSpPr>
            <p:cNvPr id="10" name="Sağ Ok 9"/>
            <p:cNvSpPr/>
            <p:nvPr/>
          </p:nvSpPr>
          <p:spPr>
            <a:xfrm rot="5400000">
              <a:off x="8279914" y="1684783"/>
              <a:ext cx="532574" cy="6230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8359298" y="1730001"/>
              <a:ext cx="373807" cy="372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545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6807"/>
            <a:ext cx="10058400" cy="1450757"/>
          </a:xfrm>
        </p:spPr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647406" y="5913120"/>
            <a:ext cx="914400" cy="914400"/>
          </a:xfrm>
          <a:prstGeom prst="bentConnector3">
            <a:avLst/>
          </a:prstGeom>
          <a:ln>
            <a:solidFill>
              <a:schemeClr val="accent1">
                <a:alpha val="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76572"/>
            <a:ext cx="9463421" cy="3922523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97133" y="4541520"/>
            <a:ext cx="647150" cy="444137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src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386149" y="4410891"/>
            <a:ext cx="510908" cy="413657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606835" y="2057400"/>
            <a:ext cx="510908" cy="413657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M1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6570617" y="3537834"/>
            <a:ext cx="510908" cy="41365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 smtClean="0"/>
              <a:t>sink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37" idx="3"/>
            <a:endCxn id="38" idx="1"/>
          </p:cNvCxnSpPr>
          <p:nvPr/>
        </p:nvCxnSpPr>
        <p:spPr>
          <a:xfrm flipV="1">
            <a:off x="1644283" y="4617720"/>
            <a:ext cx="741866" cy="145869"/>
          </a:xfrm>
          <a:prstGeom prst="bentConnector3">
            <a:avLst/>
          </a:prstGeom>
          <a:ln w="25400">
            <a:solidFill>
              <a:srgbClr val="FF0000">
                <a:alpha val="2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608207" y="2362198"/>
            <a:ext cx="2146662" cy="1981201"/>
          </a:xfrm>
          <a:prstGeom prst="bentConnector3">
            <a:avLst/>
          </a:prstGeom>
          <a:ln w="254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40" idx="0"/>
          </p:cNvCxnSpPr>
          <p:nvPr/>
        </p:nvCxnSpPr>
        <p:spPr>
          <a:xfrm>
            <a:off x="5129349" y="2241096"/>
            <a:ext cx="1696722" cy="1296738"/>
          </a:xfrm>
          <a:prstGeom prst="bentConnector2">
            <a:avLst/>
          </a:prstGeom>
          <a:ln w="25400">
            <a:solidFill>
              <a:srgbClr val="FF0000">
                <a:alpha val="2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rved Left Arrow 43"/>
          <p:cNvSpPr/>
          <p:nvPr/>
        </p:nvSpPr>
        <p:spPr>
          <a:xfrm>
            <a:off x="6966745" y="2593601"/>
            <a:ext cx="298030" cy="418408"/>
          </a:xfrm>
          <a:prstGeom prst="curvedLeftArrow">
            <a:avLst/>
          </a:prstGeom>
          <a:solidFill>
            <a:schemeClr val="accent1">
              <a:alpha val="28000"/>
            </a:scheme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15249" y="2971638"/>
            <a:ext cx="89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FF0000"/>
                </a:solidFill>
              </a:rPr>
              <a:t>ML </a:t>
            </a:r>
            <a:r>
              <a:rPr lang="tr-TR" sz="1200" dirty="0" err="1" smtClean="0">
                <a:solidFill>
                  <a:srgbClr val="FF0000"/>
                </a:solidFill>
              </a:rPr>
              <a:t>pipeline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3249" y="3613054"/>
            <a:ext cx="57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RAN</a:t>
            </a:r>
            <a:endParaRPr lang="en-US" sz="16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094624" y="2241096"/>
            <a:ext cx="2844827" cy="2126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We </a:t>
            </a:r>
            <a:r>
              <a:rPr lang="en-US" sz="1400" dirty="0" smtClean="0"/>
              <a:t>have developed </a:t>
            </a:r>
            <a:r>
              <a:rPr lang="tr-TR" sz="1400" dirty="0" smtClean="0"/>
              <a:t>and </a:t>
            </a:r>
            <a:r>
              <a:rPr lang="tr-TR" sz="1400" dirty="0" err="1" smtClean="0"/>
              <a:t>implemented</a:t>
            </a:r>
            <a:r>
              <a:rPr lang="tr-TR" sz="1400" dirty="0" smtClean="0"/>
              <a:t> </a:t>
            </a:r>
            <a:r>
              <a:rPr lang="en-US" sz="1400" dirty="0" smtClean="0"/>
              <a:t>RIC xApp1, xApp2</a:t>
            </a:r>
            <a:r>
              <a:rPr lang="tr-TR" sz="1400" dirty="0" smtClean="0"/>
              <a:t> and server as a </a:t>
            </a:r>
            <a:r>
              <a:rPr lang="tr-TR" sz="1400" dirty="0" err="1" smtClean="0"/>
              <a:t>microservice</a:t>
            </a:r>
            <a:r>
              <a:rPr lang="tr-TR" sz="1400" dirty="0" smtClean="0"/>
              <a:t>.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sz="1400" dirty="0" smtClean="0"/>
              <a:t> </a:t>
            </a:r>
            <a:r>
              <a:rPr lang="en-US" sz="1400" dirty="0" smtClean="0"/>
              <a:t>These </a:t>
            </a:r>
            <a:r>
              <a:rPr lang="en-US" sz="1400" dirty="0" err="1" smtClean="0"/>
              <a:t>xApps</a:t>
            </a:r>
            <a:r>
              <a:rPr lang="en-US" sz="1400" dirty="0" smtClean="0"/>
              <a:t> can communicate through a RIC</a:t>
            </a:r>
            <a:r>
              <a:rPr lang="tr-TR" sz="1400" dirty="0" smtClean="0"/>
              <a:t> (O-RAN </a:t>
            </a:r>
            <a:r>
              <a:rPr lang="tr-TR" sz="1400" dirty="0" err="1" smtClean="0"/>
              <a:t>messaging</a:t>
            </a:r>
            <a:r>
              <a:rPr lang="tr-TR" sz="1400" dirty="0" smtClean="0"/>
              <a:t>)</a:t>
            </a:r>
            <a:r>
              <a:rPr lang="en-US" sz="1400" dirty="0" smtClean="0"/>
              <a:t> message.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tr-TR" sz="1400" dirty="0" smtClean="0"/>
              <a:t>e</a:t>
            </a:r>
            <a:r>
              <a:rPr lang="en-US" sz="1400" dirty="0" smtClean="0"/>
              <a:t>.g., xApp1 can send prediction to </a:t>
            </a:r>
            <a:r>
              <a:rPr lang="en-US" sz="1400" dirty="0" err="1" smtClean="0"/>
              <a:t>xApp</a:t>
            </a:r>
            <a:r>
              <a:rPr lang="tr-TR" sz="1400" dirty="0" smtClean="0"/>
              <a:t>2</a:t>
            </a:r>
            <a:r>
              <a:rPr lang="tr-TR" sz="1400" dirty="0"/>
              <a:t> </a:t>
            </a:r>
            <a:r>
              <a:rPr lang="tr-TR" sz="1400" dirty="0" err="1" smtClean="0"/>
              <a:t>over</a:t>
            </a:r>
            <a:r>
              <a:rPr lang="tr-TR" sz="1400" dirty="0" smtClean="0"/>
              <a:t> </a:t>
            </a: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smtClean="0"/>
              <a:t>network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347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Demo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 </a:t>
            </a:r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demo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err="1" smtClean="0"/>
              <a:t>Ubuntu</a:t>
            </a:r>
            <a:r>
              <a:rPr lang="tr-TR" dirty="0" smtClean="0"/>
              <a:t> 20.04 Works </a:t>
            </a:r>
            <a:r>
              <a:rPr lang="tr-TR" dirty="0" err="1" smtClean="0"/>
              <a:t>fine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docker</a:t>
            </a:r>
            <a:r>
              <a:rPr lang="tr-TR" dirty="0" smtClean="0"/>
              <a:t> and </a:t>
            </a:r>
            <a:r>
              <a:rPr lang="tr-TR" dirty="0" err="1" smtClean="0"/>
              <a:t>docker</a:t>
            </a:r>
            <a:r>
              <a:rPr lang="tr-TR" dirty="0" smtClean="0"/>
              <a:t> </a:t>
            </a:r>
            <a:r>
              <a:rPr lang="tr-TR" dirty="0" err="1" smtClean="0"/>
              <a:t>compose</a:t>
            </a:r>
            <a:endParaRPr lang="tr-TR" dirty="0" smtClean="0"/>
          </a:p>
          <a:p>
            <a:endParaRPr lang="en-US" dirty="0"/>
          </a:p>
        </p:txBody>
      </p:sp>
      <p:pic>
        <p:nvPicPr>
          <p:cNvPr id="5" name="_Y1pJkzz2B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24844" y="1817014"/>
            <a:ext cx="6871065" cy="42201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61553" y="6065834"/>
            <a:ext cx="8482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 smtClean="0"/>
              <a:t>Check</a:t>
            </a:r>
            <a:r>
              <a:rPr lang="tr-TR" sz="1200" dirty="0" smtClean="0"/>
              <a:t> for </a:t>
            </a:r>
            <a:r>
              <a:rPr lang="tr-TR" sz="1200" dirty="0" err="1" smtClean="0"/>
              <a:t>details</a:t>
            </a:r>
            <a:r>
              <a:rPr lang="tr-TR" sz="1200" dirty="0" smtClean="0"/>
              <a:t>: </a:t>
            </a:r>
            <a:r>
              <a:rPr lang="en-US" sz="1200" dirty="0" smtClean="0"/>
              <a:t>https</a:t>
            </a:r>
            <a:r>
              <a:rPr lang="en-US" sz="1200" dirty="0"/>
              <a:t>://github.com/ITU-AI-ML-in-5G-Challenge/ITU-ML5G-PS-014-Build-a-thon-PoC---Team-AUTOMATO-</a:t>
            </a:r>
          </a:p>
        </p:txBody>
      </p:sp>
    </p:spTree>
    <p:extLst>
      <p:ext uri="{BB962C8B-B14F-4D97-AF65-F5344CB8AC3E}">
        <p14:creationId xmlns:p14="http://schemas.microsoft.com/office/powerpoint/2010/main" val="26626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A </a:t>
            </a:r>
            <a:r>
              <a:rPr lang="tr-TR" dirty="0" err="1" smtClean="0"/>
              <a:t>PoC</a:t>
            </a:r>
            <a:r>
              <a:rPr lang="tr-TR" dirty="0" smtClean="0"/>
              <a:t> for </a:t>
            </a:r>
            <a:r>
              <a:rPr lang="tr-TR" dirty="0" err="1" smtClean="0"/>
              <a:t>autonomous</a:t>
            </a:r>
            <a:r>
              <a:rPr lang="tr-TR" dirty="0" smtClean="0"/>
              <a:t> </a:t>
            </a:r>
            <a:r>
              <a:rPr lang="tr-TR" dirty="0" err="1" smtClean="0"/>
              <a:t>slice</a:t>
            </a:r>
            <a:r>
              <a:rPr lang="tr-TR" dirty="0"/>
              <a:t> </a:t>
            </a:r>
            <a:r>
              <a:rPr lang="tr-TR" dirty="0" err="1" smtClean="0"/>
              <a:t>management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dirty="0" smtClean="0"/>
              <a:t>Resource </a:t>
            </a:r>
            <a:r>
              <a:rPr lang="tr-TR" dirty="0" err="1" smtClean="0"/>
              <a:t>allocation</a:t>
            </a:r>
            <a:r>
              <a:rPr lang="tr-TR" dirty="0" smtClean="0"/>
              <a:t> </a:t>
            </a:r>
            <a:r>
              <a:rPr lang="tr-TR" dirty="0" err="1" smtClean="0"/>
              <a:t>handled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an </a:t>
            </a:r>
            <a:r>
              <a:rPr lang="tr-TR" dirty="0" err="1" smtClean="0"/>
              <a:t>autonomous</a:t>
            </a:r>
            <a:r>
              <a:rPr lang="tr-TR" dirty="0" smtClean="0"/>
              <a:t> </a:t>
            </a:r>
            <a:r>
              <a:rPr lang="tr-TR" dirty="0" err="1" smtClean="0"/>
              <a:t>closed-loop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dirty="0" smtClean="0"/>
              <a:t>Machine </a:t>
            </a:r>
            <a:r>
              <a:rPr lang="tr-TR" dirty="0" err="1" smtClean="0"/>
              <a:t>learning</a:t>
            </a:r>
            <a:r>
              <a:rPr lang="tr-TR" dirty="0" smtClean="0"/>
              <a:t> and ML </a:t>
            </a:r>
            <a:r>
              <a:rPr lang="tr-TR" dirty="0" err="1" smtClean="0"/>
              <a:t>module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crucial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dirty="0" err="1" smtClean="0"/>
              <a:t>Flexible</a:t>
            </a:r>
            <a:r>
              <a:rPr lang="tr-TR" dirty="0" smtClean="0"/>
              <a:t> and </a:t>
            </a:r>
            <a:r>
              <a:rPr lang="tr-TR" dirty="0" err="1" smtClean="0"/>
              <a:t>modular</a:t>
            </a:r>
            <a:r>
              <a:rPr lang="tr-TR" dirty="0" smtClean="0"/>
              <a:t> O-RAN RIC </a:t>
            </a:r>
            <a:r>
              <a:rPr lang="tr-TR" dirty="0" err="1" smtClean="0"/>
              <a:t>xApps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 marL="201168" lvl="1" indent="0">
              <a:buNone/>
            </a:pPr>
            <a:endParaRPr lang="tr-TR" dirty="0"/>
          </a:p>
          <a:p>
            <a:pPr marL="201168" lvl="1" indent="0">
              <a:buNone/>
            </a:pPr>
            <a:r>
              <a:rPr lang="tr-TR" u="sng" dirty="0" err="1" smtClean="0"/>
              <a:t>Future</a:t>
            </a:r>
            <a:r>
              <a:rPr lang="tr-TR" u="sng" dirty="0" smtClean="0"/>
              <a:t> Works: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 smtClean="0"/>
              <a:t> </a:t>
            </a:r>
            <a:r>
              <a:rPr lang="en-US" sz="1800" dirty="0" smtClean="0"/>
              <a:t>Integration of all </a:t>
            </a:r>
            <a:r>
              <a:rPr lang="en-US" sz="1800" dirty="0" err="1" smtClean="0"/>
              <a:t>xApps</a:t>
            </a:r>
            <a:r>
              <a:rPr lang="en-US" sz="1800" dirty="0" smtClean="0"/>
              <a:t> to testbed</a:t>
            </a:r>
            <a:r>
              <a:rPr lang="tr-TR" sz="1800" dirty="0" smtClean="0"/>
              <a:t>, </a:t>
            </a:r>
            <a:r>
              <a:rPr lang="tr-TR" sz="1800" dirty="0" err="1" smtClean="0"/>
              <a:t>real</a:t>
            </a:r>
            <a:r>
              <a:rPr lang="tr-TR" sz="1800" dirty="0" smtClean="0"/>
              <a:t> O-RAN </a:t>
            </a:r>
            <a:r>
              <a:rPr lang="tr-TR" sz="1800" dirty="0" err="1" smtClean="0"/>
              <a:t>infrastructure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 smtClean="0"/>
              <a:t> </a:t>
            </a:r>
            <a:r>
              <a:rPr lang="en-US" sz="1800" dirty="0" smtClean="0"/>
              <a:t>Other optimizations &amp; improvements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dirty="0" smtClean="0"/>
              <a:t>Dynamic estimation of emergency slice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5040" y="608491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This work has been supported by Scientific and Technological Research Council of Turkey (TÜBİTAK, grant no. </a:t>
            </a:r>
            <a:r>
              <a:rPr lang="en-US" sz="900" dirty="0" smtClean="0"/>
              <a:t>120E485</a:t>
            </a:r>
            <a:r>
              <a:rPr lang="tr-TR" sz="900" dirty="0" smtClean="0"/>
              <a:t>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52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948" y="1270969"/>
            <a:ext cx="10058400" cy="4023360"/>
          </a:xfrm>
        </p:spPr>
        <p:txBody>
          <a:bodyPr>
            <a:normAutofit/>
          </a:bodyPr>
          <a:lstStyle/>
          <a:p>
            <a:r>
              <a:rPr lang="tr-TR" sz="3200" dirty="0" smtClean="0"/>
              <a:t>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5290" y="1812204"/>
            <a:ext cx="83863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                   Thank you for listening!	</a:t>
            </a:r>
          </a:p>
          <a:p>
            <a:endParaRPr lang="tr-TR" sz="3600" b="1" dirty="0"/>
          </a:p>
          <a:p>
            <a:endParaRPr lang="tr-TR" sz="3600" b="1" dirty="0"/>
          </a:p>
          <a:p>
            <a:r>
              <a:rPr lang="tr-TR" sz="4800" dirty="0">
                <a:solidFill>
                  <a:schemeClr val="accent2">
                    <a:lumMod val="50000"/>
                  </a:schemeClr>
                </a:solidFill>
              </a:rPr>
              <a:t>                          </a:t>
            </a:r>
            <a:r>
              <a:rPr lang="tr-TR" sz="3600" dirty="0" smtClean="0">
                <a:solidFill>
                  <a:schemeClr val="accent2">
                    <a:lumMod val="50000"/>
                  </a:schemeClr>
                </a:solidFill>
              </a:rPr>
              <a:t>Q </a:t>
            </a:r>
            <a:r>
              <a:rPr lang="tr-TR" sz="3600" dirty="0">
                <a:solidFill>
                  <a:schemeClr val="accent2">
                    <a:lumMod val="50000"/>
                  </a:schemeClr>
                </a:solidFill>
              </a:rPr>
              <a:t>&amp; A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r>
              <a:rPr lang="tr-TR" sz="1400" dirty="0"/>
              <a:t>mehmet.karaca@tedu.edu.tr</a:t>
            </a:r>
          </a:p>
          <a:p>
            <a:r>
              <a:rPr lang="tr-TR" sz="1400" dirty="0" smtClean="0"/>
              <a:t>doruktayli@gmail.com</a:t>
            </a:r>
          </a:p>
          <a:p>
            <a:r>
              <a:rPr lang="tr-TR" sz="1400" dirty="0"/>
              <a:t>o</a:t>
            </a:r>
            <a:r>
              <a:rPr lang="tr-TR" sz="1400" dirty="0" smtClean="0"/>
              <a:t>simay.demirci@tedu.edu.tr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58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sz="2000" dirty="0" err="1" smtClean="0"/>
              <a:t>resource</a:t>
            </a:r>
            <a:r>
              <a:rPr lang="tr-TR" sz="2000" dirty="0" smtClean="0"/>
              <a:t> </a:t>
            </a:r>
            <a:r>
              <a:rPr lang="tr-TR" sz="2000" dirty="0" err="1" smtClean="0"/>
              <a:t>allocation</a:t>
            </a:r>
            <a:r>
              <a:rPr lang="tr-TR" sz="2000" dirty="0" smtClean="0"/>
              <a:t> </a:t>
            </a:r>
            <a:r>
              <a:rPr lang="en-US" sz="2000" dirty="0" smtClean="0"/>
              <a:t>decision </a:t>
            </a:r>
            <a:r>
              <a:rPr lang="en-US" sz="2000" dirty="0" smtClean="0"/>
              <a:t>for </a:t>
            </a:r>
            <a:endParaRPr lang="tr-TR" sz="2000" dirty="0" smtClean="0"/>
          </a:p>
          <a:p>
            <a:r>
              <a:rPr lang="en-US" sz="2000" b="1" dirty="0" smtClean="0"/>
              <a:t>emergency slice</a:t>
            </a:r>
            <a:r>
              <a:rPr lang="tr-TR" b="1" dirty="0"/>
              <a:t> </a:t>
            </a:r>
            <a:r>
              <a:rPr lang="tr-TR" b="1" dirty="0" smtClean="0"/>
              <a:t>İn an </a:t>
            </a:r>
            <a:r>
              <a:rPr lang="tr-TR" b="1" dirty="0" err="1" smtClean="0"/>
              <a:t>autonomous</a:t>
            </a:r>
            <a:r>
              <a:rPr lang="tr-TR" b="1" dirty="0" smtClean="0"/>
              <a:t> </a:t>
            </a:r>
            <a:r>
              <a:rPr lang="tr-TR" b="1" dirty="0" err="1" smtClean="0"/>
              <a:t>way</a:t>
            </a:r>
            <a:r>
              <a:rPr lang="tr-TR" b="1" dirty="0" smtClean="0"/>
              <a:t>:</a:t>
            </a:r>
          </a:p>
          <a:p>
            <a:endParaRPr lang="en-US" sz="2000" b="1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tr-TR" sz="1800" dirty="0" smtClean="0"/>
              <a:t> </a:t>
            </a:r>
            <a:r>
              <a:rPr lang="en-US" sz="1800" dirty="0" smtClean="0"/>
              <a:t>Get </a:t>
            </a:r>
            <a:r>
              <a:rPr lang="en-US" sz="1800" dirty="0" smtClean="0"/>
              <a:t>&amp; parse high-level intent </a:t>
            </a:r>
            <a:endParaRPr lang="en-US" sz="1800" dirty="0" smtClean="0"/>
          </a:p>
          <a:p>
            <a:pPr lvl="3"/>
            <a:r>
              <a:rPr lang="en-US" sz="1800" dirty="0" smtClean="0"/>
              <a:t>Requirements </a:t>
            </a:r>
            <a:r>
              <a:rPr lang="tr-TR" sz="1800" dirty="0" smtClean="0"/>
              <a:t>for</a:t>
            </a:r>
            <a:r>
              <a:rPr lang="en-US" sz="1800" dirty="0" smtClean="0"/>
              <a:t> ES</a:t>
            </a:r>
          </a:p>
          <a:p>
            <a:pPr lvl="3"/>
            <a:r>
              <a:rPr lang="en-US" sz="1800" dirty="0" smtClean="0"/>
              <a:t>Information </a:t>
            </a:r>
            <a:r>
              <a:rPr lang="en-US" sz="1800" dirty="0" smtClean="0"/>
              <a:t>regarding data, ML models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tr-TR" sz="1800" dirty="0" smtClean="0"/>
              <a:t> </a:t>
            </a:r>
            <a:r>
              <a:rPr lang="en-US" sz="1800" dirty="0" smtClean="0"/>
              <a:t>Make </a:t>
            </a:r>
            <a:r>
              <a:rPr lang="en-US" sz="1800" dirty="0" smtClean="0"/>
              <a:t>traffic </a:t>
            </a:r>
            <a:r>
              <a:rPr lang="en-US" sz="1800" dirty="0" smtClean="0"/>
              <a:t>analysis</a:t>
            </a:r>
            <a:endParaRPr lang="tr-TR" sz="1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tr-TR" sz="1800" dirty="0" smtClean="0"/>
              <a:t> </a:t>
            </a:r>
            <a:r>
              <a:rPr lang="en-US" sz="1800" dirty="0" smtClean="0"/>
              <a:t>Admission</a:t>
            </a:r>
            <a:r>
              <a:rPr lang="tr-TR" sz="1800" dirty="0" smtClean="0"/>
              <a:t> &amp; </a:t>
            </a:r>
            <a:r>
              <a:rPr lang="en-US" sz="1800" dirty="0" smtClean="0"/>
              <a:t>priority</a:t>
            </a:r>
            <a:r>
              <a:rPr lang="tr-TR" sz="1800" dirty="0" smtClean="0"/>
              <a:t> </a:t>
            </a:r>
            <a:r>
              <a:rPr lang="tr-TR" sz="1800" dirty="0" err="1" smtClean="0"/>
              <a:t>control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tr-TR" sz="1800" dirty="0" smtClean="0"/>
              <a:t> </a:t>
            </a:r>
            <a:r>
              <a:rPr lang="en-US" sz="1800" dirty="0" smtClean="0"/>
              <a:t>Make </a:t>
            </a:r>
            <a:r>
              <a:rPr lang="en-US" sz="1800" dirty="0" smtClean="0"/>
              <a:t>resource </a:t>
            </a:r>
            <a:r>
              <a:rPr lang="en-US" sz="1800" dirty="0" smtClean="0"/>
              <a:t>allocation</a:t>
            </a:r>
            <a:endParaRPr lang="tr-TR" sz="1800" dirty="0" smtClean="0"/>
          </a:p>
          <a:p>
            <a:pPr lvl="2"/>
            <a:endParaRPr lang="tr-TR" sz="1800" dirty="0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1845734"/>
            <a:ext cx="4980486" cy="44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6963" y="216345"/>
            <a:ext cx="10058400" cy="1450757"/>
          </a:xfrm>
        </p:spPr>
        <p:txBody>
          <a:bodyPr/>
          <a:lstStyle/>
          <a:p>
            <a:r>
              <a:rPr lang="tr-TR" dirty="0" err="1" smtClean="0"/>
              <a:t>Building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endParaRPr lang="en-US" dirty="0"/>
          </a:p>
        </p:txBody>
      </p:sp>
      <p:graphicFrame>
        <p:nvGraphicFramePr>
          <p:cNvPr id="9" name="İçerik Yer Tutucus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75175"/>
              </p:ext>
            </p:extLst>
          </p:nvPr>
        </p:nvGraphicFramePr>
        <p:xfrm>
          <a:off x="1096963" y="198677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 9"/>
          <p:cNvGrpSpPr/>
          <p:nvPr/>
        </p:nvGrpSpPr>
        <p:grpSpPr>
          <a:xfrm rot="11061228">
            <a:off x="4134517" y="3347300"/>
            <a:ext cx="579503" cy="949795"/>
            <a:chOff x="7817640" y="1730001"/>
            <a:chExt cx="915465" cy="564072"/>
          </a:xfrm>
        </p:grpSpPr>
        <p:sp>
          <p:nvSpPr>
            <p:cNvPr id="11" name="Sağ Ok 10"/>
            <p:cNvSpPr/>
            <p:nvPr/>
          </p:nvSpPr>
          <p:spPr>
            <a:xfrm rot="7843011">
              <a:off x="7862859" y="1716280"/>
              <a:ext cx="532574" cy="6230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ağ Ok 4"/>
            <p:cNvSpPr/>
            <p:nvPr/>
          </p:nvSpPr>
          <p:spPr>
            <a:xfrm>
              <a:off x="8359298" y="1730001"/>
              <a:ext cx="373807" cy="372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24" name="Akış Çizelgesi: Öteki İşlem 23"/>
          <p:cNvSpPr/>
          <p:nvPr/>
        </p:nvSpPr>
        <p:spPr>
          <a:xfrm>
            <a:off x="4675046" y="1793965"/>
            <a:ext cx="6566262" cy="4349659"/>
          </a:xfrm>
          <a:prstGeom prst="flowChartAlternateProcess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Metin kutusu 24"/>
          <p:cNvSpPr txBox="1"/>
          <p:nvPr/>
        </p:nvSpPr>
        <p:spPr>
          <a:xfrm>
            <a:off x="5476786" y="577429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Closed-loop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4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Intent</a:t>
            </a:r>
            <a:r>
              <a:rPr lang="tr-TR" dirty="0" smtClean="0"/>
              <a:t> </a:t>
            </a:r>
            <a:r>
              <a:rPr lang="tr-TR" dirty="0" err="1" smtClean="0"/>
              <a:t>Parsing</a:t>
            </a:r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880367" y="2285187"/>
            <a:ext cx="7802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/>
              <a:t>We</a:t>
            </a:r>
            <a:r>
              <a:rPr lang="tr-TR" dirty="0" smtClean="0"/>
              <a:t> g</a:t>
            </a:r>
            <a:r>
              <a:rPr lang="en-US" dirty="0" smtClean="0"/>
              <a:t>et </a:t>
            </a:r>
            <a:r>
              <a:rPr lang="en-US" dirty="0"/>
              <a:t>intent from </a:t>
            </a:r>
            <a:r>
              <a:rPr lang="en-US" dirty="0" smtClean="0"/>
              <a:t>higher-loop</a:t>
            </a:r>
            <a:r>
              <a:rPr lang="tr-TR" dirty="0" smtClean="0"/>
              <a:t> (Open-RAN </a:t>
            </a:r>
            <a:r>
              <a:rPr lang="tr-TR" dirty="0" err="1" smtClean="0"/>
              <a:t>NonRT</a:t>
            </a:r>
            <a:r>
              <a:rPr lang="tr-TR" dirty="0" smtClean="0"/>
              <a:t>-RIC)</a:t>
            </a:r>
            <a:r>
              <a:rPr lang="en-US" dirty="0" smtClean="0"/>
              <a:t>. 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I</a:t>
            </a:r>
            <a:r>
              <a:rPr lang="en-US" dirty="0" err="1" smtClean="0"/>
              <a:t>ndicates</a:t>
            </a:r>
            <a:r>
              <a:rPr lang="en-US" dirty="0" smtClean="0"/>
              <a:t> </a:t>
            </a:r>
            <a:r>
              <a:rPr lang="en-US" dirty="0"/>
              <a:t>if there is an emergency case and monitoring </a:t>
            </a:r>
            <a:r>
              <a:rPr lang="en-US" dirty="0" smtClean="0"/>
              <a:t>x</a:t>
            </a:r>
            <a:r>
              <a:rPr lang="tr-TR" dirty="0" smtClean="0"/>
              <a:t>A</a:t>
            </a:r>
            <a:r>
              <a:rPr lang="en-US" dirty="0" smtClean="0"/>
              <a:t>pp </a:t>
            </a:r>
            <a:r>
              <a:rPr lang="en-US" dirty="0"/>
              <a:t>is triggered</a:t>
            </a:r>
            <a:r>
              <a:rPr lang="tr-TR" dirty="0"/>
              <a:t>. </a:t>
            </a:r>
            <a:endParaRPr lang="tr-T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smtClean="0"/>
              <a:t>Information </a:t>
            </a:r>
            <a:r>
              <a:rPr lang="tr-TR" dirty="0" err="1" smtClean="0"/>
              <a:t>about</a:t>
            </a:r>
            <a:r>
              <a:rPr lang="tr-TR" dirty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data and ML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/>
              <a:t>I</a:t>
            </a:r>
            <a:r>
              <a:rPr lang="tr-TR" dirty="0" err="1" smtClean="0"/>
              <a:t>ntent</a:t>
            </a:r>
            <a:r>
              <a:rPr lang="tr-TR" dirty="0" smtClean="0"/>
              <a:t> </a:t>
            </a:r>
            <a:r>
              <a:rPr lang="tr-TR" dirty="0"/>
              <a:t>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team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Challenge.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İçerik Yer Tutucus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95056"/>
              </p:ext>
            </p:extLst>
          </p:nvPr>
        </p:nvGraphicFramePr>
        <p:xfrm>
          <a:off x="7123611" y="1888688"/>
          <a:ext cx="4824232" cy="153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 8"/>
          <p:cNvGrpSpPr/>
          <p:nvPr/>
        </p:nvGrpSpPr>
        <p:grpSpPr>
          <a:xfrm rot="10800000">
            <a:off x="9459606" y="2478528"/>
            <a:ext cx="152241" cy="352437"/>
            <a:chOff x="8234695" y="1730001"/>
            <a:chExt cx="623011" cy="532575"/>
          </a:xfrm>
        </p:grpSpPr>
        <p:sp>
          <p:nvSpPr>
            <p:cNvPr id="10" name="Sağ Ok 9"/>
            <p:cNvSpPr/>
            <p:nvPr/>
          </p:nvSpPr>
          <p:spPr>
            <a:xfrm rot="5400000">
              <a:off x="8279914" y="1684783"/>
              <a:ext cx="532574" cy="6230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8359298" y="1730001"/>
              <a:ext cx="373807" cy="372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0666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Traffic</a:t>
            </a:r>
            <a:r>
              <a:rPr lang="tr-TR" dirty="0" smtClean="0"/>
              <a:t> </a:t>
            </a:r>
            <a:r>
              <a:rPr lang="tr-TR" dirty="0" err="1" smtClean="0"/>
              <a:t>Forecasting</a:t>
            </a:r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880367" y="2285187"/>
            <a:ext cx="7802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 smtClean="0"/>
              <a:t>We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monitor </a:t>
            </a:r>
            <a:r>
              <a:rPr lang="tr-TR" dirty="0"/>
              <a:t>RAN </a:t>
            </a:r>
            <a:r>
              <a:rPr lang="en-US" dirty="0"/>
              <a:t>resource </a:t>
            </a:r>
            <a:r>
              <a:rPr lang="en-US" dirty="0" smtClean="0"/>
              <a:t>utilization</a:t>
            </a:r>
            <a:endParaRPr lang="tr-T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Ch</a:t>
            </a:r>
            <a:r>
              <a:rPr lang="en-US" dirty="0" err="1" smtClean="0"/>
              <a:t>ecks</a:t>
            </a:r>
            <a:r>
              <a:rPr lang="en-US" dirty="0" smtClean="0"/>
              <a:t>  </a:t>
            </a:r>
            <a:r>
              <a:rPr lang="tr-TR" dirty="0" smtClean="0"/>
              <a:t>for </a:t>
            </a:r>
            <a:r>
              <a:rPr lang="en-US" dirty="0" smtClean="0"/>
              <a:t>available </a:t>
            </a:r>
            <a:r>
              <a:rPr lang="en-US" dirty="0"/>
              <a:t>PRBs </a:t>
            </a:r>
            <a:r>
              <a:rPr lang="tr-TR" dirty="0"/>
              <a:t>for</a:t>
            </a:r>
            <a:r>
              <a:rPr lang="en-US" dirty="0"/>
              <a:t> emergency </a:t>
            </a:r>
            <a:r>
              <a:rPr lang="en-US" dirty="0" smtClean="0"/>
              <a:t>slice</a:t>
            </a:r>
            <a:endParaRPr lang="tr-T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apply Gaussian Process Regression (GPR) for time</a:t>
            </a:r>
            <a:r>
              <a:rPr lang="tr-TR" dirty="0"/>
              <a:t>-s</a:t>
            </a:r>
            <a:r>
              <a:rPr lang="en-US" dirty="0" err="1"/>
              <a:t>eries</a:t>
            </a:r>
            <a:r>
              <a:rPr lang="en-US" dirty="0"/>
              <a:t> forecast of PRB utilization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tr-TR" dirty="0" smtClean="0">
              <a:solidFill>
                <a:schemeClr val="accent1"/>
              </a:solidFill>
            </a:endParaRPr>
          </a:p>
          <a:p>
            <a:endParaRPr lang="tr-TR" dirty="0" smtClean="0"/>
          </a:p>
          <a:p>
            <a:endParaRPr lang="en-US" dirty="0"/>
          </a:p>
        </p:txBody>
      </p:sp>
      <p:pic>
        <p:nvPicPr>
          <p:cNvPr id="5" name="Picture 2" descr="C:\Users\mehmet.karaca\Desktop\ACM_Flexnet_Submission\PRB_ut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06" y="3631474"/>
            <a:ext cx="3193958" cy="259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ehmet.karaca\Desktop\xapps\PRB_data_period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793" y="3584039"/>
            <a:ext cx="2464762" cy="133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ehmet.karaca\Desktop\xapps\PRB_data_consta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353" y="4859998"/>
            <a:ext cx="2521642" cy="14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İçerik Yer Tutucus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677295"/>
              </p:ext>
            </p:extLst>
          </p:nvPr>
        </p:nvGraphicFramePr>
        <p:xfrm>
          <a:off x="7132320" y="1785433"/>
          <a:ext cx="4824232" cy="153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0" name="Grup 9"/>
          <p:cNvGrpSpPr/>
          <p:nvPr/>
        </p:nvGrpSpPr>
        <p:grpSpPr>
          <a:xfrm rot="10800000">
            <a:off x="9502933" y="2375273"/>
            <a:ext cx="152241" cy="352437"/>
            <a:chOff x="8234695" y="1730001"/>
            <a:chExt cx="623011" cy="532575"/>
          </a:xfrm>
        </p:grpSpPr>
        <p:sp>
          <p:nvSpPr>
            <p:cNvPr id="11" name="Sağ Ok 10"/>
            <p:cNvSpPr/>
            <p:nvPr/>
          </p:nvSpPr>
          <p:spPr>
            <a:xfrm rot="5400000">
              <a:off x="8279914" y="1684783"/>
              <a:ext cx="532574" cy="6230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ağ Ok 4"/>
            <p:cNvSpPr/>
            <p:nvPr/>
          </p:nvSpPr>
          <p:spPr>
            <a:xfrm>
              <a:off x="8359298" y="1730001"/>
              <a:ext cx="373807" cy="372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440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Traffic</a:t>
            </a:r>
            <a:r>
              <a:rPr lang="tr-TR" dirty="0" smtClean="0"/>
              <a:t> </a:t>
            </a:r>
            <a:r>
              <a:rPr lang="tr-TR" dirty="0" err="1" smtClean="0"/>
              <a:t>Forecasting</a:t>
            </a:r>
            <a:r>
              <a:rPr lang="tr-TR" dirty="0" smtClean="0"/>
              <a:t> (</a:t>
            </a:r>
            <a:r>
              <a:rPr lang="tr-TR" dirty="0" err="1" smtClean="0"/>
              <a:t>cont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develope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building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as a </a:t>
            </a:r>
            <a:r>
              <a:rPr lang="tr-TR" b="1" dirty="0" smtClean="0"/>
              <a:t>RIC </a:t>
            </a:r>
            <a:r>
              <a:rPr lang="tr-TR" b="1" dirty="0" err="1" smtClean="0"/>
              <a:t>xApp</a:t>
            </a:r>
            <a:r>
              <a:rPr lang="tr-TR" b="1" dirty="0" smtClean="0"/>
              <a:t>. </a:t>
            </a:r>
            <a:r>
              <a:rPr lang="tr-TR" b="1" dirty="0" err="1" smtClean="0"/>
              <a:t>This</a:t>
            </a:r>
            <a:r>
              <a:rPr lang="tr-TR" b="1" dirty="0" smtClean="0"/>
              <a:t> is </a:t>
            </a:r>
            <a:r>
              <a:rPr lang="tr-TR" b="1" dirty="0" err="1" smtClean="0"/>
              <a:t>our</a:t>
            </a:r>
            <a:r>
              <a:rPr lang="tr-TR" b="1" dirty="0" smtClean="0"/>
              <a:t> </a:t>
            </a:r>
            <a:r>
              <a:rPr lang="tr-TR" b="1" dirty="0" err="1" smtClean="0"/>
              <a:t>first</a:t>
            </a:r>
            <a:r>
              <a:rPr lang="tr-TR" b="1" dirty="0" smtClean="0"/>
              <a:t> </a:t>
            </a:r>
            <a:r>
              <a:rPr lang="tr-TR" b="1" dirty="0" err="1" smtClean="0"/>
              <a:t>xApp</a:t>
            </a:r>
            <a:r>
              <a:rPr lang="tr-TR" b="1" dirty="0" smtClean="0"/>
              <a:t> for </a:t>
            </a:r>
            <a:r>
              <a:rPr lang="tr-TR" b="1" dirty="0" err="1" smtClean="0"/>
              <a:t>this</a:t>
            </a:r>
            <a:r>
              <a:rPr lang="tr-TR" b="1" dirty="0" smtClean="0"/>
              <a:t> problem.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tr-TR" b="1" dirty="0"/>
              <a:t> </a:t>
            </a:r>
            <a:r>
              <a:rPr lang="tr-TR" dirty="0" smtClean="0"/>
              <a:t>R</a:t>
            </a:r>
            <a:r>
              <a:rPr lang="en-US" dirty="0" err="1" smtClean="0"/>
              <a:t>eal</a:t>
            </a:r>
            <a:r>
              <a:rPr lang="en-US" dirty="0" smtClean="0"/>
              <a:t> data</a:t>
            </a:r>
            <a:r>
              <a:rPr lang="tr-TR" dirty="0" smtClean="0"/>
              <a:t> (PRB </a:t>
            </a:r>
            <a:r>
              <a:rPr lang="tr-TR" dirty="0" err="1" smtClean="0"/>
              <a:t>utilization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taken from paper [1</a:t>
            </a:r>
            <a:r>
              <a:rPr lang="en-US" dirty="0" smtClean="0"/>
              <a:t>]</a:t>
            </a:r>
            <a:r>
              <a:rPr lang="tr-TR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tr-TR" b="1" dirty="0"/>
          </a:p>
          <a:p>
            <a:pPr lvl="1"/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33" y="2536908"/>
            <a:ext cx="7675092" cy="3332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37227" y="3824744"/>
            <a:ext cx="308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PRB </a:t>
            </a:r>
            <a:r>
              <a:rPr lang="tr-TR" sz="1600" dirty="0" err="1" smtClean="0"/>
              <a:t>utilization</a:t>
            </a:r>
            <a:r>
              <a:rPr lang="tr-TR" sz="1600" dirty="0" smtClean="0"/>
              <a:t> of a </a:t>
            </a:r>
            <a:r>
              <a:rPr lang="tr-TR" sz="1600" dirty="0" err="1" smtClean="0"/>
              <a:t>given</a:t>
            </a:r>
            <a:r>
              <a:rPr lang="tr-TR" sz="1600" dirty="0" smtClean="0"/>
              <a:t> </a:t>
            </a:r>
            <a:r>
              <a:rPr lang="tr-TR" sz="1600" dirty="0" err="1" smtClean="0"/>
              <a:t>slice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350912" y="2665390"/>
            <a:ext cx="2412274" cy="844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18552" y="2877216"/>
            <a:ext cx="1654629" cy="2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42244" y="2911567"/>
            <a:ext cx="210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Upper</a:t>
            </a:r>
            <a:r>
              <a:rPr lang="tr-TR" sz="1200" dirty="0" smtClean="0"/>
              <a:t> </a:t>
            </a:r>
            <a:r>
              <a:rPr lang="tr-TR" sz="1200" dirty="0" err="1" smtClean="0"/>
              <a:t>bound</a:t>
            </a:r>
            <a:r>
              <a:rPr lang="tr-TR" sz="1200" dirty="0" smtClean="0"/>
              <a:t> for </a:t>
            </a:r>
          </a:p>
          <a:p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prediction</a:t>
            </a:r>
            <a:r>
              <a:rPr lang="tr-TR" sz="1200" dirty="0" smtClean="0"/>
              <a:t> </a:t>
            </a:r>
            <a:r>
              <a:rPr lang="tr-TR" sz="1200" dirty="0" err="1" smtClean="0"/>
              <a:t>over</a:t>
            </a:r>
            <a:r>
              <a:rPr lang="tr-TR" sz="1200" dirty="0" smtClean="0"/>
              <a:t> </a:t>
            </a:r>
            <a:r>
              <a:rPr lang="tr-TR" sz="1200" b="1" dirty="0" smtClean="0"/>
              <a:t>W</a:t>
            </a:r>
            <a:r>
              <a:rPr lang="tr-TR" sz="1200" dirty="0" smtClean="0"/>
              <a:t> </a:t>
            </a:r>
            <a:r>
              <a:rPr lang="tr-TR" sz="1200" dirty="0" err="1" smtClean="0"/>
              <a:t>samples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72135" y="2765084"/>
            <a:ext cx="296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used</a:t>
            </a:r>
            <a:r>
              <a:rPr lang="tr-TR" sz="1600" dirty="0" smtClean="0"/>
              <a:t> for </a:t>
            </a:r>
            <a:r>
              <a:rPr lang="tr-TR" sz="1600" dirty="0" err="1" smtClean="0"/>
              <a:t>training</a:t>
            </a:r>
            <a:r>
              <a:rPr lang="tr-TR" sz="1600" dirty="0" smtClean="0"/>
              <a:t> (</a:t>
            </a:r>
            <a:r>
              <a:rPr lang="tr-TR" sz="1600" dirty="0" err="1" smtClean="0"/>
              <a:t>last</a:t>
            </a:r>
            <a:r>
              <a:rPr lang="tr-TR" sz="1600" dirty="0" smtClean="0"/>
              <a:t> </a:t>
            </a:r>
            <a:r>
              <a:rPr lang="tr-TR" sz="1600" b="1" dirty="0" smtClean="0"/>
              <a:t>P</a:t>
            </a:r>
            <a:r>
              <a:rPr lang="tr-TR" sz="1600" dirty="0" smtClean="0"/>
              <a:t> </a:t>
            </a:r>
            <a:r>
              <a:rPr lang="tr-TR" sz="1600" dirty="0" err="1" smtClean="0"/>
              <a:t>samples</a:t>
            </a:r>
            <a:r>
              <a:rPr lang="tr-TR" sz="1600" dirty="0" smtClean="0"/>
              <a:t>)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1108" y="3142399"/>
            <a:ext cx="4014651" cy="296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8639" y="5803967"/>
            <a:ext cx="1078660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/>
            </a:r>
            <a:b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</a:br>
            <a:r>
              <a:rPr kumimoji="0" lang="tr-TR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[1]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Vaclav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Raida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 </a:t>
            </a:r>
            <a:r>
              <a:rPr kumimoji="0" lang="tr-TR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,</a:t>
            </a:r>
            <a:r>
              <a:rPr kumimoji="0" lang="tr-TR" altLang="en-US" sz="1200" i="0" u="none" strike="noStrike" cap="none" normalizeH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7D848A"/>
                </a:solidFill>
                <a:effectLst/>
                <a:latin typeface="+mn-lt"/>
              </a:rPr>
              <a:t>Philipp Svoboda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, 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7D848A"/>
                </a:solidFill>
                <a:effectLst/>
                <a:latin typeface="+mn-lt"/>
              </a:rPr>
              <a:t>Markus Rupp</a:t>
            </a:r>
            <a:r>
              <a:rPr lang="tr-TR" altLang="en-US" sz="1200" dirty="0">
                <a:solidFill>
                  <a:srgbClr val="505B62"/>
                </a:solidFill>
                <a:latin typeface="+mn-lt"/>
              </a:rPr>
              <a:t> </a:t>
            </a:r>
            <a:r>
              <a:rPr lang="tr-TR" altLang="en-US" sz="1200" dirty="0" smtClean="0">
                <a:solidFill>
                  <a:srgbClr val="505B62"/>
                </a:solidFill>
                <a:latin typeface="+mn-lt"/>
              </a:rPr>
              <a:t>: </a:t>
            </a:r>
            <a:r>
              <a:rPr lang="en-US" sz="1200" dirty="0" smtClean="0"/>
              <a:t>“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Real World Performance of LTE Downlink in a Static Dense Urban Scenario - An Open Dataset</a:t>
            </a:r>
            <a:r>
              <a:rPr lang="en-US" sz="1200" dirty="0"/>
              <a:t> “ </a:t>
            </a:r>
            <a:r>
              <a:rPr lang="tr-TR" sz="1200" dirty="0" smtClean="0"/>
              <a:t>,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 </a:t>
            </a:r>
            <a:r>
              <a:rPr kumimoji="0" lang="tr-TR" altLang="en-US" sz="120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  <a:latin typeface="+mn-lt"/>
              </a:rPr>
              <a:t>IEEE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7D848A"/>
                </a:solidFill>
                <a:effectLst/>
                <a:latin typeface="+mn-lt"/>
              </a:rPr>
              <a:t>GLOBECOM 2020</a:t>
            </a:r>
            <a:r>
              <a:rPr kumimoji="0" lang="tr-TR" altLang="en-US" sz="1200" i="0" u="none" strike="noStrike" cap="none" normalizeH="0" baseline="0" dirty="0" smtClean="0">
                <a:ln>
                  <a:noFill/>
                </a:ln>
                <a:solidFill>
                  <a:srgbClr val="7D848A"/>
                </a:solidFill>
                <a:effectLst/>
                <a:latin typeface="+mn-lt"/>
              </a:rPr>
              <a:t>.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rgbClr val="505B6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6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Priority</a:t>
            </a:r>
            <a:r>
              <a:rPr lang="tr-TR" dirty="0" smtClean="0"/>
              <a:t> Control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970188"/>
              </p:ext>
            </p:extLst>
          </p:nvPr>
        </p:nvGraphicFramePr>
        <p:xfrm>
          <a:off x="2647406" y="4955176"/>
          <a:ext cx="1480140" cy="10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880367" y="2285187"/>
            <a:ext cx="7802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RAN </a:t>
            </a:r>
            <a:r>
              <a:rPr lang="en-US" dirty="0"/>
              <a:t>is shared with other possible slices that have certain number of PRBs dedicated to  them.  How much resource should we allocate to emergency slice (ES</a:t>
            </a:r>
            <a:r>
              <a:rPr lang="en-US" dirty="0" smtClean="0"/>
              <a:t>)?</a:t>
            </a:r>
            <a:endParaRPr lang="tr-TR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smtClean="0"/>
              <a:t>Level of </a:t>
            </a:r>
            <a:r>
              <a:rPr lang="tr-TR" dirty="0" err="1" smtClean="0"/>
              <a:t>emergency</a:t>
            </a:r>
            <a:endParaRPr lang="tr-T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/>
              <a:t>Protect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excisting</a:t>
            </a:r>
            <a:r>
              <a:rPr lang="tr-TR" dirty="0" smtClean="0"/>
              <a:t> </a:t>
            </a:r>
            <a:r>
              <a:rPr lang="tr-TR" dirty="0" err="1" smtClean="0"/>
              <a:t>slices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(ES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priority</a:t>
            </a:r>
            <a:r>
              <a:rPr lang="tr-TR" dirty="0" smtClean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Algorithm</a:t>
            </a:r>
            <a:r>
              <a:rPr lang="tr-TR" dirty="0" smtClean="0"/>
              <a:t> 1 (ALG 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/>
              <a:t>g</a:t>
            </a:r>
            <a:r>
              <a:rPr lang="tr-TR" dirty="0" err="1" smtClean="0"/>
              <a:t>ive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priority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Algorithm</a:t>
            </a:r>
            <a:r>
              <a:rPr lang="tr-TR" dirty="0" smtClean="0"/>
              <a:t> 2 (ALG 2)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İçerik Yer Tutucus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345343"/>
              </p:ext>
            </p:extLst>
          </p:nvPr>
        </p:nvGraphicFramePr>
        <p:xfrm>
          <a:off x="7654834" y="1897396"/>
          <a:ext cx="4824232" cy="153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up 6"/>
          <p:cNvGrpSpPr/>
          <p:nvPr/>
        </p:nvGrpSpPr>
        <p:grpSpPr>
          <a:xfrm rot="10800000">
            <a:off x="9990829" y="2487236"/>
            <a:ext cx="152241" cy="352437"/>
            <a:chOff x="8234695" y="1730001"/>
            <a:chExt cx="623011" cy="532575"/>
          </a:xfrm>
        </p:grpSpPr>
        <p:sp>
          <p:nvSpPr>
            <p:cNvPr id="8" name="Sağ Ok 7"/>
            <p:cNvSpPr/>
            <p:nvPr/>
          </p:nvSpPr>
          <p:spPr>
            <a:xfrm rot="5400000">
              <a:off x="8279914" y="1684783"/>
              <a:ext cx="532574" cy="6230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ağ Ok 4"/>
            <p:cNvSpPr/>
            <p:nvPr/>
          </p:nvSpPr>
          <p:spPr>
            <a:xfrm>
              <a:off x="8359298" y="1730001"/>
              <a:ext cx="373807" cy="372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577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Resource </a:t>
            </a:r>
            <a:r>
              <a:rPr lang="tr-TR" dirty="0" err="1" smtClean="0"/>
              <a:t>Allocation</a:t>
            </a:r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880367" y="2285187"/>
            <a:ext cx="7802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/>
              <a:t>ALG 1 and ALG 2 </a:t>
            </a:r>
            <a:r>
              <a:rPr lang="tr-TR" dirty="0" err="1" smtClean="0"/>
              <a:t>decide</a:t>
            </a:r>
            <a:r>
              <a:rPr lang="tr-TR" dirty="0" smtClean="0"/>
              <a:t> on </a:t>
            </a:r>
            <a:r>
              <a:rPr lang="tr-TR" dirty="0" err="1" smtClean="0"/>
              <a:t>resource</a:t>
            </a:r>
            <a:r>
              <a:rPr lang="tr-TR" dirty="0" smtClean="0"/>
              <a:t> </a:t>
            </a:r>
            <a:r>
              <a:rPr lang="tr-TR" dirty="0" err="1" smtClean="0"/>
              <a:t>allocation</a:t>
            </a:r>
            <a:endParaRPr lang="tr-T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 smtClean="0"/>
              <a:t>How </a:t>
            </a:r>
            <a:r>
              <a:rPr lang="tr-TR" dirty="0" err="1" smtClean="0"/>
              <a:t>many</a:t>
            </a:r>
            <a:r>
              <a:rPr lang="tr-TR" dirty="0" smtClean="0"/>
              <a:t> PRB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allocate</a:t>
            </a:r>
            <a:r>
              <a:rPr lang="tr-TR" dirty="0" smtClean="0"/>
              <a:t> for ES?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tr-T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tr-TR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/>
              <a:t>Resource </a:t>
            </a:r>
            <a:r>
              <a:rPr lang="tr-TR" dirty="0" err="1" smtClean="0"/>
              <a:t>Allocation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is </a:t>
            </a:r>
            <a:r>
              <a:rPr lang="tr-TR" dirty="0" err="1" smtClean="0"/>
              <a:t>impelemtned</a:t>
            </a:r>
            <a:r>
              <a:rPr lang="tr-TR" dirty="0" smtClean="0"/>
              <a:t> as </a:t>
            </a:r>
            <a:r>
              <a:rPr lang="tr-TR" b="1" dirty="0" smtClean="0"/>
              <a:t>RIC </a:t>
            </a:r>
            <a:r>
              <a:rPr lang="tr-TR" b="1" dirty="0" err="1" smtClean="0"/>
              <a:t>xApp</a:t>
            </a:r>
            <a:r>
              <a:rPr lang="tr-TR" b="1" dirty="0" smtClean="0"/>
              <a:t>. </a:t>
            </a:r>
            <a:r>
              <a:rPr lang="tr-TR" b="1" dirty="0" err="1" smtClean="0"/>
              <a:t>This</a:t>
            </a:r>
            <a:r>
              <a:rPr lang="tr-TR" b="1" dirty="0" smtClean="0"/>
              <a:t> is </a:t>
            </a:r>
            <a:r>
              <a:rPr lang="tr-TR" b="1" dirty="0" err="1" smtClean="0"/>
              <a:t>our</a:t>
            </a:r>
            <a:r>
              <a:rPr lang="tr-TR" b="1" dirty="0" smtClean="0"/>
              <a:t> </a:t>
            </a:r>
            <a:r>
              <a:rPr lang="tr-TR" b="1" dirty="0" err="1" smtClean="0"/>
              <a:t>second</a:t>
            </a:r>
            <a:r>
              <a:rPr lang="tr-TR" b="1" dirty="0" smtClean="0"/>
              <a:t> RIC </a:t>
            </a:r>
            <a:r>
              <a:rPr lang="tr-TR" b="1" dirty="0" err="1" smtClean="0"/>
              <a:t>xApp</a:t>
            </a:r>
            <a:r>
              <a:rPr lang="tr-TR" b="1" dirty="0" smtClean="0"/>
              <a:t>.</a:t>
            </a:r>
            <a:endParaRPr lang="en-US" b="1" dirty="0"/>
          </a:p>
        </p:txBody>
      </p:sp>
      <p:graphicFrame>
        <p:nvGraphicFramePr>
          <p:cNvPr id="5" name="İçerik Yer Tutucus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186390"/>
              </p:ext>
            </p:extLst>
          </p:nvPr>
        </p:nvGraphicFramePr>
        <p:xfrm>
          <a:off x="7123611" y="1888688"/>
          <a:ext cx="4824232" cy="153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 6"/>
          <p:cNvGrpSpPr/>
          <p:nvPr/>
        </p:nvGrpSpPr>
        <p:grpSpPr>
          <a:xfrm rot="10800000">
            <a:off x="9459606" y="2478528"/>
            <a:ext cx="152241" cy="352437"/>
            <a:chOff x="8234695" y="1730001"/>
            <a:chExt cx="623011" cy="532575"/>
          </a:xfrm>
        </p:grpSpPr>
        <p:sp>
          <p:nvSpPr>
            <p:cNvPr id="8" name="Sağ Ok 7"/>
            <p:cNvSpPr/>
            <p:nvPr/>
          </p:nvSpPr>
          <p:spPr>
            <a:xfrm rot="5400000">
              <a:off x="8279914" y="1684783"/>
              <a:ext cx="532574" cy="6230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ağ Ok 4"/>
            <p:cNvSpPr/>
            <p:nvPr/>
          </p:nvSpPr>
          <p:spPr>
            <a:xfrm>
              <a:off x="8359298" y="1730001"/>
              <a:ext cx="373807" cy="372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617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 1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715527"/>
              </p:ext>
            </p:extLst>
          </p:nvPr>
        </p:nvGraphicFramePr>
        <p:xfrm>
          <a:off x="10145485" y="1841831"/>
          <a:ext cx="1480140" cy="10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Metin kutusu 5"/>
              <p:cNvSpPr txBox="1"/>
              <p:nvPr/>
            </p:nvSpPr>
            <p:spPr>
              <a:xfrm>
                <a:off x="845533" y="2909073"/>
                <a:ext cx="7802079" cy="203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each other slice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1: 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GPR with the latest P training data</a:t>
                </a:r>
              </a:p>
              <a:p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2: 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Forecast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PRB utilization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over the next W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samples with GPR -&gt;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3: 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 possible PRB utilization-&gt; C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U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+ o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tr-T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4: 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forecasted PRB usage over next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samples -&gt; </a:t>
                </a:r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endParaRPr lang="tr-TR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5: 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available PRBs for Emergency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lice -&gt;P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 T -</a:t>
                </a:r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6: 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Allocate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PRBs to ES -&gt;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</p:txBody>
          </p:sp>
        </mc:Choice>
        <mc:Fallback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33" y="2909073"/>
                <a:ext cx="7802079" cy="2034660"/>
              </a:xfrm>
              <a:prstGeom prst="rect">
                <a:avLst/>
              </a:prstGeom>
              <a:blipFill rotWithShape="0">
                <a:blip r:embed="rId7"/>
                <a:stretch>
                  <a:fillRect l="-78" t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34103" y="3318376"/>
            <a:ext cx="36227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u="sng" dirty="0" err="1" smtClean="0"/>
              <a:t>Example</a:t>
            </a:r>
            <a:r>
              <a:rPr lang="tr-TR" sz="1400" u="sng" dirty="0" smtClean="0"/>
              <a:t>: </a:t>
            </a:r>
            <a:r>
              <a:rPr lang="tr-TR" sz="1400" u="sng" dirty="0" err="1" smtClean="0"/>
              <a:t>Two</a:t>
            </a:r>
            <a:r>
              <a:rPr lang="tr-TR" sz="1400" u="sng" dirty="0" smtClean="0"/>
              <a:t> </a:t>
            </a:r>
            <a:r>
              <a:rPr lang="tr-TR" sz="1400" u="sng" dirty="0" err="1" smtClean="0"/>
              <a:t>slices</a:t>
            </a:r>
            <a:endParaRPr lang="tr-TR" sz="1400" u="sng" dirty="0" smtClean="0"/>
          </a:p>
          <a:p>
            <a:endParaRPr lang="tr-TR" sz="1400" dirty="0" smtClean="0"/>
          </a:p>
          <a:p>
            <a:r>
              <a:rPr lang="tr-TR" sz="1400" dirty="0"/>
              <a:t>Total </a:t>
            </a:r>
            <a:r>
              <a:rPr lang="tr-TR" sz="1400" dirty="0" err="1"/>
              <a:t>system</a:t>
            </a:r>
            <a:r>
              <a:rPr lang="tr-TR" sz="1400" dirty="0"/>
              <a:t> </a:t>
            </a:r>
            <a:r>
              <a:rPr lang="tr-TR" sz="1400" dirty="0" err="1"/>
              <a:t>PRBs</a:t>
            </a:r>
            <a:r>
              <a:rPr lang="tr-TR" sz="1400" dirty="0"/>
              <a:t> = 100</a:t>
            </a:r>
          </a:p>
          <a:p>
            <a:endParaRPr lang="tr-TR" sz="1400" dirty="0" smtClean="0"/>
          </a:p>
          <a:p>
            <a:r>
              <a:rPr lang="tr-TR" sz="1400" dirty="0" err="1" smtClean="0"/>
              <a:t>Amoun</a:t>
            </a:r>
            <a:r>
              <a:rPr lang="tr-TR" sz="1400" dirty="0" smtClean="0"/>
              <a:t> of </a:t>
            </a:r>
            <a:r>
              <a:rPr lang="tr-TR" sz="1400" dirty="0" err="1" smtClean="0"/>
              <a:t>PRBs</a:t>
            </a:r>
            <a:r>
              <a:rPr lang="tr-TR" sz="1400" dirty="0" smtClean="0"/>
              <a:t> </a:t>
            </a:r>
            <a:r>
              <a:rPr lang="tr-TR" sz="1400" dirty="0" err="1" smtClean="0"/>
              <a:t>allocated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first</a:t>
            </a:r>
            <a:r>
              <a:rPr lang="tr-TR" sz="1400" dirty="0" smtClean="0"/>
              <a:t> </a:t>
            </a:r>
            <a:r>
              <a:rPr lang="tr-TR" sz="1400" dirty="0" err="1" smtClean="0"/>
              <a:t>slice</a:t>
            </a:r>
            <a:r>
              <a:rPr lang="tr-TR" sz="1400" dirty="0" smtClean="0"/>
              <a:t> </a:t>
            </a:r>
            <a:r>
              <a:rPr lang="tr-TR" sz="1400" dirty="0" smtClean="0"/>
              <a:t>is</a:t>
            </a:r>
            <a:r>
              <a:rPr lang="tr-TR" sz="1400" dirty="0" smtClean="0"/>
              <a:t> 40, </a:t>
            </a:r>
            <a:r>
              <a:rPr lang="tr-TR" sz="1400" dirty="0" err="1" smtClean="0"/>
              <a:t>utilization</a:t>
            </a:r>
            <a:r>
              <a:rPr lang="tr-TR" sz="1400" dirty="0" smtClean="0"/>
              <a:t> is %80 </a:t>
            </a:r>
            <a:r>
              <a:rPr lang="tr-TR" sz="1400" dirty="0" smtClean="0"/>
              <a:t>(</a:t>
            </a:r>
            <a:r>
              <a:rPr lang="tr-TR" sz="1400" dirty="0" err="1" smtClean="0"/>
              <a:t>predicted</a:t>
            </a:r>
            <a:r>
              <a:rPr lang="tr-TR" sz="1400" dirty="0" smtClean="0"/>
              <a:t>)-&gt; </a:t>
            </a:r>
            <a:r>
              <a:rPr lang="tr-TR" sz="1400" b="1" dirty="0" smtClean="0"/>
              <a:t>8</a:t>
            </a:r>
            <a:r>
              <a:rPr lang="tr-TR" sz="1400" dirty="0" smtClean="0"/>
              <a:t> </a:t>
            </a:r>
            <a:r>
              <a:rPr lang="tr-TR" sz="1400" dirty="0" err="1" smtClean="0"/>
              <a:t>PRBs</a:t>
            </a:r>
            <a:r>
              <a:rPr lang="tr-TR" sz="1400" dirty="0" smtClean="0"/>
              <a:t> </a:t>
            </a:r>
            <a:r>
              <a:rPr lang="tr-TR" sz="1400" dirty="0" err="1" smtClean="0"/>
              <a:t>unused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Amoun</a:t>
            </a:r>
            <a:r>
              <a:rPr lang="tr-TR" sz="1400" dirty="0" smtClean="0"/>
              <a:t> </a:t>
            </a:r>
            <a:r>
              <a:rPr lang="tr-TR" sz="1400" dirty="0"/>
              <a:t>of </a:t>
            </a:r>
            <a:r>
              <a:rPr lang="tr-TR" sz="1400" dirty="0" err="1"/>
              <a:t>PRBs</a:t>
            </a:r>
            <a:r>
              <a:rPr lang="tr-TR" sz="1400" dirty="0"/>
              <a:t> </a:t>
            </a:r>
            <a:r>
              <a:rPr lang="tr-TR" sz="1400" dirty="0" err="1"/>
              <a:t>allocated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 smtClean="0"/>
              <a:t>second</a:t>
            </a:r>
            <a:r>
              <a:rPr lang="tr-TR" sz="1400" dirty="0" smtClean="0"/>
              <a:t> </a:t>
            </a:r>
            <a:r>
              <a:rPr lang="tr-TR" sz="1400" dirty="0" err="1"/>
              <a:t>slice</a:t>
            </a:r>
            <a:r>
              <a:rPr lang="tr-TR" sz="1400" dirty="0"/>
              <a:t> </a:t>
            </a:r>
            <a:r>
              <a:rPr lang="tr-TR" sz="1400" dirty="0" smtClean="0"/>
              <a:t>is</a:t>
            </a:r>
            <a:r>
              <a:rPr lang="tr-TR" sz="1400" dirty="0" smtClean="0"/>
              <a:t> 60, </a:t>
            </a:r>
            <a:r>
              <a:rPr lang="tr-TR" sz="1400" dirty="0" err="1" smtClean="0"/>
              <a:t>utilization</a:t>
            </a:r>
            <a:r>
              <a:rPr lang="tr-TR" sz="1400" dirty="0" smtClean="0"/>
              <a:t> is </a:t>
            </a:r>
            <a:r>
              <a:rPr lang="tr-TR" sz="1400" dirty="0" smtClean="0"/>
              <a:t>%90 (</a:t>
            </a:r>
            <a:r>
              <a:rPr lang="tr-TR" sz="1400" dirty="0" err="1" smtClean="0"/>
              <a:t>predicted</a:t>
            </a:r>
            <a:r>
              <a:rPr lang="tr-TR" sz="1400" dirty="0" smtClean="0"/>
              <a:t>)-&gt; </a:t>
            </a:r>
            <a:r>
              <a:rPr lang="tr-TR" sz="1400" b="1" dirty="0" smtClean="0"/>
              <a:t>6</a:t>
            </a:r>
            <a:r>
              <a:rPr lang="tr-TR" sz="1400" dirty="0" smtClean="0"/>
              <a:t> </a:t>
            </a:r>
            <a:r>
              <a:rPr lang="tr-TR" sz="1400" dirty="0" err="1" smtClean="0"/>
              <a:t>PRBs</a:t>
            </a:r>
            <a:r>
              <a:rPr lang="tr-TR" sz="1400" dirty="0" smtClean="0"/>
              <a:t> </a:t>
            </a:r>
            <a:r>
              <a:rPr lang="tr-TR" sz="1400" dirty="0" err="1" smtClean="0"/>
              <a:t>unused</a:t>
            </a:r>
            <a:endParaRPr lang="tr-TR" sz="1400" dirty="0" smtClean="0"/>
          </a:p>
          <a:p>
            <a:endParaRPr lang="tr-TR" sz="1400" dirty="0" smtClean="0"/>
          </a:p>
          <a:p>
            <a:endParaRPr lang="tr-TR" sz="1400" dirty="0"/>
          </a:p>
          <a:p>
            <a:r>
              <a:rPr lang="tr-TR" sz="1400" dirty="0" err="1" smtClean="0"/>
              <a:t>PRBs</a:t>
            </a:r>
            <a:r>
              <a:rPr lang="tr-TR" sz="1400" dirty="0" smtClean="0"/>
              <a:t> </a:t>
            </a:r>
            <a:r>
              <a:rPr lang="tr-TR" sz="1400" dirty="0" err="1" smtClean="0"/>
              <a:t>allocated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emergency</a:t>
            </a:r>
            <a:r>
              <a:rPr lang="tr-TR" sz="1400" dirty="0" smtClean="0"/>
              <a:t> </a:t>
            </a:r>
            <a:r>
              <a:rPr lang="tr-TR" sz="1400" dirty="0" err="1" smtClean="0"/>
              <a:t>slice</a:t>
            </a:r>
            <a:r>
              <a:rPr lang="tr-TR" sz="1400" dirty="0" smtClean="0"/>
              <a:t> is </a:t>
            </a:r>
            <a:r>
              <a:rPr lang="tr-TR" sz="1400" b="1" dirty="0" smtClean="0"/>
              <a:t>8 +6 </a:t>
            </a:r>
            <a:r>
              <a:rPr lang="tr-TR" sz="1400" b="1" dirty="0" smtClean="0"/>
              <a:t>= 14</a:t>
            </a:r>
            <a:r>
              <a:rPr lang="tr-TR" sz="1400" dirty="0" smtClean="0"/>
              <a:t> </a:t>
            </a:r>
            <a:r>
              <a:rPr lang="tr-TR" sz="1400" dirty="0" err="1" smtClean="0"/>
              <a:t>PRBs</a:t>
            </a:r>
            <a:endParaRPr lang="en-US" sz="1400" dirty="0"/>
          </a:p>
        </p:txBody>
      </p:sp>
      <p:sp>
        <p:nvSpPr>
          <p:cNvPr id="3" name="Dikdörtgen 2"/>
          <p:cNvSpPr/>
          <p:nvPr/>
        </p:nvSpPr>
        <p:spPr>
          <a:xfrm>
            <a:off x="714103" y="18266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/>
              <a:t>IDEA</a:t>
            </a:r>
            <a:r>
              <a:rPr lang="tr-TR" dirty="0" smtClean="0"/>
              <a:t>: </a:t>
            </a:r>
            <a:r>
              <a:rPr lang="tr-TR" dirty="0" err="1" smtClean="0"/>
              <a:t>Amount</a:t>
            </a:r>
            <a:r>
              <a:rPr lang="tr-TR" dirty="0" smtClean="0"/>
              <a:t> of </a:t>
            </a:r>
            <a:r>
              <a:rPr lang="tr-TR" dirty="0" err="1" smtClean="0"/>
              <a:t>PRBs</a:t>
            </a:r>
            <a:r>
              <a:rPr lang="tr-TR" dirty="0" smtClean="0"/>
              <a:t> </a:t>
            </a:r>
            <a:r>
              <a:rPr lang="tr-TR" dirty="0" err="1" smtClean="0"/>
              <a:t>allocated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slices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(</a:t>
            </a:r>
            <a:r>
              <a:rPr lang="tr-TR" dirty="0" err="1" smtClean="0"/>
              <a:t>underutilization</a:t>
            </a:r>
            <a:r>
              <a:rPr lang="tr-TR" dirty="0" smtClean="0"/>
              <a:t>). </a:t>
            </a:r>
            <a:r>
              <a:rPr lang="en-US" dirty="0" smtClean="0"/>
              <a:t>Predict </a:t>
            </a:r>
            <a:r>
              <a:rPr lang="tr-TR" dirty="0" err="1" smtClean="0"/>
              <a:t>unused</a:t>
            </a:r>
            <a:r>
              <a:rPr lang="en-US" dirty="0" smtClean="0"/>
              <a:t> </a:t>
            </a:r>
            <a:r>
              <a:rPr lang="en-US" dirty="0"/>
              <a:t>PRBs </a:t>
            </a:r>
            <a:r>
              <a:rPr lang="tr-TR" dirty="0" smtClean="0"/>
              <a:t>of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slices</a:t>
            </a:r>
            <a:r>
              <a:rPr lang="tr-TR" dirty="0" smtClean="0"/>
              <a:t> </a:t>
            </a:r>
            <a:r>
              <a:rPr lang="en-US" dirty="0" smtClean="0"/>
              <a:t>(leftover </a:t>
            </a:r>
            <a:r>
              <a:rPr lang="en-US" dirty="0"/>
              <a:t>from other network slices) and allocate them to ES.</a:t>
            </a:r>
          </a:p>
        </p:txBody>
      </p:sp>
    </p:spTree>
    <p:extLst>
      <p:ext uri="{BB962C8B-B14F-4D97-AF65-F5344CB8AC3E}">
        <p14:creationId xmlns:p14="http://schemas.microsoft.com/office/powerpoint/2010/main" val="19709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24070</TotalTime>
  <Words>1259</Words>
  <Application>Microsoft Office PowerPoint</Application>
  <PresentationFormat>Geniş ekran</PresentationFormat>
  <Paragraphs>236</Paragraphs>
  <Slides>17</Slides>
  <Notes>1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Retrospect</vt:lpstr>
      <vt:lpstr>     ITU-ML5G-PS-014: Build-a-thon(PoC)</vt:lpstr>
      <vt:lpstr>Problem Definition</vt:lpstr>
      <vt:lpstr>Building Blocks</vt:lpstr>
      <vt:lpstr>Intent Parsing</vt:lpstr>
      <vt:lpstr>Traffic Forecasting</vt:lpstr>
      <vt:lpstr>Traffic Forecasting (cont)</vt:lpstr>
      <vt:lpstr>Priority Control</vt:lpstr>
      <vt:lpstr>Resource Allocation</vt:lpstr>
      <vt:lpstr>ALG 1</vt:lpstr>
      <vt:lpstr>ALG 2</vt:lpstr>
      <vt:lpstr>ALG 2 (cont)</vt:lpstr>
      <vt:lpstr>Experiment: resource allocation</vt:lpstr>
      <vt:lpstr>ML model selection for forecasting</vt:lpstr>
      <vt:lpstr>Our implementation</vt:lpstr>
      <vt:lpstr>Demo</vt:lpstr>
      <vt:lpstr>Conclusion and Future Works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Build-a-Thon</dc:title>
  <dc:creator>Mehmet Karaca</dc:creator>
  <cp:lastModifiedBy>Mehmet Karaca</cp:lastModifiedBy>
  <cp:revision>489</cp:revision>
  <dcterms:created xsi:type="dcterms:W3CDTF">2021-07-18T04:42:28Z</dcterms:created>
  <dcterms:modified xsi:type="dcterms:W3CDTF">2021-11-26T14:39:09Z</dcterms:modified>
</cp:coreProperties>
</file>