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1" r:id="rId5"/>
    <p:sldId id="270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  <p1510:client id="{C954325B-1D7E-4205-818C-5BD5F67AA9C6}" v="10" dt="2022-11-30T04:12:59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j Muppalla" userId="cbaa53fa90d5aa00" providerId="LiveId" clId="{C954325B-1D7E-4205-818C-5BD5F67AA9C6}"/>
    <pc:docChg chg="modSld">
      <pc:chgData name="Bharath Raj Muppalla" userId="cbaa53fa90d5aa00" providerId="LiveId" clId="{C954325B-1D7E-4205-818C-5BD5F67AA9C6}" dt="2022-11-30T04:12:59.907" v="10" actId="20577"/>
      <pc:docMkLst>
        <pc:docMk/>
      </pc:docMkLst>
      <pc:sldChg chg="modSp mod">
        <pc:chgData name="Bharath Raj Muppalla" userId="cbaa53fa90d5aa00" providerId="LiveId" clId="{C954325B-1D7E-4205-818C-5BD5F67AA9C6}" dt="2022-11-30T04:12:59.907" v="10" actId="20577"/>
        <pc:sldMkLst>
          <pc:docMk/>
          <pc:sldMk cId="4202074098" sldId="256"/>
        </pc:sldMkLst>
        <pc:spChg chg="mod">
          <ac:chgData name="Bharath Raj Muppalla" userId="cbaa53fa90d5aa00" providerId="LiveId" clId="{C954325B-1D7E-4205-818C-5BD5F67AA9C6}" dt="2022-11-30T04:10:31.856" v="0" actId="1076"/>
          <ac:spMkLst>
            <pc:docMk/>
            <pc:sldMk cId="4202074098" sldId="256"/>
            <ac:spMk id="6" creationId="{D9D5F302-EE28-756D-1CD5-572DA0B1C7AC}"/>
          </ac:spMkLst>
        </pc:spChg>
        <pc:spChg chg="mod">
          <ac:chgData name="Bharath Raj Muppalla" userId="cbaa53fa90d5aa00" providerId="LiveId" clId="{C954325B-1D7E-4205-818C-5BD5F67AA9C6}" dt="2022-11-30T04:12:59.907" v="10" actId="20577"/>
          <ac:spMkLst>
            <pc:docMk/>
            <pc:sldMk cId="4202074098" sldId="256"/>
            <ac:spMk id="7" creationId="{AF0F0B18-DD57-7F81-ED00-BAEE7DDF30A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189" y="3505358"/>
            <a:ext cx="6275170" cy="659280"/>
          </a:xfrm>
          <a:noFill/>
        </p:spPr>
        <p:txBody>
          <a:bodyPr anchor="ctr">
            <a:normAutofit fontScale="90000"/>
          </a:bodyPr>
          <a:lstStyle/>
          <a:p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urrent marks | Oklahoma State University">
            <a:extLst>
              <a:ext uri="{FF2B5EF4-FFF2-40B4-BE49-F238E27FC236}">
                <a16:creationId xmlns:a16="http://schemas.microsoft.com/office/drawing/2014/main" id="{A11D8E6D-380B-FCCB-ED58-3F57F698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18" y="4326033"/>
            <a:ext cx="1933160" cy="10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D5F302-EE28-756D-1CD5-572DA0B1C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394" y="3226548"/>
            <a:ext cx="7983212" cy="451283"/>
          </a:xfrm>
        </p:spPr>
        <p:txBody>
          <a:bodyPr>
            <a:noAutofit/>
          </a:bodyPr>
          <a:lstStyle/>
          <a:p>
            <a:r>
              <a:rPr lang="en-US" sz="2200" b="1" i="0" dirty="0">
                <a:effectLst/>
                <a:latin typeface="+mn-lt"/>
              </a:rPr>
              <a:t>Classification of Home Network Users to Improve User Experience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0F0B18-DD57-7F81-ED00-BAEE7DDF30A5}"/>
              </a:ext>
            </a:extLst>
          </p:cNvPr>
          <p:cNvSpPr txBox="1">
            <a:spLocks/>
          </p:cNvSpPr>
          <p:nvPr/>
        </p:nvSpPr>
        <p:spPr>
          <a:xfrm>
            <a:off x="3348033" y="1404470"/>
            <a:ext cx="5700416" cy="1412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/>
                <a:cs typeface="Calibri"/>
              </a:rPr>
              <a:t>AI </a:t>
            </a:r>
            <a:r>
              <a:rPr lang="en-US" sz="4000" b="1">
                <a:latin typeface="Calibri"/>
                <a:cs typeface="Calibri"/>
              </a:rPr>
              <a:t>for Good </a:t>
            </a:r>
            <a:br>
              <a:rPr lang="en-US" sz="4000" b="1" dirty="0">
                <a:latin typeface="Calibri"/>
                <a:cs typeface="Calibri"/>
              </a:rPr>
            </a:br>
            <a:r>
              <a:rPr lang="en-US" sz="4000" b="1" dirty="0">
                <a:latin typeface="Calibri"/>
                <a:cs typeface="Calibri"/>
              </a:rPr>
              <a:t>5G/ML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as they are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the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maximum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 High-speed connection  short connection times and lesser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latin typeface="Times New Roman" panose="02020603050405020304" pitchFamily="18" charset="0"/>
                <a:ea typeface="Arial" panose="020B0604020202020204" pitchFamily="34" charset="0"/>
              </a:rPr>
              <a:t>Y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et experience would be bad if the network fluctuates a lot with retransmissions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volume downloads result in large connection times and more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Yet user might report good experience as it was expected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High-speed connection yet  more retransmissions and connection failures/delays</a:t>
            </a: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might report a good experience as usage is minimal and speed compensates for the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data: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d</a:t>
            </a:r>
            <a:r>
              <a:rPr lang="en-US" sz="1600" dirty="0">
                <a:effectLst/>
                <a:ea typeface="Arial" panose="020B0604020202020204" pitchFamily="34" charset="0"/>
              </a:rPr>
              <a:t>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ea typeface="Arial" panose="020B0604020202020204" pitchFamily="34" charset="0"/>
              </a:rPr>
              <a:t>with 3-fold cross-validation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time-series transformation and Machine Learning instead of solely relying on outliers.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Such identification has great Business Value in long term as the users’ problems can be solved proactively before complaints are raised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decent,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 will give higher accuracy. Thus, adding more indicators is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the feature extraction may ensure more information is extracted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 We c</a:t>
            </a:r>
            <a:r>
              <a:rPr lang="en-US" sz="1600" dirty="0">
                <a:effectLst/>
                <a:ea typeface="Arial" panose="020B0604020202020204" pitchFamily="34" charset="0"/>
              </a:rPr>
              <a:t>an experiment with the more mother wavelets</a:t>
            </a: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59171" y="3341639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Team Introduction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9047C5-4020-EF03-E0F4-830F36FCFA44}"/>
              </a:ext>
            </a:extLst>
          </p:cNvPr>
          <p:cNvSpPr txBox="1">
            <a:spLocks/>
          </p:cNvSpPr>
          <p:nvPr/>
        </p:nvSpPr>
        <p:spPr>
          <a:xfrm>
            <a:off x="3861353" y="715475"/>
            <a:ext cx="3806687" cy="153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cs typeface="Calibri Light"/>
              </a:rPr>
              <a:t>Data Rangers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C3E15C-24C3-3414-BE5D-72AE0FD95E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r="16658"/>
          <a:stretch/>
        </p:blipFill>
        <p:spPr>
          <a:xfrm>
            <a:off x="9609935" y="2523633"/>
            <a:ext cx="1943663" cy="1942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427F8-3E4C-9D20-6649-D3EC4B11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93" y="2527870"/>
            <a:ext cx="1851783" cy="1942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324F02-93A3-1648-4B7C-6833321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24" y="2523633"/>
            <a:ext cx="1676451" cy="19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04B091-9649-B23A-1E6C-ED9C2237D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765" y="2523633"/>
            <a:ext cx="1964996" cy="1942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117F94-C9A9-F540-AD2C-64797A2E05E6}"/>
              </a:ext>
            </a:extLst>
          </p:cNvPr>
          <p:cNvSpPr txBox="1"/>
          <p:nvPr/>
        </p:nvSpPr>
        <p:spPr>
          <a:xfrm>
            <a:off x="1461067" y="4720112"/>
            <a:ext cx="12921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Bharath Raj</a:t>
            </a:r>
          </a:p>
          <a:p>
            <a:pPr algn="ctr"/>
            <a:r>
              <a:rPr lang="en-US" b="1" dirty="0">
                <a:cs typeface="Calibri"/>
              </a:rPr>
              <a:t>Muppalla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75B5C-E91D-9056-F7AD-8EB3A308C5E8}"/>
              </a:ext>
            </a:extLst>
          </p:cNvPr>
          <p:cNvSpPr txBox="1"/>
          <p:nvPr/>
        </p:nvSpPr>
        <p:spPr>
          <a:xfrm>
            <a:off x="4204515" y="4720111"/>
            <a:ext cx="12921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Cade</a:t>
            </a:r>
          </a:p>
          <a:p>
            <a:pPr algn="ctr"/>
            <a:r>
              <a:rPr lang="en-US" b="1" dirty="0">
                <a:cs typeface="Calibri"/>
              </a:rPr>
              <a:t>Phelan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82BA0-CEB9-8B07-971C-03308F9F0214}"/>
              </a:ext>
            </a:extLst>
          </p:cNvPr>
          <p:cNvSpPr txBox="1"/>
          <p:nvPr/>
        </p:nvSpPr>
        <p:spPr>
          <a:xfrm>
            <a:off x="7061622" y="4692654"/>
            <a:ext cx="13526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Srinivas</a:t>
            </a:r>
          </a:p>
          <a:p>
            <a:pPr algn="ctr"/>
            <a:r>
              <a:rPr lang="en-US" b="1" dirty="0">
                <a:cs typeface="Calibri"/>
              </a:rPr>
              <a:t>Pramodh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2F11A-497C-BFC3-F92B-956511DB49EC}"/>
              </a:ext>
            </a:extLst>
          </p:cNvPr>
          <p:cNvSpPr txBox="1"/>
          <p:nvPr/>
        </p:nvSpPr>
        <p:spPr>
          <a:xfrm>
            <a:off x="9609935" y="4720110"/>
            <a:ext cx="19436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Tharun</a:t>
            </a:r>
          </a:p>
          <a:p>
            <a:pPr algn="ctr"/>
            <a:r>
              <a:rPr lang="en-US" b="1" dirty="0">
                <a:cs typeface="Calibri"/>
              </a:rPr>
              <a:t>Veeram Reddy</a:t>
            </a:r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Used 95 % percentile values to identify outliers</a:t>
            </a:r>
          </a:p>
          <a:p>
            <a:pPr lvl="1"/>
            <a:r>
              <a:rPr lang="en-US" sz="1600" dirty="0"/>
              <a:t>For a user, at the 95% threshold value there are  5%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 values as a threshold for UBE users </a:t>
            </a:r>
          </a:p>
          <a:p>
            <a:pPr lvl="1"/>
            <a:r>
              <a:rPr lang="en-US" sz="1600" dirty="0"/>
              <a:t>UBE will have higher outlier % based on the assumption</a:t>
            </a:r>
          </a:p>
          <a:p>
            <a:pPr marL="0" indent="0">
              <a:buNone/>
            </a:pPr>
            <a:r>
              <a:rPr lang="en-US" sz="1600" b="1" dirty="0"/>
              <a:t>Plots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44507" y="6768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44507" y="35996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017EAC-F274-294A-712D-9AC3A57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8" y="3955462"/>
            <a:ext cx="6718084" cy="26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94656A-EEB7-950D-EA06-EC5B2969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9" y="967654"/>
            <a:ext cx="6718083" cy="26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1203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Times New Roman</vt:lpstr>
      <vt:lpstr>Wingdings</vt:lpstr>
      <vt:lpstr>Office Theme</vt:lpstr>
      <vt:lpstr>  </vt:lpstr>
      <vt:lpstr>Team Introduction 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Bharath Raj Muppalla</cp:lastModifiedBy>
  <cp:revision>74</cp:revision>
  <dcterms:created xsi:type="dcterms:W3CDTF">2022-11-21T02:20:54Z</dcterms:created>
  <dcterms:modified xsi:type="dcterms:W3CDTF">2022-11-30T04:13:02Z</dcterms:modified>
</cp:coreProperties>
</file>