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76" r:id="rId4"/>
    <p:sldId id="258" r:id="rId5"/>
    <p:sldId id="266" r:id="rId6"/>
    <p:sldId id="259" r:id="rId7"/>
    <p:sldId id="273" r:id="rId8"/>
    <p:sldId id="272" r:id="rId9"/>
    <p:sldId id="261" r:id="rId10"/>
    <p:sldId id="271" r:id="rId11"/>
    <p:sldId id="278" r:id="rId12"/>
    <p:sldId id="264" r:id="rId13"/>
    <p:sldId id="270" r:id="rId14"/>
    <p:sldId id="274" r:id="rId15"/>
    <p:sldId id="279" r:id="rId16"/>
    <p:sldId id="280" r:id="rId17"/>
    <p:sldId id="265" r:id="rId18"/>
    <p:sldId id="277" r:id="rId19"/>
    <p:sldId id="262" r:id="rId20"/>
    <p:sldId id="267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104D63C-FEBD-4B98-D150-646544416540}" name="Boloursaz Mashhadi, Mahdi Dr (Comp Sci &amp; Elec Eng)" initials="MB" userId="S::mb0110@surrey.ac.uk::840f92d9-c6cd-43b0-ad28-05d0a319d9c8" providerId="AD"/>
  <p188:author id="{B21F9D94-4006-D556-820B-2A360CFDBBB0}" name="Chatzimiltis, Sotiris (PG/R - Comp Sci &amp; Elec Eng)" initials="CS(CS&amp;EE" userId="S::sc02449@surrey.ac.uk::1f0cf6d7-306e-43a6-92bc-0b2c306eb61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16C1A-5683-4056-910C-24DCD89182C0}" v="322" dt="2023-10-19T12:13:06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64642" autoAdjust="0"/>
  </p:normalViewPr>
  <p:slideViewPr>
    <p:cSldViewPr snapToGrid="0">
      <p:cViewPr varScale="1">
        <p:scale>
          <a:sx n="43" d="100"/>
          <a:sy n="43" d="100"/>
        </p:scale>
        <p:origin x="14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tzimiltis, Sotiris (PG/R - Comp Sci &amp; Elec Eng)" userId="1f0cf6d7-306e-43a6-92bc-0b2c306eb61b" providerId="ADAL" clId="{51716C1A-5683-4056-910C-24DCD89182C0}"/>
    <pc:docChg chg="undo custSel addSld delSld modSld sldOrd">
      <pc:chgData name="Chatzimiltis, Sotiris (PG/R - Comp Sci &amp; Elec Eng)" userId="1f0cf6d7-306e-43a6-92bc-0b2c306eb61b" providerId="ADAL" clId="{51716C1A-5683-4056-910C-24DCD89182C0}" dt="2023-10-19T12:17:39.798" v="12126"/>
      <pc:docMkLst>
        <pc:docMk/>
      </pc:docMkLst>
      <pc:sldChg chg="modNotesTx">
        <pc:chgData name="Chatzimiltis, Sotiris (PG/R - Comp Sci &amp; Elec Eng)" userId="1f0cf6d7-306e-43a6-92bc-0b2c306eb61b" providerId="ADAL" clId="{51716C1A-5683-4056-910C-24DCD89182C0}" dt="2023-10-18T09:08:55.499" v="6344" actId="20577"/>
        <pc:sldMkLst>
          <pc:docMk/>
          <pc:sldMk cId="2474481191" sldId="256"/>
        </pc:sldMkLst>
      </pc:sldChg>
      <pc:sldChg chg="addSp delSp modSp mod modShow modCm modNotesTx">
        <pc:chgData name="Chatzimiltis, Sotiris (PG/R - Comp Sci &amp; Elec Eng)" userId="1f0cf6d7-306e-43a6-92bc-0b2c306eb61b" providerId="ADAL" clId="{51716C1A-5683-4056-910C-24DCD89182C0}" dt="2023-10-19T11:57:25.974" v="11499" actId="20577"/>
        <pc:sldMkLst>
          <pc:docMk/>
          <pc:sldMk cId="3998880902" sldId="257"/>
        </pc:sldMkLst>
        <pc:spChg chg="mod">
          <ac:chgData name="Chatzimiltis, Sotiris (PG/R - Comp Sci &amp; Elec Eng)" userId="1f0cf6d7-306e-43a6-92bc-0b2c306eb61b" providerId="ADAL" clId="{51716C1A-5683-4056-910C-24DCD89182C0}" dt="2023-10-17T08:59:06.472" v="16" actId="20577"/>
          <ac:spMkLst>
            <pc:docMk/>
            <pc:sldMk cId="3998880902" sldId="257"/>
            <ac:spMk id="2" creationId="{2169A7EB-8AB1-7A23-9191-FB7811859512}"/>
          </ac:spMkLst>
        </pc:spChg>
        <pc:spChg chg="add del mod">
          <ac:chgData name="Chatzimiltis, Sotiris (PG/R - Comp Sci &amp; Elec Eng)" userId="1f0cf6d7-306e-43a6-92bc-0b2c306eb61b" providerId="ADAL" clId="{51716C1A-5683-4056-910C-24DCD89182C0}" dt="2023-10-17T08:58:55.585" v="2"/>
          <ac:spMkLst>
            <pc:docMk/>
            <pc:sldMk cId="3998880902" sldId="257"/>
            <ac:spMk id="4" creationId="{79F89202-A10C-AA73-BA3C-B2DD6EA7F3A5}"/>
          </ac:spMkLst>
        </pc:spChg>
        <pc:spChg chg="mod">
          <ac:chgData name="Chatzimiltis, Sotiris (PG/R - Comp Sci &amp; Elec Eng)" userId="1f0cf6d7-306e-43a6-92bc-0b2c306eb61b" providerId="ADAL" clId="{51716C1A-5683-4056-910C-24DCD89182C0}" dt="2023-10-19T11:57:25.974" v="11499" actId="20577"/>
          <ac:spMkLst>
            <pc:docMk/>
            <pc:sldMk cId="3998880902" sldId="257"/>
            <ac:spMk id="11" creationId="{12495A78-5B15-F02C-7E25-58F732AD3042}"/>
          </ac:spMkLst>
        </pc:spChg>
        <pc:spChg chg="mod">
          <ac:chgData name="Chatzimiltis, Sotiris (PG/R - Comp Sci &amp; Elec Eng)" userId="1f0cf6d7-306e-43a6-92bc-0b2c306eb61b" providerId="ADAL" clId="{51716C1A-5683-4056-910C-24DCD89182C0}" dt="2023-10-17T08:59:03.808" v="4"/>
          <ac:spMkLst>
            <pc:docMk/>
            <pc:sldMk cId="3998880902" sldId="257"/>
            <ac:spMk id="27" creationId="{94AAE8B7-7D0F-D062-3F97-90C5E9573E5E}"/>
          </ac:spMkLst>
        </pc:spChg>
        <pc:graphicFrameChg chg="add mod">
          <ac:chgData name="Chatzimiltis, Sotiris (PG/R - Comp Sci &amp; Elec Eng)" userId="1f0cf6d7-306e-43a6-92bc-0b2c306eb61b" providerId="ADAL" clId="{51716C1A-5683-4056-910C-24DCD89182C0}" dt="2023-10-17T08:58:55.585" v="2"/>
          <ac:graphicFrameMkLst>
            <pc:docMk/>
            <pc:sldMk cId="3998880902" sldId="257"/>
            <ac:graphicFrameMk id="8" creationId="{F5584925-7B40-470F-0274-ACCDFE569003}"/>
          </ac:graphicFrameMkLst>
        </pc:graphicFrameChg>
        <pc:picChg chg="del">
          <ac:chgData name="Chatzimiltis, Sotiris (PG/R - Comp Sci &amp; Elec Eng)" userId="1f0cf6d7-306e-43a6-92bc-0b2c306eb61b" providerId="ADAL" clId="{51716C1A-5683-4056-910C-24DCD89182C0}" dt="2023-10-17T08:58:49.418" v="0" actId="478"/>
          <ac:picMkLst>
            <pc:docMk/>
            <pc:sldMk cId="3998880902" sldId="257"/>
            <ac:picMk id="6" creationId="{BE96E66D-8E9B-C246-DB59-F50334581889}"/>
          </ac:picMkLst>
        </pc:picChg>
      </pc:sldChg>
      <pc:sldChg chg="modSp mod modShow modNotesTx">
        <pc:chgData name="Chatzimiltis, Sotiris (PG/R - Comp Sci &amp; Elec Eng)" userId="1f0cf6d7-306e-43a6-92bc-0b2c306eb61b" providerId="ADAL" clId="{51716C1A-5683-4056-910C-24DCD89182C0}" dt="2023-10-18T13:08:16.936" v="11156" actId="6549"/>
        <pc:sldMkLst>
          <pc:docMk/>
          <pc:sldMk cId="3018882003" sldId="258"/>
        </pc:sldMkLst>
        <pc:graphicFrameChg chg="mod">
          <ac:chgData name="Chatzimiltis, Sotiris (PG/R - Comp Sci &amp; Elec Eng)" userId="1f0cf6d7-306e-43a6-92bc-0b2c306eb61b" providerId="ADAL" clId="{51716C1A-5683-4056-910C-24DCD89182C0}" dt="2023-10-18T11:25:47.643" v="10698" actId="20577"/>
          <ac:graphicFrameMkLst>
            <pc:docMk/>
            <pc:sldMk cId="3018882003" sldId="258"/>
            <ac:graphicFrameMk id="14" creationId="{B1CB9677-D30C-2B87-196E-56FAD5C4DFE0}"/>
          </ac:graphicFrameMkLst>
        </pc:graphicFrameChg>
      </pc:sldChg>
      <pc:sldChg chg="delSp modSp mod modCm modNotesTx">
        <pc:chgData name="Chatzimiltis, Sotiris (PG/R - Comp Sci &amp; Elec Eng)" userId="1f0cf6d7-306e-43a6-92bc-0b2c306eb61b" providerId="ADAL" clId="{51716C1A-5683-4056-910C-24DCD89182C0}" dt="2023-10-19T12:17:26.289" v="12123"/>
        <pc:sldMkLst>
          <pc:docMk/>
          <pc:sldMk cId="608962806" sldId="259"/>
        </pc:sldMkLst>
        <pc:spChg chg="mod">
          <ac:chgData name="Chatzimiltis, Sotiris (PG/R - Comp Sci &amp; Elec Eng)" userId="1f0cf6d7-306e-43a6-92bc-0b2c306eb61b" providerId="ADAL" clId="{51716C1A-5683-4056-910C-24DCD89182C0}" dt="2023-10-19T12:10:46.629" v="11883" actId="20577"/>
          <ac:spMkLst>
            <pc:docMk/>
            <pc:sldMk cId="608962806" sldId="259"/>
            <ac:spMk id="9" creationId="{AB00342B-485C-CCD4-72B8-1D6468611296}"/>
          </ac:spMkLst>
        </pc:spChg>
        <pc:spChg chg="mod">
          <ac:chgData name="Chatzimiltis, Sotiris (PG/R - Comp Sci &amp; Elec Eng)" userId="1f0cf6d7-306e-43a6-92bc-0b2c306eb61b" providerId="ADAL" clId="{51716C1A-5683-4056-910C-24DCD89182C0}" dt="2023-10-19T12:10:54.940" v="11884" actId="1076"/>
          <ac:spMkLst>
            <pc:docMk/>
            <pc:sldMk cId="608962806" sldId="259"/>
            <ac:spMk id="11" creationId="{ACF8807F-EE3B-9513-19CA-FA797529CA57}"/>
          </ac:spMkLst>
        </pc:spChg>
        <pc:graphicFrameChg chg="del">
          <ac:chgData name="Chatzimiltis, Sotiris (PG/R - Comp Sci &amp; Elec Eng)" userId="1f0cf6d7-306e-43a6-92bc-0b2c306eb61b" providerId="ADAL" clId="{51716C1A-5683-4056-910C-24DCD89182C0}" dt="2023-10-17T08:58:52.951" v="1" actId="21"/>
          <ac:graphicFrameMkLst>
            <pc:docMk/>
            <pc:sldMk cId="608962806" sldId="259"/>
            <ac:graphicFrameMk id="5" creationId="{2CDAE31D-CD86-89DB-A0CC-6D8375D50ABF}"/>
          </ac:graphicFrameMkLst>
        </pc:graphicFrameChg>
      </pc:sldChg>
      <pc:sldChg chg="mod modShow modNotesTx">
        <pc:chgData name="Chatzimiltis, Sotiris (PG/R - Comp Sci &amp; Elec Eng)" userId="1f0cf6d7-306e-43a6-92bc-0b2c306eb61b" providerId="ADAL" clId="{51716C1A-5683-4056-910C-24DCD89182C0}" dt="2023-10-18T13:13:58.850" v="11274" actId="20577"/>
        <pc:sldMkLst>
          <pc:docMk/>
          <pc:sldMk cId="4280174444" sldId="261"/>
        </pc:sldMkLst>
      </pc:sldChg>
      <pc:sldChg chg="del">
        <pc:chgData name="Chatzimiltis, Sotiris (PG/R - Comp Sci &amp; Elec Eng)" userId="1f0cf6d7-306e-43a6-92bc-0b2c306eb61b" providerId="ADAL" clId="{51716C1A-5683-4056-910C-24DCD89182C0}" dt="2023-10-17T09:03:36.688" v="31" actId="2696"/>
        <pc:sldMkLst>
          <pc:docMk/>
          <pc:sldMk cId="3645684867" sldId="262"/>
        </pc:sldMkLst>
      </pc:sldChg>
      <pc:sldChg chg="modSp del mod">
        <pc:chgData name="Chatzimiltis, Sotiris (PG/R - Comp Sci &amp; Elec Eng)" userId="1f0cf6d7-306e-43a6-92bc-0b2c306eb61b" providerId="ADAL" clId="{51716C1A-5683-4056-910C-24DCD89182C0}" dt="2023-10-17T10:52:34.885" v="3743" actId="2696"/>
        <pc:sldMkLst>
          <pc:docMk/>
          <pc:sldMk cId="446738841" sldId="263"/>
        </pc:sldMkLst>
        <pc:spChg chg="mod">
          <ac:chgData name="Chatzimiltis, Sotiris (PG/R - Comp Sci &amp; Elec Eng)" userId="1f0cf6d7-306e-43a6-92bc-0b2c306eb61b" providerId="ADAL" clId="{51716C1A-5683-4056-910C-24DCD89182C0}" dt="2023-10-17T09:47:31.843" v="1554" actId="255"/>
          <ac:spMkLst>
            <pc:docMk/>
            <pc:sldMk cId="446738841" sldId="263"/>
            <ac:spMk id="2" creationId="{4A543E70-F531-1BF1-2A15-7D6AFF5BD0A7}"/>
          </ac:spMkLst>
        </pc:spChg>
      </pc:sldChg>
      <pc:sldChg chg="addSp modSp mod modNotesTx">
        <pc:chgData name="Chatzimiltis, Sotiris (PG/R - Comp Sci &amp; Elec Eng)" userId="1f0cf6d7-306e-43a6-92bc-0b2c306eb61b" providerId="ADAL" clId="{51716C1A-5683-4056-910C-24DCD89182C0}" dt="2023-10-19T12:15:10.231" v="12050" actId="20577"/>
        <pc:sldMkLst>
          <pc:docMk/>
          <pc:sldMk cId="1179987996" sldId="264"/>
        </pc:sldMkLst>
        <pc:spChg chg="mod">
          <ac:chgData name="Chatzimiltis, Sotiris (PG/R - Comp Sci &amp; Elec Eng)" userId="1f0cf6d7-306e-43a6-92bc-0b2c306eb61b" providerId="ADAL" clId="{51716C1A-5683-4056-910C-24DCD89182C0}" dt="2023-10-17T09:47:40.176" v="1556" actId="20577"/>
          <ac:spMkLst>
            <pc:docMk/>
            <pc:sldMk cId="1179987996" sldId="264"/>
            <ac:spMk id="2" creationId="{7E0702F9-E630-4F1F-05AE-F04C0828483D}"/>
          </ac:spMkLst>
        </pc:spChg>
        <pc:spChg chg="mod">
          <ac:chgData name="Chatzimiltis, Sotiris (PG/R - Comp Sci &amp; Elec Eng)" userId="1f0cf6d7-306e-43a6-92bc-0b2c306eb61b" providerId="ADAL" clId="{51716C1A-5683-4056-910C-24DCD89182C0}" dt="2023-10-17T11:10:03.055" v="4366" actId="6549"/>
          <ac:spMkLst>
            <pc:docMk/>
            <pc:sldMk cId="1179987996" sldId="264"/>
            <ac:spMk id="4" creationId="{1771C9E7-B10D-9E66-DCEC-EFFC4B12810A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9T12:15:10.231" v="12050" actId="20577"/>
          <ac:spMkLst>
            <pc:docMk/>
            <pc:sldMk cId="1179987996" sldId="264"/>
            <ac:spMk id="6" creationId="{2CC2AF13-414E-0AF5-1392-0CF7A865DFED}"/>
          </ac:spMkLst>
        </pc:spChg>
        <pc:graphicFrameChg chg="mod modGraphic">
          <ac:chgData name="Chatzimiltis, Sotiris (PG/R - Comp Sci &amp; Elec Eng)" userId="1f0cf6d7-306e-43a6-92bc-0b2c306eb61b" providerId="ADAL" clId="{51716C1A-5683-4056-910C-24DCD89182C0}" dt="2023-10-17T13:08:00.123" v="5630" actId="14100"/>
          <ac:graphicFrameMkLst>
            <pc:docMk/>
            <pc:sldMk cId="1179987996" sldId="264"/>
            <ac:graphicFrameMk id="5" creationId="{58501095-C970-7AE0-6850-D00DB4CC9C8D}"/>
          </ac:graphicFrameMkLst>
        </pc:graphicFrameChg>
      </pc:sldChg>
      <pc:sldChg chg="modSp mod modShow modNotesTx">
        <pc:chgData name="Chatzimiltis, Sotiris (PG/R - Comp Sci &amp; Elec Eng)" userId="1f0cf6d7-306e-43a6-92bc-0b2c306eb61b" providerId="ADAL" clId="{51716C1A-5683-4056-910C-24DCD89182C0}" dt="2023-10-19T12:17:39.798" v="12126"/>
        <pc:sldMkLst>
          <pc:docMk/>
          <pc:sldMk cId="2937796964" sldId="266"/>
        </pc:sldMkLst>
        <pc:spChg chg="mod">
          <ac:chgData name="Chatzimiltis, Sotiris (PG/R - Comp Sci &amp; Elec Eng)" userId="1f0cf6d7-306e-43a6-92bc-0b2c306eb61b" providerId="ADAL" clId="{51716C1A-5683-4056-910C-24DCD89182C0}" dt="2023-10-19T12:10:58.451" v="11885" actId="1076"/>
          <ac:spMkLst>
            <pc:docMk/>
            <pc:sldMk cId="2937796964" sldId="266"/>
            <ac:spMk id="16" creationId="{64D3FD04-4142-E470-7C50-6499B2EF6943}"/>
          </ac:spMkLst>
        </pc:spChg>
        <pc:graphicFrameChg chg="mod">
          <ac:chgData name="Chatzimiltis, Sotiris (PG/R - Comp Sci &amp; Elec Eng)" userId="1f0cf6d7-306e-43a6-92bc-0b2c306eb61b" providerId="ADAL" clId="{51716C1A-5683-4056-910C-24DCD89182C0}" dt="2023-10-17T10:14:19.524" v="2281" actId="20577"/>
          <ac:graphicFrameMkLst>
            <pc:docMk/>
            <pc:sldMk cId="2937796964" sldId="266"/>
            <ac:graphicFrameMk id="13" creationId="{DFCB584E-F9F9-77CB-3546-ACB4606E86BF}"/>
          </ac:graphicFrameMkLst>
        </pc:graphicFrameChg>
      </pc:sldChg>
      <pc:sldChg chg="del">
        <pc:chgData name="Chatzimiltis, Sotiris (PG/R - Comp Sci &amp; Elec Eng)" userId="1f0cf6d7-306e-43a6-92bc-0b2c306eb61b" providerId="ADAL" clId="{51716C1A-5683-4056-910C-24DCD89182C0}" dt="2023-10-17T09:03:29.816" v="30" actId="2696"/>
        <pc:sldMkLst>
          <pc:docMk/>
          <pc:sldMk cId="575670610" sldId="268"/>
        </pc:sldMkLst>
      </pc:sldChg>
      <pc:sldChg chg="addSp delSp modSp del mod modClrScheme modShow chgLayout modNotesTx">
        <pc:chgData name="Chatzimiltis, Sotiris (PG/R - Comp Sci &amp; Elec Eng)" userId="1f0cf6d7-306e-43a6-92bc-0b2c306eb61b" providerId="ADAL" clId="{51716C1A-5683-4056-910C-24DCD89182C0}" dt="2023-10-18T10:56:42.462" v="10615" actId="2696"/>
        <pc:sldMkLst>
          <pc:docMk/>
          <pc:sldMk cId="458880082" sldId="269"/>
        </pc:sldMkLst>
        <pc:spChg chg="mod ord">
          <ac:chgData name="Chatzimiltis, Sotiris (PG/R - Comp Sci &amp; Elec Eng)" userId="1f0cf6d7-306e-43a6-92bc-0b2c306eb61b" providerId="ADAL" clId="{51716C1A-5683-4056-910C-24DCD89182C0}" dt="2023-10-18T10:21:06.089" v="8926" actId="20577"/>
          <ac:spMkLst>
            <pc:docMk/>
            <pc:sldMk cId="458880082" sldId="269"/>
            <ac:spMk id="2" creationId="{7E0702F9-E630-4F1F-05AE-F04C0828483D}"/>
          </ac:spMkLst>
        </pc:spChg>
        <pc:spChg chg="add del mod ord">
          <ac:chgData name="Chatzimiltis, Sotiris (PG/R - Comp Sci &amp; Elec Eng)" userId="1f0cf6d7-306e-43a6-92bc-0b2c306eb61b" providerId="ADAL" clId="{51716C1A-5683-4056-910C-24DCD89182C0}" dt="2023-10-18T10:20:17.835" v="8901" actId="26606"/>
          <ac:spMkLst>
            <pc:docMk/>
            <pc:sldMk cId="458880082" sldId="269"/>
            <ac:spMk id="3" creationId="{72A8DA86-99F2-8175-5141-A20C99E0F5CB}"/>
          </ac:spMkLst>
        </pc:spChg>
        <pc:spChg chg="add del mod ord">
          <ac:chgData name="Chatzimiltis, Sotiris (PG/R - Comp Sci &amp; Elec Eng)" userId="1f0cf6d7-306e-43a6-92bc-0b2c306eb61b" providerId="ADAL" clId="{51716C1A-5683-4056-910C-24DCD89182C0}" dt="2023-10-18T10:20:17.835" v="8901" actId="26606"/>
          <ac:spMkLst>
            <pc:docMk/>
            <pc:sldMk cId="458880082" sldId="269"/>
            <ac:spMk id="4" creationId="{5816FABD-FDA2-0DFE-B0AE-535B6A607DC5}"/>
          </ac:spMkLst>
        </pc:spChg>
        <pc:spChg chg="add del mod">
          <ac:chgData name="Chatzimiltis, Sotiris (PG/R - Comp Sci &amp; Elec Eng)" userId="1f0cf6d7-306e-43a6-92bc-0b2c306eb61b" providerId="ADAL" clId="{51716C1A-5683-4056-910C-24DCD89182C0}" dt="2023-10-17T09:02:27.225" v="26" actId="478"/>
          <ac:spMkLst>
            <pc:docMk/>
            <pc:sldMk cId="458880082" sldId="269"/>
            <ac:spMk id="4" creationId="{CF8D50FE-C3EA-702F-1C5A-0C4AE87AF1EE}"/>
          </ac:spMkLst>
        </pc:spChg>
        <pc:spChg chg="del">
          <ac:chgData name="Chatzimiltis, Sotiris (PG/R - Comp Sci &amp; Elec Eng)" userId="1f0cf6d7-306e-43a6-92bc-0b2c306eb61b" providerId="ADAL" clId="{51716C1A-5683-4056-910C-24DCD89182C0}" dt="2023-10-17T09:02:29.259" v="27" actId="478"/>
          <ac:spMkLst>
            <pc:docMk/>
            <pc:sldMk cId="458880082" sldId="269"/>
            <ac:spMk id="19" creationId="{909A6ABB-32E0-121C-567E-27452EF8AE09}"/>
          </ac:spMkLst>
        </pc:spChg>
        <pc:spChg chg="mod ord">
          <ac:chgData name="Chatzimiltis, Sotiris (PG/R - Comp Sci &amp; Elec Eng)" userId="1f0cf6d7-306e-43a6-92bc-0b2c306eb61b" providerId="ADAL" clId="{51716C1A-5683-4056-910C-24DCD89182C0}" dt="2023-10-18T10:20:17.835" v="8901" actId="26606"/>
          <ac:spMkLst>
            <pc:docMk/>
            <pc:sldMk cId="458880082" sldId="269"/>
            <ac:spMk id="21" creationId="{1291C797-C00E-8CD2-ACCE-2F7C9615828E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8T10:36:54.855" v="10332" actId="1076"/>
          <ac:spMkLst>
            <pc:docMk/>
            <pc:sldMk cId="458880082" sldId="269"/>
            <ac:spMk id="26" creationId="{C2D7FC09-F9E5-64C8-B61B-460E787C13D5}"/>
          </ac:spMkLst>
        </pc:spChg>
        <pc:graphicFrameChg chg="del">
          <ac:chgData name="Chatzimiltis, Sotiris (PG/R - Comp Sci &amp; Elec Eng)" userId="1f0cf6d7-306e-43a6-92bc-0b2c306eb61b" providerId="ADAL" clId="{51716C1A-5683-4056-910C-24DCD89182C0}" dt="2023-10-17T09:02:23.098" v="25" actId="478"/>
          <ac:graphicFrameMkLst>
            <pc:docMk/>
            <pc:sldMk cId="458880082" sldId="269"/>
            <ac:graphicFrameMk id="17" creationId="{A7F83C6C-46C3-C162-6DA0-349918B51D65}"/>
          </ac:graphicFrameMkLst>
        </pc:graphicFrameChg>
        <pc:graphicFrameChg chg="mod modGraphic">
          <ac:chgData name="Chatzimiltis, Sotiris (PG/R - Comp Sci &amp; Elec Eng)" userId="1f0cf6d7-306e-43a6-92bc-0b2c306eb61b" providerId="ADAL" clId="{51716C1A-5683-4056-910C-24DCD89182C0}" dt="2023-10-18T10:20:17.835" v="8901" actId="26606"/>
          <ac:graphicFrameMkLst>
            <pc:docMk/>
            <pc:sldMk cId="458880082" sldId="269"/>
            <ac:graphicFrameMk id="18" creationId="{D8880CF6-D403-072C-770D-911AFF7EC639}"/>
          </ac:graphicFrameMkLst>
        </pc:graphicFrameChg>
      </pc:sldChg>
      <pc:sldChg chg="addSp modSp mod modNotesTx">
        <pc:chgData name="Chatzimiltis, Sotiris (PG/R - Comp Sci &amp; Elec Eng)" userId="1f0cf6d7-306e-43a6-92bc-0b2c306eb61b" providerId="ADAL" clId="{51716C1A-5683-4056-910C-24DCD89182C0}" dt="2023-10-19T12:15:24.293" v="12063" actId="14100"/>
        <pc:sldMkLst>
          <pc:docMk/>
          <pc:sldMk cId="2946636587" sldId="270"/>
        </pc:sldMkLst>
        <pc:spChg chg="mod">
          <ac:chgData name="Chatzimiltis, Sotiris (PG/R - Comp Sci &amp; Elec Eng)" userId="1f0cf6d7-306e-43a6-92bc-0b2c306eb61b" providerId="ADAL" clId="{51716C1A-5683-4056-910C-24DCD89182C0}" dt="2023-10-17T09:47:51.249" v="1557" actId="255"/>
          <ac:spMkLst>
            <pc:docMk/>
            <pc:sldMk cId="2946636587" sldId="270"/>
            <ac:spMk id="2" creationId="{7E0702F9-E630-4F1F-05AE-F04C0828483D}"/>
          </ac:spMkLst>
        </pc:spChg>
        <pc:spChg chg="mod">
          <ac:chgData name="Chatzimiltis, Sotiris (PG/R - Comp Sci &amp; Elec Eng)" userId="1f0cf6d7-306e-43a6-92bc-0b2c306eb61b" providerId="ADAL" clId="{51716C1A-5683-4056-910C-24DCD89182C0}" dt="2023-10-17T11:13:55.391" v="4574" actId="20577"/>
          <ac:spMkLst>
            <pc:docMk/>
            <pc:sldMk cId="2946636587" sldId="270"/>
            <ac:spMk id="4" creationId="{1771C9E7-B10D-9E66-DCEC-EFFC4B12810A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9T12:15:24.293" v="12063" actId="14100"/>
          <ac:spMkLst>
            <pc:docMk/>
            <pc:sldMk cId="2946636587" sldId="270"/>
            <ac:spMk id="6" creationId="{DF173A8B-4049-1B90-5431-B2240922ACBE}"/>
          </ac:spMkLst>
        </pc:spChg>
        <pc:graphicFrameChg chg="mod modGraphic">
          <ac:chgData name="Chatzimiltis, Sotiris (PG/R - Comp Sci &amp; Elec Eng)" userId="1f0cf6d7-306e-43a6-92bc-0b2c306eb61b" providerId="ADAL" clId="{51716C1A-5683-4056-910C-24DCD89182C0}" dt="2023-10-17T13:08:15.354" v="5631" actId="14100"/>
          <ac:graphicFrameMkLst>
            <pc:docMk/>
            <pc:sldMk cId="2946636587" sldId="270"/>
            <ac:graphicFrameMk id="5" creationId="{F98C9D09-28F8-BBD6-5FE6-4CF3BD8F9658}"/>
          </ac:graphicFrameMkLst>
        </pc:graphicFrameChg>
      </pc:sldChg>
      <pc:sldChg chg="modSp mod modShow modNotesTx">
        <pc:chgData name="Chatzimiltis, Sotiris (PG/R - Comp Sci &amp; Elec Eng)" userId="1f0cf6d7-306e-43a6-92bc-0b2c306eb61b" providerId="ADAL" clId="{51716C1A-5683-4056-910C-24DCD89182C0}" dt="2023-10-18T14:37:07.038" v="11459" actId="14734"/>
        <pc:sldMkLst>
          <pc:docMk/>
          <pc:sldMk cId="2984108703" sldId="271"/>
        </pc:sldMkLst>
        <pc:spChg chg="mod">
          <ac:chgData name="Chatzimiltis, Sotiris (PG/R - Comp Sci &amp; Elec Eng)" userId="1f0cf6d7-306e-43a6-92bc-0b2c306eb61b" providerId="ADAL" clId="{51716C1A-5683-4056-910C-24DCD89182C0}" dt="2023-10-17T09:46:32.212" v="1531" actId="20577"/>
          <ac:spMkLst>
            <pc:docMk/>
            <pc:sldMk cId="2984108703" sldId="271"/>
            <ac:spMk id="2" creationId="{DA96C107-9EB2-FB22-4DF1-B567D700D8DE}"/>
          </ac:spMkLst>
        </pc:spChg>
        <pc:graphicFrameChg chg="mod modGraphic">
          <ac:chgData name="Chatzimiltis, Sotiris (PG/R - Comp Sci &amp; Elec Eng)" userId="1f0cf6d7-306e-43a6-92bc-0b2c306eb61b" providerId="ADAL" clId="{51716C1A-5683-4056-910C-24DCD89182C0}" dt="2023-10-18T14:37:07.038" v="11459" actId="14734"/>
          <ac:graphicFrameMkLst>
            <pc:docMk/>
            <pc:sldMk cId="2984108703" sldId="271"/>
            <ac:graphicFrameMk id="7" creationId="{4039F943-610A-31B3-CCFF-2939ED2B1173}"/>
          </ac:graphicFrameMkLst>
        </pc:graphicFrameChg>
      </pc:sldChg>
      <pc:sldChg chg="addSp modSp mod modShow modNotesTx">
        <pc:chgData name="Chatzimiltis, Sotiris (PG/R - Comp Sci &amp; Elec Eng)" userId="1f0cf6d7-306e-43a6-92bc-0b2c306eb61b" providerId="ADAL" clId="{51716C1A-5683-4056-910C-24DCD89182C0}" dt="2023-10-19T12:11:10.092" v="11887" actId="1076"/>
        <pc:sldMkLst>
          <pc:docMk/>
          <pc:sldMk cId="3376749783" sldId="272"/>
        </pc:sldMkLst>
        <pc:spChg chg="mod">
          <ac:chgData name="Chatzimiltis, Sotiris (PG/R - Comp Sci &amp; Elec Eng)" userId="1f0cf6d7-306e-43a6-92bc-0b2c306eb61b" providerId="ADAL" clId="{51716C1A-5683-4056-910C-24DCD89182C0}" dt="2023-10-19T12:04:23.952" v="11656" actId="1076"/>
          <ac:spMkLst>
            <pc:docMk/>
            <pc:sldMk cId="3376749783" sldId="272"/>
            <ac:spMk id="6" creationId="{E8C1EBB6-72FA-DD13-0DE1-6077BF584C31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9T12:11:10.092" v="11887" actId="1076"/>
          <ac:spMkLst>
            <pc:docMk/>
            <pc:sldMk cId="3376749783" sldId="272"/>
            <ac:spMk id="12" creationId="{0EA583A1-C46E-AA8D-F9AA-8FFF87A46A2D}"/>
          </ac:spMkLst>
        </pc:spChg>
        <pc:grpChg chg="mod">
          <ac:chgData name="Chatzimiltis, Sotiris (PG/R - Comp Sci &amp; Elec Eng)" userId="1f0cf6d7-306e-43a6-92bc-0b2c306eb61b" providerId="ADAL" clId="{51716C1A-5683-4056-910C-24DCD89182C0}" dt="2023-10-19T12:04:29.188" v="11657" actId="164"/>
          <ac:grpSpMkLst>
            <pc:docMk/>
            <pc:sldMk cId="3376749783" sldId="272"/>
            <ac:grpSpMk id="3" creationId="{1FE31780-9A96-8EBB-1E95-CC5C6857C9D3}"/>
          </ac:grpSpMkLst>
        </pc:grpChg>
        <pc:grpChg chg="mod">
          <ac:chgData name="Chatzimiltis, Sotiris (PG/R - Comp Sci &amp; Elec Eng)" userId="1f0cf6d7-306e-43a6-92bc-0b2c306eb61b" providerId="ADAL" clId="{51716C1A-5683-4056-910C-24DCD89182C0}" dt="2023-10-19T12:04:29.188" v="11657" actId="164"/>
          <ac:grpSpMkLst>
            <pc:docMk/>
            <pc:sldMk cId="3376749783" sldId="272"/>
            <ac:grpSpMk id="9" creationId="{7B3F7E01-BA8E-3BFE-5D67-EB3550B3311C}"/>
          </ac:grpSpMkLst>
        </pc:grpChg>
        <pc:grpChg chg="add mod">
          <ac:chgData name="Chatzimiltis, Sotiris (PG/R - Comp Sci &amp; Elec Eng)" userId="1f0cf6d7-306e-43a6-92bc-0b2c306eb61b" providerId="ADAL" clId="{51716C1A-5683-4056-910C-24DCD89182C0}" dt="2023-10-19T12:04:32.176" v="11658" actId="1076"/>
          <ac:grpSpMkLst>
            <pc:docMk/>
            <pc:sldMk cId="3376749783" sldId="272"/>
            <ac:grpSpMk id="14" creationId="{1BEE9716-9DE3-E04C-849C-05247B521743}"/>
          </ac:grpSpMkLst>
        </pc:grpChg>
        <pc:picChg chg="mod">
          <ac:chgData name="Chatzimiltis, Sotiris (PG/R - Comp Sci &amp; Elec Eng)" userId="1f0cf6d7-306e-43a6-92bc-0b2c306eb61b" providerId="ADAL" clId="{51716C1A-5683-4056-910C-24DCD89182C0}" dt="2023-10-19T12:04:29.188" v="11657" actId="164"/>
          <ac:picMkLst>
            <pc:docMk/>
            <pc:sldMk cId="3376749783" sldId="272"/>
            <ac:picMk id="5" creationId="{BFB1D40D-297A-57ED-BE5D-4D410BA24F73}"/>
          </ac:picMkLst>
        </pc:picChg>
      </pc:sldChg>
      <pc:sldChg chg="addSp delSp modSp mod modShow modNotesTx">
        <pc:chgData name="Chatzimiltis, Sotiris (PG/R - Comp Sci &amp; Elec Eng)" userId="1f0cf6d7-306e-43a6-92bc-0b2c306eb61b" providerId="ADAL" clId="{51716C1A-5683-4056-910C-24DCD89182C0}" dt="2023-10-19T12:16:56.589" v="12114" actId="20577"/>
        <pc:sldMkLst>
          <pc:docMk/>
          <pc:sldMk cId="79711211" sldId="273"/>
        </pc:sldMkLst>
        <pc:spChg chg="mod">
          <ac:chgData name="Chatzimiltis, Sotiris (PG/R - Comp Sci &amp; Elec Eng)" userId="1f0cf6d7-306e-43a6-92bc-0b2c306eb61b" providerId="ADAL" clId="{51716C1A-5683-4056-910C-24DCD89182C0}" dt="2023-10-19T12:03:47.576" v="11606" actId="1076"/>
          <ac:spMkLst>
            <pc:docMk/>
            <pc:sldMk cId="79711211" sldId="273"/>
            <ac:spMk id="9" creationId="{D6BF76F1-CC5A-7462-0E7D-4737F10E0561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9T12:11:02.660" v="11886" actId="1076"/>
          <ac:spMkLst>
            <pc:docMk/>
            <pc:sldMk cId="79711211" sldId="273"/>
            <ac:spMk id="12" creationId="{AA8C10C7-E9C2-C716-B998-A514C09F8C06}"/>
          </ac:spMkLst>
        </pc:spChg>
        <pc:spChg chg="add del">
          <ac:chgData name="Chatzimiltis, Sotiris (PG/R - Comp Sci &amp; Elec Eng)" userId="1f0cf6d7-306e-43a6-92bc-0b2c306eb61b" providerId="ADAL" clId="{51716C1A-5683-4056-910C-24DCD89182C0}" dt="2023-10-18T09:26:25.942" v="6960" actId="478"/>
          <ac:spMkLst>
            <pc:docMk/>
            <pc:sldMk cId="79711211" sldId="273"/>
            <ac:spMk id="13" creationId="{593490D0-130F-A1AD-27AF-B07FD8A965DE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9T12:03:39.194" v="11604" actId="164"/>
          <ac:spMkLst>
            <pc:docMk/>
            <pc:sldMk cId="79711211" sldId="273"/>
            <ac:spMk id="14" creationId="{95B2ED92-69B3-2F14-EFFE-2ED23BD05CE3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9T12:03:39.194" v="11604" actId="164"/>
          <ac:spMkLst>
            <pc:docMk/>
            <pc:sldMk cId="79711211" sldId="273"/>
            <ac:spMk id="15" creationId="{9FBBB95F-C398-D75E-B9C6-314DE78AA2B7}"/>
          </ac:spMkLst>
        </pc:spChg>
        <pc:spChg chg="mod">
          <ac:chgData name="Chatzimiltis, Sotiris (PG/R - Comp Sci &amp; Elec Eng)" userId="1f0cf6d7-306e-43a6-92bc-0b2c306eb61b" providerId="ADAL" clId="{51716C1A-5683-4056-910C-24DCD89182C0}" dt="2023-10-18T09:29:35.548" v="6989"/>
          <ac:spMkLst>
            <pc:docMk/>
            <pc:sldMk cId="79711211" sldId="273"/>
            <ac:spMk id="20" creationId="{5E28616A-E227-98D6-9C60-2F2B618E2D7D}"/>
          </ac:spMkLst>
        </pc:spChg>
        <pc:spChg chg="mod">
          <ac:chgData name="Chatzimiltis, Sotiris (PG/R - Comp Sci &amp; Elec Eng)" userId="1f0cf6d7-306e-43a6-92bc-0b2c306eb61b" providerId="ADAL" clId="{51716C1A-5683-4056-910C-24DCD89182C0}" dt="2023-10-18T09:29:35.548" v="6989"/>
          <ac:spMkLst>
            <pc:docMk/>
            <pc:sldMk cId="79711211" sldId="273"/>
            <ac:spMk id="21" creationId="{020A6092-3289-49CA-6607-A27A594F309E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9T12:03:39.194" v="11604" actId="164"/>
          <ac:spMkLst>
            <pc:docMk/>
            <pc:sldMk cId="79711211" sldId="273"/>
            <ac:spMk id="22" creationId="{405F4ADA-5B87-2B3F-591E-326F411625A5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9T12:03:39.194" v="11604" actId="164"/>
          <ac:spMkLst>
            <pc:docMk/>
            <pc:sldMk cId="79711211" sldId="273"/>
            <ac:spMk id="25" creationId="{85CF119D-A6AD-8CC6-7A66-464BCC917FAB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9T12:03:39.194" v="11604" actId="164"/>
          <ac:spMkLst>
            <pc:docMk/>
            <pc:sldMk cId="79711211" sldId="273"/>
            <ac:spMk id="26" creationId="{AE1E7C7C-774E-6F5E-1D10-931B425D5211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9T12:03:39.194" v="11604" actId="164"/>
          <ac:spMkLst>
            <pc:docMk/>
            <pc:sldMk cId="79711211" sldId="273"/>
            <ac:spMk id="28" creationId="{212591BC-4FFA-B691-965B-008C069D1E74}"/>
          </ac:spMkLst>
        </pc:spChg>
        <pc:grpChg chg="mod">
          <ac:chgData name="Chatzimiltis, Sotiris (PG/R - Comp Sci &amp; Elec Eng)" userId="1f0cf6d7-306e-43a6-92bc-0b2c306eb61b" providerId="ADAL" clId="{51716C1A-5683-4056-910C-24DCD89182C0}" dt="2023-10-19T12:03:39.194" v="11604" actId="164"/>
          <ac:grpSpMkLst>
            <pc:docMk/>
            <pc:sldMk cId="79711211" sldId="273"/>
            <ac:grpSpMk id="3" creationId="{E3B95964-7E69-E10F-69DE-02C88DCA395C}"/>
          </ac:grpSpMkLst>
        </pc:grpChg>
        <pc:grpChg chg="mod">
          <ac:chgData name="Chatzimiltis, Sotiris (PG/R - Comp Sci &amp; Elec Eng)" userId="1f0cf6d7-306e-43a6-92bc-0b2c306eb61b" providerId="ADAL" clId="{51716C1A-5683-4056-910C-24DCD89182C0}" dt="2023-10-19T12:03:39.194" v="11604" actId="164"/>
          <ac:grpSpMkLst>
            <pc:docMk/>
            <pc:sldMk cId="79711211" sldId="273"/>
            <ac:grpSpMk id="7" creationId="{20605061-A7BC-5956-8A1C-EDD556C684A7}"/>
          </ac:grpSpMkLst>
        </pc:grpChg>
        <pc:grpChg chg="add mod">
          <ac:chgData name="Chatzimiltis, Sotiris (PG/R - Comp Sci &amp; Elec Eng)" userId="1f0cf6d7-306e-43a6-92bc-0b2c306eb61b" providerId="ADAL" clId="{51716C1A-5683-4056-910C-24DCD89182C0}" dt="2023-10-19T12:03:49.888" v="11607" actId="1076"/>
          <ac:grpSpMkLst>
            <pc:docMk/>
            <pc:sldMk cId="79711211" sldId="273"/>
            <ac:grpSpMk id="16" creationId="{942966DB-1618-CBE9-0C9F-8333EA2B473E}"/>
          </ac:grpSpMkLst>
        </pc:grpChg>
        <pc:grpChg chg="add del mod">
          <ac:chgData name="Chatzimiltis, Sotiris (PG/R - Comp Sci &amp; Elec Eng)" userId="1f0cf6d7-306e-43a6-92bc-0b2c306eb61b" providerId="ADAL" clId="{51716C1A-5683-4056-910C-24DCD89182C0}" dt="2023-10-18T09:29:37.103" v="6990"/>
          <ac:grpSpMkLst>
            <pc:docMk/>
            <pc:sldMk cId="79711211" sldId="273"/>
            <ac:grpSpMk id="19" creationId="{04E0B448-9794-4A49-E4B0-970E1CE246B9}"/>
          </ac:grpSpMkLst>
        </pc:grpChg>
        <pc:picChg chg="mod">
          <ac:chgData name="Chatzimiltis, Sotiris (PG/R - Comp Sci &amp; Elec Eng)" userId="1f0cf6d7-306e-43a6-92bc-0b2c306eb61b" providerId="ADAL" clId="{51716C1A-5683-4056-910C-24DCD89182C0}" dt="2023-10-19T12:03:39.194" v="11604" actId="164"/>
          <ac:picMkLst>
            <pc:docMk/>
            <pc:sldMk cId="79711211" sldId="273"/>
            <ac:picMk id="8" creationId="{17DDE8A7-FAA9-7078-4202-356D7A6ED547}"/>
          </ac:picMkLst>
        </pc:picChg>
        <pc:cxnChg chg="add mod">
          <ac:chgData name="Chatzimiltis, Sotiris (PG/R - Comp Sci &amp; Elec Eng)" userId="1f0cf6d7-306e-43a6-92bc-0b2c306eb61b" providerId="ADAL" clId="{51716C1A-5683-4056-910C-24DCD89182C0}" dt="2023-10-19T12:03:39.194" v="11604" actId="164"/>
          <ac:cxnSpMkLst>
            <pc:docMk/>
            <pc:sldMk cId="79711211" sldId="273"/>
            <ac:cxnSpMk id="17" creationId="{7252420F-7F0E-724A-5029-D7D71A064F07}"/>
          </ac:cxnSpMkLst>
        </pc:cxnChg>
        <pc:cxnChg chg="add mod">
          <ac:chgData name="Chatzimiltis, Sotiris (PG/R - Comp Sci &amp; Elec Eng)" userId="1f0cf6d7-306e-43a6-92bc-0b2c306eb61b" providerId="ADAL" clId="{51716C1A-5683-4056-910C-24DCD89182C0}" dt="2023-10-19T12:03:39.194" v="11604" actId="164"/>
          <ac:cxnSpMkLst>
            <pc:docMk/>
            <pc:sldMk cId="79711211" sldId="273"/>
            <ac:cxnSpMk id="23" creationId="{FEFED9FA-EC6B-9F24-06DA-B8F60C7FA433}"/>
          </ac:cxnSpMkLst>
        </pc:cxnChg>
        <pc:cxnChg chg="add mod">
          <ac:chgData name="Chatzimiltis, Sotiris (PG/R - Comp Sci &amp; Elec Eng)" userId="1f0cf6d7-306e-43a6-92bc-0b2c306eb61b" providerId="ADAL" clId="{51716C1A-5683-4056-910C-24DCD89182C0}" dt="2023-10-19T12:03:39.194" v="11604" actId="164"/>
          <ac:cxnSpMkLst>
            <pc:docMk/>
            <pc:sldMk cId="79711211" sldId="273"/>
            <ac:cxnSpMk id="27" creationId="{4382584D-AFBE-4C38-6D1A-F87F5B93202A}"/>
          </ac:cxnSpMkLst>
        </pc:cxnChg>
      </pc:sldChg>
      <pc:sldChg chg="addSp delSp modSp mod ord modShow modNotesTx">
        <pc:chgData name="Chatzimiltis, Sotiris (PG/R - Comp Sci &amp; Elec Eng)" userId="1f0cf6d7-306e-43a6-92bc-0b2c306eb61b" providerId="ADAL" clId="{51716C1A-5683-4056-910C-24DCD89182C0}" dt="2023-10-19T12:15:48.917" v="12088" actId="1076"/>
        <pc:sldMkLst>
          <pc:docMk/>
          <pc:sldMk cId="493240000" sldId="274"/>
        </pc:sldMkLst>
        <pc:spChg chg="mod">
          <ac:chgData name="Chatzimiltis, Sotiris (PG/R - Comp Sci &amp; Elec Eng)" userId="1f0cf6d7-306e-43a6-92bc-0b2c306eb61b" providerId="ADAL" clId="{51716C1A-5683-4056-910C-24DCD89182C0}" dt="2023-10-17T09:48:04.861" v="1561" actId="255"/>
          <ac:spMkLst>
            <pc:docMk/>
            <pc:sldMk cId="493240000" sldId="274"/>
            <ac:spMk id="2" creationId="{7E0702F9-E630-4F1F-05AE-F04C0828483D}"/>
          </ac:spMkLst>
        </pc:spChg>
        <pc:spChg chg="add del mod">
          <ac:chgData name="Chatzimiltis, Sotiris (PG/R - Comp Sci &amp; Elec Eng)" userId="1f0cf6d7-306e-43a6-92bc-0b2c306eb61b" providerId="ADAL" clId="{51716C1A-5683-4056-910C-24DCD89182C0}" dt="2023-10-17T11:11:31.410" v="4418" actId="478"/>
          <ac:spMkLst>
            <pc:docMk/>
            <pc:sldMk cId="493240000" sldId="274"/>
            <ac:spMk id="3" creationId="{8A2D38B8-1BCE-AAAB-5352-DB61BB764366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8T10:09:25.682" v="8425" actId="14100"/>
          <ac:spMkLst>
            <pc:docMk/>
            <pc:sldMk cId="493240000" sldId="274"/>
            <ac:spMk id="3" creationId="{F7B8C0E5-3AB6-DA3E-C1BC-E4322A50D497}"/>
          </ac:spMkLst>
        </pc:spChg>
        <pc:spChg chg="mod">
          <ac:chgData name="Chatzimiltis, Sotiris (PG/R - Comp Sci &amp; Elec Eng)" userId="1f0cf6d7-306e-43a6-92bc-0b2c306eb61b" providerId="ADAL" clId="{51716C1A-5683-4056-910C-24DCD89182C0}" dt="2023-10-17T11:21:41.290" v="4777" actId="255"/>
          <ac:spMkLst>
            <pc:docMk/>
            <pc:sldMk cId="493240000" sldId="274"/>
            <ac:spMk id="4" creationId="{1771C9E7-B10D-9E66-DCEC-EFFC4B12810A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9T12:15:36.949" v="12073" actId="14100"/>
          <ac:spMkLst>
            <pc:docMk/>
            <pc:sldMk cId="493240000" sldId="274"/>
            <ac:spMk id="9" creationId="{A31C4E99-E0C9-E426-5D72-5229927D494C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9T12:15:48.917" v="12088" actId="1076"/>
          <ac:spMkLst>
            <pc:docMk/>
            <pc:sldMk cId="493240000" sldId="274"/>
            <ac:spMk id="10" creationId="{8B6B7074-D6F6-B836-466A-737EA3E93D9F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8T10:09:36.635" v="8427" actId="1076"/>
          <ac:spMkLst>
            <pc:docMk/>
            <pc:sldMk cId="493240000" sldId="274"/>
            <ac:spMk id="11" creationId="{91B2DECF-EB21-A5AB-5C26-A52D3F6482F0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8T10:09:41.732" v="8429" actId="1076"/>
          <ac:spMkLst>
            <pc:docMk/>
            <pc:sldMk cId="493240000" sldId="274"/>
            <ac:spMk id="12" creationId="{B1E29B00-2DCE-FB50-FF9F-52AD5C928127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8T10:09:48.755" v="8431" actId="1076"/>
          <ac:spMkLst>
            <pc:docMk/>
            <pc:sldMk cId="493240000" sldId="274"/>
            <ac:spMk id="13" creationId="{553C465F-04C3-A41F-32C7-1DAC7BB68FB2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8T10:09:53.323" v="8433" actId="1076"/>
          <ac:spMkLst>
            <pc:docMk/>
            <pc:sldMk cId="493240000" sldId="274"/>
            <ac:spMk id="14" creationId="{59E1C09C-3269-B371-7FA8-6B9ACDD71C18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8T10:10:24.835" v="8439" actId="1076"/>
          <ac:spMkLst>
            <pc:docMk/>
            <pc:sldMk cId="493240000" sldId="274"/>
            <ac:spMk id="15" creationId="{2B49FCD2-BED2-58C7-AC76-080A9C60CC22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8T10:11:14.236" v="8447" actId="1076"/>
          <ac:spMkLst>
            <pc:docMk/>
            <pc:sldMk cId="493240000" sldId="274"/>
            <ac:spMk id="16" creationId="{6233E948-6489-478B-E96A-B6EB3C0FB1A0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8T10:10:15.379" v="8437" actId="1076"/>
          <ac:spMkLst>
            <pc:docMk/>
            <pc:sldMk cId="493240000" sldId="274"/>
            <ac:spMk id="17" creationId="{625790B4-57AA-18E6-8058-BB52FC35E163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8T10:10:29.580" v="8441" actId="1076"/>
          <ac:spMkLst>
            <pc:docMk/>
            <pc:sldMk cId="493240000" sldId="274"/>
            <ac:spMk id="18" creationId="{FD8BD7DD-DCA8-D2DE-6EAE-84DDE9EBA805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8T10:10:34.348" v="8443" actId="1076"/>
          <ac:spMkLst>
            <pc:docMk/>
            <pc:sldMk cId="493240000" sldId="274"/>
            <ac:spMk id="19" creationId="{18732256-F5E6-AD7E-0E7F-46EB3B163DB4}"/>
          </ac:spMkLst>
        </pc:spChg>
        <pc:picChg chg="mod">
          <ac:chgData name="Chatzimiltis, Sotiris (PG/R - Comp Sci &amp; Elec Eng)" userId="1f0cf6d7-306e-43a6-92bc-0b2c306eb61b" providerId="ADAL" clId="{51716C1A-5683-4056-910C-24DCD89182C0}" dt="2023-10-18T10:10:50.331" v="8445" actId="1076"/>
          <ac:picMkLst>
            <pc:docMk/>
            <pc:sldMk cId="493240000" sldId="274"/>
            <ac:picMk id="7" creationId="{32825B4C-AB6A-BE04-1762-D24659A1A5FA}"/>
          </ac:picMkLst>
        </pc:picChg>
        <pc:picChg chg="mod modCrop">
          <ac:chgData name="Chatzimiltis, Sotiris (PG/R - Comp Sci &amp; Elec Eng)" userId="1f0cf6d7-306e-43a6-92bc-0b2c306eb61b" providerId="ADAL" clId="{51716C1A-5683-4056-910C-24DCD89182C0}" dt="2023-10-17T12:46:51.153" v="5190" actId="14100"/>
          <ac:picMkLst>
            <pc:docMk/>
            <pc:sldMk cId="493240000" sldId="274"/>
            <ac:picMk id="8" creationId="{9701CE9B-BE82-2403-2B47-0C204C068208}"/>
          </ac:picMkLst>
        </pc:picChg>
      </pc:sldChg>
      <pc:sldChg chg="del">
        <pc:chgData name="Chatzimiltis, Sotiris (PG/R - Comp Sci &amp; Elec Eng)" userId="1f0cf6d7-306e-43a6-92bc-0b2c306eb61b" providerId="ADAL" clId="{51716C1A-5683-4056-910C-24DCD89182C0}" dt="2023-10-17T09:03:39.025" v="32" actId="2696"/>
        <pc:sldMkLst>
          <pc:docMk/>
          <pc:sldMk cId="3239672247" sldId="275"/>
        </pc:sldMkLst>
      </pc:sldChg>
      <pc:sldChg chg="modSp mod modShow modNotesTx">
        <pc:chgData name="Chatzimiltis, Sotiris (PG/R - Comp Sci &amp; Elec Eng)" userId="1f0cf6d7-306e-43a6-92bc-0b2c306eb61b" providerId="ADAL" clId="{51716C1A-5683-4056-910C-24DCD89182C0}" dt="2023-10-19T12:13:06.997" v="11893"/>
        <pc:sldMkLst>
          <pc:docMk/>
          <pc:sldMk cId="852330645" sldId="276"/>
        </pc:sldMkLst>
        <pc:graphicFrameChg chg="mod modGraphic">
          <ac:chgData name="Chatzimiltis, Sotiris (PG/R - Comp Sci &amp; Elec Eng)" userId="1f0cf6d7-306e-43a6-92bc-0b2c306eb61b" providerId="ADAL" clId="{51716C1A-5683-4056-910C-24DCD89182C0}" dt="2023-10-19T12:13:06.997" v="11893"/>
          <ac:graphicFrameMkLst>
            <pc:docMk/>
            <pc:sldMk cId="852330645" sldId="276"/>
            <ac:graphicFrameMk id="14" creationId="{B1CB9677-D30C-2B87-196E-56FAD5C4DFE0}"/>
          </ac:graphicFrameMkLst>
        </pc:graphicFrameChg>
      </pc:sldChg>
      <pc:sldChg chg="addSp delSp modSp add del mod modShow modNotesTx">
        <pc:chgData name="Chatzimiltis, Sotiris (PG/R - Comp Sci &amp; Elec Eng)" userId="1f0cf6d7-306e-43a6-92bc-0b2c306eb61b" providerId="ADAL" clId="{51716C1A-5683-4056-910C-24DCD89182C0}" dt="2023-10-19T12:02:56.809" v="11601" actId="2696"/>
        <pc:sldMkLst>
          <pc:docMk/>
          <pc:sldMk cId="909094012" sldId="277"/>
        </pc:sldMkLst>
        <pc:spChg chg="mod">
          <ac:chgData name="Chatzimiltis, Sotiris (PG/R - Comp Sci &amp; Elec Eng)" userId="1f0cf6d7-306e-43a6-92bc-0b2c306eb61b" providerId="ADAL" clId="{51716C1A-5683-4056-910C-24DCD89182C0}" dt="2023-10-17T09:48:18.451" v="1565" actId="20577"/>
          <ac:spMkLst>
            <pc:docMk/>
            <pc:sldMk cId="909094012" sldId="277"/>
            <ac:spMk id="2" creationId="{7E0702F9-E630-4F1F-05AE-F04C0828483D}"/>
          </ac:spMkLst>
        </pc:spChg>
        <pc:spChg chg="mod">
          <ac:chgData name="Chatzimiltis, Sotiris (PG/R - Comp Sci &amp; Elec Eng)" userId="1f0cf6d7-306e-43a6-92bc-0b2c306eb61b" providerId="ADAL" clId="{51716C1A-5683-4056-910C-24DCD89182C0}" dt="2023-10-18T10:26:28.722" v="8950" actId="20577"/>
          <ac:spMkLst>
            <pc:docMk/>
            <pc:sldMk cId="909094012" sldId="277"/>
            <ac:spMk id="4" creationId="{1771C9E7-B10D-9E66-DCEC-EFFC4B12810A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7T11:13:17.415" v="4528" actId="1076"/>
          <ac:spMkLst>
            <pc:docMk/>
            <pc:sldMk cId="909094012" sldId="277"/>
            <ac:spMk id="6" creationId="{22EC6CD4-0CD1-6D94-4450-34F58C42AF10}"/>
          </ac:spMkLst>
        </pc:spChg>
        <pc:spChg chg="add del mod">
          <ac:chgData name="Chatzimiltis, Sotiris (PG/R - Comp Sci &amp; Elec Eng)" userId="1f0cf6d7-306e-43a6-92bc-0b2c306eb61b" providerId="ADAL" clId="{51716C1A-5683-4056-910C-24DCD89182C0}" dt="2023-10-18T10:26:35.825" v="8953" actId="478"/>
          <ac:spMkLst>
            <pc:docMk/>
            <pc:sldMk cId="909094012" sldId="277"/>
            <ac:spMk id="8" creationId="{76F19D23-9816-BD3F-565B-1D649F2D28B5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7T11:13:36.919" v="4557" actId="1076"/>
          <ac:spMkLst>
            <pc:docMk/>
            <pc:sldMk cId="909094012" sldId="277"/>
            <ac:spMk id="9" creationId="{A8A81B3B-1159-8F12-5379-7F6B01D1DD4B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7T11:21:02.960" v="4760" actId="1076"/>
          <ac:spMkLst>
            <pc:docMk/>
            <pc:sldMk cId="909094012" sldId="277"/>
            <ac:spMk id="10" creationId="{855E2CE4-5580-DC03-7D83-0D84C0D6286E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8T10:26:58.939" v="8974" actId="20577"/>
          <ac:spMkLst>
            <pc:docMk/>
            <pc:sldMk cId="909094012" sldId="277"/>
            <ac:spMk id="12" creationId="{03545EC9-AD05-ABA9-C611-1593900A5CB3}"/>
          </ac:spMkLst>
        </pc:spChg>
        <pc:picChg chg="add del mod modCrop">
          <ac:chgData name="Chatzimiltis, Sotiris (PG/R - Comp Sci &amp; Elec Eng)" userId="1f0cf6d7-306e-43a6-92bc-0b2c306eb61b" providerId="ADAL" clId="{51716C1A-5683-4056-910C-24DCD89182C0}" dt="2023-10-18T10:26:41.141" v="8954" actId="1076"/>
          <ac:picMkLst>
            <pc:docMk/>
            <pc:sldMk cId="909094012" sldId="277"/>
            <ac:picMk id="5" creationId="{AAFF1727-0A7F-DCE3-151D-EBC57B80C07A}"/>
          </ac:picMkLst>
        </pc:picChg>
        <pc:picChg chg="del">
          <ac:chgData name="Chatzimiltis, Sotiris (PG/R - Comp Sci &amp; Elec Eng)" userId="1f0cf6d7-306e-43a6-92bc-0b2c306eb61b" providerId="ADAL" clId="{51716C1A-5683-4056-910C-24DCD89182C0}" dt="2023-10-18T10:26:09.268" v="8927" actId="478"/>
          <ac:picMkLst>
            <pc:docMk/>
            <pc:sldMk cId="909094012" sldId="277"/>
            <ac:picMk id="7" creationId="{32825B4C-AB6A-BE04-1762-D24659A1A5FA}"/>
          </ac:picMkLst>
        </pc:picChg>
        <pc:picChg chg="del">
          <ac:chgData name="Chatzimiltis, Sotiris (PG/R - Comp Sci &amp; Elec Eng)" userId="1f0cf6d7-306e-43a6-92bc-0b2c306eb61b" providerId="ADAL" clId="{51716C1A-5683-4056-910C-24DCD89182C0}" dt="2023-10-17T09:08:30.511" v="74" actId="478"/>
          <ac:picMkLst>
            <pc:docMk/>
            <pc:sldMk cId="909094012" sldId="277"/>
            <ac:picMk id="8" creationId="{9701CE9B-BE82-2403-2B47-0C204C068208}"/>
          </ac:picMkLst>
        </pc:picChg>
        <pc:picChg chg="add mod">
          <ac:chgData name="Chatzimiltis, Sotiris (PG/R - Comp Sci &amp; Elec Eng)" userId="1f0cf6d7-306e-43a6-92bc-0b2c306eb61b" providerId="ADAL" clId="{51716C1A-5683-4056-910C-24DCD89182C0}" dt="2023-10-18T10:26:42.546" v="8955" actId="1076"/>
          <ac:picMkLst>
            <pc:docMk/>
            <pc:sldMk cId="909094012" sldId="277"/>
            <ac:picMk id="11" creationId="{2335BDBF-7C0B-49D8-1C6B-ED7022D3F7A9}"/>
          </ac:picMkLst>
        </pc:picChg>
      </pc:sldChg>
      <pc:sldChg chg="addSp delSp modSp add mod modShow modNotesTx">
        <pc:chgData name="Chatzimiltis, Sotiris (PG/R - Comp Sci &amp; Elec Eng)" userId="1f0cf6d7-306e-43a6-92bc-0b2c306eb61b" providerId="ADAL" clId="{51716C1A-5683-4056-910C-24DCD89182C0}" dt="2023-10-19T12:15:02.631" v="12042" actId="20577"/>
        <pc:sldMkLst>
          <pc:docMk/>
          <pc:sldMk cId="3093060827" sldId="278"/>
        </pc:sldMkLst>
        <pc:graphicFrameChg chg="add del mod">
          <ac:chgData name="Chatzimiltis, Sotiris (PG/R - Comp Sci &amp; Elec Eng)" userId="1f0cf6d7-306e-43a6-92bc-0b2c306eb61b" providerId="ADAL" clId="{51716C1A-5683-4056-910C-24DCD89182C0}" dt="2023-10-17T10:45:10.523" v="3588"/>
          <ac:graphicFrameMkLst>
            <pc:docMk/>
            <pc:sldMk cId="3093060827" sldId="278"/>
            <ac:graphicFrameMk id="5" creationId="{42B41018-88C8-842A-158F-0234385B6FBC}"/>
          </ac:graphicFrameMkLst>
        </pc:graphicFrameChg>
        <pc:graphicFrameChg chg="add del mod">
          <ac:chgData name="Chatzimiltis, Sotiris (PG/R - Comp Sci &amp; Elec Eng)" userId="1f0cf6d7-306e-43a6-92bc-0b2c306eb61b" providerId="ADAL" clId="{51716C1A-5683-4056-910C-24DCD89182C0}" dt="2023-10-17T10:49:32.147" v="3733" actId="478"/>
          <ac:graphicFrameMkLst>
            <pc:docMk/>
            <pc:sldMk cId="3093060827" sldId="278"/>
            <ac:graphicFrameMk id="6" creationId="{8B1EC15F-B432-0DCB-0B40-09B06F73A68F}"/>
          </ac:graphicFrameMkLst>
        </pc:graphicFrameChg>
        <pc:graphicFrameChg chg="mod modGraphic">
          <ac:chgData name="Chatzimiltis, Sotiris (PG/R - Comp Sci &amp; Elec Eng)" userId="1f0cf6d7-306e-43a6-92bc-0b2c306eb61b" providerId="ADAL" clId="{51716C1A-5683-4056-910C-24DCD89182C0}" dt="2023-10-19T12:15:02.631" v="12042" actId="20577"/>
          <ac:graphicFrameMkLst>
            <pc:docMk/>
            <pc:sldMk cId="3093060827" sldId="278"/>
            <ac:graphicFrameMk id="9" creationId="{33393953-1B09-9BC7-6568-BF17F7688369}"/>
          </ac:graphicFrameMkLst>
        </pc:graphicFrameChg>
      </pc:sldChg>
      <pc:sldChg chg="addSp delSp modSp add mod modShow modNotesTx">
        <pc:chgData name="Chatzimiltis, Sotiris (PG/R - Comp Sci &amp; Elec Eng)" userId="1f0cf6d7-306e-43a6-92bc-0b2c306eb61b" providerId="ADAL" clId="{51716C1A-5683-4056-910C-24DCD89182C0}" dt="2023-10-19T12:17:19.678" v="12120" actId="14100"/>
        <pc:sldMkLst>
          <pc:docMk/>
          <pc:sldMk cId="3599856749" sldId="279"/>
        </pc:sldMkLst>
        <pc:spChg chg="mod">
          <ac:chgData name="Chatzimiltis, Sotiris (PG/R - Comp Sci &amp; Elec Eng)" userId="1f0cf6d7-306e-43a6-92bc-0b2c306eb61b" providerId="ADAL" clId="{51716C1A-5683-4056-910C-24DCD89182C0}" dt="2023-10-19T12:17:19.678" v="12120" actId="14100"/>
          <ac:spMkLst>
            <pc:docMk/>
            <pc:sldMk cId="3599856749" sldId="279"/>
            <ac:spMk id="6" creationId="{22EC6CD4-0CD1-6D94-4450-34F58C42AF10}"/>
          </ac:spMkLst>
        </pc:spChg>
        <pc:spChg chg="add del">
          <ac:chgData name="Chatzimiltis, Sotiris (PG/R - Comp Sci &amp; Elec Eng)" userId="1f0cf6d7-306e-43a6-92bc-0b2c306eb61b" providerId="ADAL" clId="{51716C1A-5683-4056-910C-24DCD89182C0}" dt="2023-10-18T10:16:09.557" v="8837" actId="22"/>
          <ac:spMkLst>
            <pc:docMk/>
            <pc:sldMk cId="3599856749" sldId="279"/>
            <ac:spMk id="9" creationId="{A374755B-CFC6-B669-3F1E-931341F01321}"/>
          </ac:spMkLst>
        </pc:spChg>
        <pc:spChg chg="del">
          <ac:chgData name="Chatzimiltis, Sotiris (PG/R - Comp Sci &amp; Elec Eng)" userId="1f0cf6d7-306e-43a6-92bc-0b2c306eb61b" providerId="ADAL" clId="{51716C1A-5683-4056-910C-24DCD89182C0}" dt="2023-10-17T12:44:25.197" v="5169" actId="478"/>
          <ac:spMkLst>
            <pc:docMk/>
            <pc:sldMk cId="3599856749" sldId="279"/>
            <ac:spMk id="9" creationId="{A8A81B3B-1159-8F12-5379-7F6B01D1DD4B}"/>
          </ac:spMkLst>
        </pc:spChg>
        <pc:spChg chg="mod ord">
          <ac:chgData name="Chatzimiltis, Sotiris (PG/R - Comp Sci &amp; Elec Eng)" userId="1f0cf6d7-306e-43a6-92bc-0b2c306eb61b" providerId="ADAL" clId="{51716C1A-5683-4056-910C-24DCD89182C0}" dt="2023-10-19T12:15:55.050" v="12098" actId="20577"/>
          <ac:spMkLst>
            <pc:docMk/>
            <pc:sldMk cId="3599856749" sldId="279"/>
            <ac:spMk id="10" creationId="{855E2CE4-5580-DC03-7D83-0D84C0D6286E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8T10:16:32.854" v="8838"/>
          <ac:spMkLst>
            <pc:docMk/>
            <pc:sldMk cId="3599856749" sldId="279"/>
            <ac:spMk id="11" creationId="{A76F57A4-33DF-2755-C96A-0E1780317E1C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8T10:16:39.983" v="8840" actId="1076"/>
          <ac:spMkLst>
            <pc:docMk/>
            <pc:sldMk cId="3599856749" sldId="279"/>
            <ac:spMk id="12" creationId="{26B49432-2772-90D9-0C36-5B283B5F045E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8T10:16:43.575" v="8842" actId="1076"/>
          <ac:spMkLst>
            <pc:docMk/>
            <pc:sldMk cId="3599856749" sldId="279"/>
            <ac:spMk id="13" creationId="{53744852-5367-BDDC-194D-63F6EA16CA2A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8T10:16:47.374" v="8844" actId="1076"/>
          <ac:spMkLst>
            <pc:docMk/>
            <pc:sldMk cId="3599856749" sldId="279"/>
            <ac:spMk id="14" creationId="{9E1D5074-4A20-9F26-A16E-511FE8C3921B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8T10:16:51.662" v="8846" actId="1076"/>
          <ac:spMkLst>
            <pc:docMk/>
            <pc:sldMk cId="3599856749" sldId="279"/>
            <ac:spMk id="15" creationId="{8D056D2B-EA68-BDD9-424C-6CD02AB642FF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8T10:16:55.752" v="8848" actId="1076"/>
          <ac:spMkLst>
            <pc:docMk/>
            <pc:sldMk cId="3599856749" sldId="279"/>
            <ac:spMk id="16" creationId="{34FAD327-5924-1978-637C-25FDC6B3C744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8T10:16:59.967" v="8850" actId="1076"/>
          <ac:spMkLst>
            <pc:docMk/>
            <pc:sldMk cId="3599856749" sldId="279"/>
            <ac:spMk id="17" creationId="{B2BDE7E4-936D-EFA0-9607-AD147472C43D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8T10:17:04.087" v="8852" actId="1076"/>
          <ac:spMkLst>
            <pc:docMk/>
            <pc:sldMk cId="3599856749" sldId="279"/>
            <ac:spMk id="18" creationId="{CBB3EC8C-6754-95ED-4D04-9B792C2A70FE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8T10:17:07.470" v="8854" actId="1076"/>
          <ac:spMkLst>
            <pc:docMk/>
            <pc:sldMk cId="3599856749" sldId="279"/>
            <ac:spMk id="19" creationId="{CBF9A685-10B0-FFFD-CDE1-D58BE88A4483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8T10:17:17.182" v="8858" actId="1076"/>
          <ac:spMkLst>
            <pc:docMk/>
            <pc:sldMk cId="3599856749" sldId="279"/>
            <ac:spMk id="20" creationId="{099DCD96-3327-3827-9A9F-3EB126BF0006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8T10:17:21.487" v="8860" actId="1076"/>
          <ac:spMkLst>
            <pc:docMk/>
            <pc:sldMk cId="3599856749" sldId="279"/>
            <ac:spMk id="21" creationId="{1BFDEE5C-A780-C484-9285-E8B01061649F}"/>
          </ac:spMkLst>
        </pc:spChg>
        <pc:spChg chg="add mod">
          <ac:chgData name="Chatzimiltis, Sotiris (PG/R - Comp Sci &amp; Elec Eng)" userId="1f0cf6d7-306e-43a6-92bc-0b2c306eb61b" providerId="ADAL" clId="{51716C1A-5683-4056-910C-24DCD89182C0}" dt="2023-10-18T10:17:30.214" v="8864" actId="1076"/>
          <ac:spMkLst>
            <pc:docMk/>
            <pc:sldMk cId="3599856749" sldId="279"/>
            <ac:spMk id="22" creationId="{3708B90B-D821-F944-B10E-DA79CFFB9F40}"/>
          </ac:spMkLst>
        </pc:spChg>
        <pc:picChg chg="del">
          <ac:chgData name="Chatzimiltis, Sotiris (PG/R - Comp Sci &amp; Elec Eng)" userId="1f0cf6d7-306e-43a6-92bc-0b2c306eb61b" providerId="ADAL" clId="{51716C1A-5683-4056-910C-24DCD89182C0}" dt="2023-10-17T12:44:22.960" v="5168" actId="478"/>
          <ac:picMkLst>
            <pc:docMk/>
            <pc:sldMk cId="3599856749" sldId="279"/>
            <ac:picMk id="5" creationId="{AAFF1727-0A7F-DCE3-151D-EBC57B80C07A}"/>
          </ac:picMkLst>
        </pc:picChg>
        <pc:picChg chg="mod">
          <ac:chgData name="Chatzimiltis, Sotiris (PG/R - Comp Sci &amp; Elec Eng)" userId="1f0cf6d7-306e-43a6-92bc-0b2c306eb61b" providerId="ADAL" clId="{51716C1A-5683-4056-910C-24DCD89182C0}" dt="2023-10-18T10:17:25.600" v="8863" actId="1076"/>
          <ac:picMkLst>
            <pc:docMk/>
            <pc:sldMk cId="3599856749" sldId="279"/>
            <ac:picMk id="7" creationId="{32825B4C-AB6A-BE04-1762-D24659A1A5FA}"/>
          </ac:picMkLst>
        </pc:picChg>
        <pc:picChg chg="add mod modCrop">
          <ac:chgData name="Chatzimiltis, Sotiris (PG/R - Comp Sci &amp; Elec Eng)" userId="1f0cf6d7-306e-43a6-92bc-0b2c306eb61b" providerId="ADAL" clId="{51716C1A-5683-4056-910C-24DCD89182C0}" dt="2023-10-17T12:47:42.030" v="5195" actId="1076"/>
          <ac:picMkLst>
            <pc:docMk/>
            <pc:sldMk cId="3599856749" sldId="279"/>
            <ac:picMk id="8" creationId="{CD683951-2D9B-8F65-96F1-70C1CC09E85D}"/>
          </ac:picMkLst>
        </pc:picChg>
      </pc:sldChg>
      <pc:sldChg chg="addSp delSp modSp add mod modNotesTx">
        <pc:chgData name="Chatzimiltis, Sotiris (PG/R - Comp Sci &amp; Elec Eng)" userId="1f0cf6d7-306e-43a6-92bc-0b2c306eb61b" providerId="ADAL" clId="{51716C1A-5683-4056-910C-24DCD89182C0}" dt="2023-10-18T11:53:49.783" v="10801" actId="20577"/>
        <pc:sldMkLst>
          <pc:docMk/>
          <pc:sldMk cId="86380296" sldId="280"/>
        </pc:sldMkLst>
        <pc:spChg chg="add del mod">
          <ac:chgData name="Chatzimiltis, Sotiris (PG/R - Comp Sci &amp; Elec Eng)" userId="1f0cf6d7-306e-43a6-92bc-0b2c306eb61b" providerId="ADAL" clId="{51716C1A-5683-4056-910C-24DCD89182C0}" dt="2023-10-18T10:38:48.768" v="10435" actId="478"/>
          <ac:spMkLst>
            <pc:docMk/>
            <pc:sldMk cId="86380296" sldId="280"/>
            <ac:spMk id="5" creationId="{0126583B-5E2D-FF6C-B92C-BF9DEB5ED72C}"/>
          </ac:spMkLst>
        </pc:spChg>
        <pc:spChg chg="add del">
          <ac:chgData name="Chatzimiltis, Sotiris (PG/R - Comp Sci &amp; Elec Eng)" userId="1f0cf6d7-306e-43a6-92bc-0b2c306eb61b" providerId="ADAL" clId="{51716C1A-5683-4056-910C-24DCD89182C0}" dt="2023-10-18T10:38:54.317" v="10437" actId="22"/>
          <ac:spMkLst>
            <pc:docMk/>
            <pc:sldMk cId="86380296" sldId="280"/>
            <ac:spMk id="10" creationId="{8FFDAD18-A753-FED1-B040-ABC04E14B38B}"/>
          </ac:spMkLst>
        </pc:spChg>
        <pc:spChg chg="mod">
          <ac:chgData name="Chatzimiltis, Sotiris (PG/R - Comp Sci &amp; Elec Eng)" userId="1f0cf6d7-306e-43a6-92bc-0b2c306eb61b" providerId="ADAL" clId="{51716C1A-5683-4056-910C-24DCD89182C0}" dt="2023-10-18T10:39:55.761" v="10458" actId="20577"/>
          <ac:spMkLst>
            <pc:docMk/>
            <pc:sldMk cId="86380296" sldId="280"/>
            <ac:spMk id="21" creationId="{1291C797-C00E-8CD2-ACCE-2F7C9615828E}"/>
          </ac:spMkLst>
        </pc:spChg>
        <pc:spChg chg="del mod">
          <ac:chgData name="Chatzimiltis, Sotiris (PG/R - Comp Sci &amp; Elec Eng)" userId="1f0cf6d7-306e-43a6-92bc-0b2c306eb61b" providerId="ADAL" clId="{51716C1A-5683-4056-910C-24DCD89182C0}" dt="2023-10-18T10:38:39.444" v="10432" actId="478"/>
          <ac:spMkLst>
            <pc:docMk/>
            <pc:sldMk cId="86380296" sldId="280"/>
            <ac:spMk id="26" creationId="{C2D7FC09-F9E5-64C8-B61B-460E787C13D5}"/>
          </ac:spMkLst>
        </pc:spChg>
        <pc:graphicFrameChg chg="add mod modGraphic">
          <ac:chgData name="Chatzimiltis, Sotiris (PG/R - Comp Sci &amp; Elec Eng)" userId="1f0cf6d7-306e-43a6-92bc-0b2c306eb61b" providerId="ADAL" clId="{51716C1A-5683-4056-910C-24DCD89182C0}" dt="2023-10-18T10:40:00.461" v="10459" actId="1076"/>
          <ac:graphicFrameMkLst>
            <pc:docMk/>
            <pc:sldMk cId="86380296" sldId="280"/>
            <ac:graphicFrameMk id="3" creationId="{95B67A06-54BC-3B0D-0748-026F480C0A8E}"/>
          </ac:graphicFrameMkLst>
        </pc:graphicFrameChg>
        <pc:graphicFrameChg chg="add mod">
          <ac:chgData name="Chatzimiltis, Sotiris (PG/R - Comp Sci &amp; Elec Eng)" userId="1f0cf6d7-306e-43a6-92bc-0b2c306eb61b" providerId="ADAL" clId="{51716C1A-5683-4056-910C-24DCD89182C0}" dt="2023-10-18T10:40:03.823" v="10460" actId="1076"/>
          <ac:graphicFrameMkLst>
            <pc:docMk/>
            <pc:sldMk cId="86380296" sldId="280"/>
            <ac:graphicFrameMk id="11" creationId="{0D3F3A80-101A-802D-36A7-50CCA7B66A9C}"/>
          </ac:graphicFrameMkLst>
        </pc:graphicFrameChg>
        <pc:graphicFrameChg chg="del">
          <ac:chgData name="Chatzimiltis, Sotiris (PG/R - Comp Sci &amp; Elec Eng)" userId="1f0cf6d7-306e-43a6-92bc-0b2c306eb61b" providerId="ADAL" clId="{51716C1A-5683-4056-910C-24DCD89182C0}" dt="2023-10-18T10:37:00.032" v="10334" actId="478"/>
          <ac:graphicFrameMkLst>
            <pc:docMk/>
            <pc:sldMk cId="86380296" sldId="280"/>
            <ac:graphicFrameMk id="18" creationId="{D8880CF6-D403-072C-770D-911AFF7EC639}"/>
          </ac:graphicFrameMkLst>
        </pc:graphicFrameChg>
      </pc:sldChg>
      <pc:sldChg chg="add del mod modShow">
        <pc:chgData name="Chatzimiltis, Sotiris (PG/R - Comp Sci &amp; Elec Eng)" userId="1f0cf6d7-306e-43a6-92bc-0b2c306eb61b" providerId="ADAL" clId="{51716C1A-5683-4056-910C-24DCD89182C0}" dt="2023-10-19T11:57:41.009" v="11500" actId="2696"/>
        <pc:sldMkLst>
          <pc:docMk/>
          <pc:sldMk cId="3767624063" sldId="281"/>
        </pc:sldMkLst>
      </pc:sldChg>
    </pc:docChg>
  </pc:docChgLst>
</pc:chgInfo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sc02449\OneDrive%20-%20University%20of%20Surrey\Desktop\ITU_Data\ITU_Competition_Intrusion_and_Vulnerability_Detection_in_Software_Defined_Networks(SDN)\Scripts\feature_importance.csv" TargetMode="External"/><Relationship Id="rId4" Type="http://schemas.openxmlformats.org/officeDocument/2006/relationships/themeOverride" Target="../theme/themeOverride1.xm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feature_importance!$A$2:$A$71</cx:f>
        <cx:lvl ptCount="70">
          <cx:pt idx="0">Packet Length Variance</cx:pt>
          <cx:pt idx="1">Bwd Packet Length Std</cx:pt>
          <cx:pt idx="2">Subflow Bwd Bytes</cx:pt>
          <cx:pt idx="3">Max Packet Length</cx:pt>
          <cx:pt idx="4">Packet Length Std</cx:pt>
          <cx:pt idx="5">Avg Bwd Segment Size</cx:pt>
          <cx:pt idx="6">Total Length of Bwd Packets</cx:pt>
          <cx:pt idx="7">Bwd Packet Length Mean</cx:pt>
          <cx:pt idx="8">Init_Win_bytes_backward</cx:pt>
          <cx:pt idx="9">Subflow Fwd Bytes</cx:pt>
          <cx:pt idx="10">Total Length of Fwd Packets</cx:pt>
          <cx:pt idx="11">Fwd Packet Length Max</cx:pt>
          <cx:pt idx="12">Init_Win_bytes_forward</cx:pt>
          <cx:pt idx="13">Destination Port</cx:pt>
          <cx:pt idx="14">Subflow Fwd Packets</cx:pt>
          <cx:pt idx="15">Packet Length Mean</cx:pt>
          <cx:pt idx="16">Bwd Packet Length Max</cx:pt>
          <cx:pt idx="17">Fwd Packet Length Mean</cx:pt>
          <cx:pt idx="18">Average Packet Size</cx:pt>
          <cx:pt idx="19">Bwd Header Length</cx:pt>
          <cx:pt idx="20">Total Fwd Packets</cx:pt>
          <cx:pt idx="21">Idle Mean</cx:pt>
          <cx:pt idx="22">Fwd Header Length.1</cx:pt>
          <cx:pt idx="23">Avg Fwd Segment Size</cx:pt>
          <cx:pt idx="24">Total Backward Packets</cx:pt>
          <cx:pt idx="25">Fwd Header Length</cx:pt>
          <cx:pt idx="26">act_data_pkt_fwd</cx:pt>
          <cx:pt idx="27">Fwd IAT Max</cx:pt>
          <cx:pt idx="28">Fwd IAT Min</cx:pt>
          <cx:pt idx="29">Subflow Bwd Packets</cx:pt>
          <cx:pt idx="30">Bwd Packets/s</cx:pt>
          <cx:pt idx="31">Idle Min</cx:pt>
          <cx:pt idx="32">ACK Flag Count</cx:pt>
          <cx:pt idx="33">Idle Max</cx:pt>
          <cx:pt idx="34">Flow IAT Mean</cx:pt>
          <cx:pt idx="35">Flow IAT Std</cx:pt>
          <cx:pt idx="36">PSH Flag Count</cx:pt>
          <cx:pt idx="37">Flow IAT Max</cx:pt>
          <cx:pt idx="38">Fwd Packet Length Std</cx:pt>
          <cx:pt idx="39">min_seg_size_forward</cx:pt>
          <cx:pt idx="40">Fwd IAT Mean</cx:pt>
          <cx:pt idx="41">Flow Duration</cx:pt>
          <cx:pt idx="42">Flow Bytes/s</cx:pt>
          <cx:pt idx="43">Flow IAT Min</cx:pt>
          <cx:pt idx="44">Flow Packets/s</cx:pt>
          <cx:pt idx="45">Fwd Packet Length Min</cx:pt>
          <cx:pt idx="46">Fwd IAT Total</cx:pt>
          <cx:pt idx="47">Fwd Packets/s</cx:pt>
          <cx:pt idx="48">Fwd IAT Std</cx:pt>
          <cx:pt idx="49">Bwd IAT Std</cx:pt>
          <cx:pt idx="50">Min Packet Length</cx:pt>
          <cx:pt idx="51">Bwd Packet Length Min</cx:pt>
          <cx:pt idx="52">Active Mean</cx:pt>
          <cx:pt idx="53">Active Max</cx:pt>
          <cx:pt idx="54">Bwd IAT Mean</cx:pt>
          <cx:pt idx="55">FIN Flag Count</cx:pt>
          <cx:pt idx="56">Bwd IAT Total</cx:pt>
          <cx:pt idx="57">Bwd IAT Min</cx:pt>
          <cx:pt idx="58">Bwd IAT Max</cx:pt>
          <cx:pt idx="59">Down/Up Ratio</cx:pt>
          <cx:pt idx="60">Active Std</cx:pt>
          <cx:pt idx="61">Active Min</cx:pt>
          <cx:pt idx="62">Fwd PSH Flags</cx:pt>
          <cx:pt idx="63">URG Flag Count</cx:pt>
          <cx:pt idx="64">Idle Std</cx:pt>
          <cx:pt idx="65">SYN Flag Count</cx:pt>
          <cx:pt idx="66">Fwd URG Flags</cx:pt>
          <cx:pt idx="67">CWE Flag Count</cx:pt>
          <cx:pt idx="68">RST Flag Count</cx:pt>
          <cx:pt idx="69">ECE Flag Count</cx:pt>
        </cx:lvl>
      </cx:strDim>
      <cx:numDim type="val">
        <cx:f>feature_importance!$B$2:$B$71</cx:f>
        <cx:lvl ptCount="70" formatCode="General">
          <cx:pt idx="0">0.084505874388585506</cx:pt>
          <cx:pt idx="1">0.066240630183487997</cx:pt>
          <cx:pt idx="2">0.0540578989309329</cx:pt>
          <cx:pt idx="3">0.050788974189148302</cx:pt>
          <cx:pt idx="4">0.047471636092979698</cx:pt>
          <cx:pt idx="5">0.0368125878035876</cx:pt>
          <cx:pt idx="6">0.036620794438264603</cx:pt>
          <cx:pt idx="7">0.0366182925767881</cx:pt>
          <cx:pt idx="8">0.034471350257754899</cx:pt>
          <cx:pt idx="9">0.032644530855572201</cx:pt>
          <cx:pt idx="10">0.031802977284558602</cx:pt>
          <cx:pt idx="11">0.028559198797736201</cx:pt>
          <cx:pt idx="12">0.028223201869399198</cx:pt>
          <cx:pt idx="13">0.028217797663597999</cx:pt>
          <cx:pt idx="14">0.024837330305722199</cx:pt>
          <cx:pt idx="15">0.024295486729942001</cx:pt>
          <cx:pt idx="16">0.0238956883700235</cx:pt>
          <cx:pt idx="17">0.0229983091427166</cx:pt>
          <cx:pt idx="18">0.0211844398501</cx:pt>
          <cx:pt idx="19">0.020241702708796001</cx:pt>
          <cx:pt idx="20">0.019572258937102498</cx:pt>
          <cx:pt idx="21">0.0193886045979643</cx:pt>
          <cx:pt idx="22">0.018068018311877501</cx:pt>
          <cx:pt idx="23">0.017690049191055501</cx:pt>
          <cx:pt idx="24">0.0137513603354859</cx:pt>
          <cx:pt idx="25">0.012561445083261499</cx:pt>
          <cx:pt idx="26">0.0111670786043687</cx:pt>
          <cx:pt idx="27">0.0098441774776925096</cx:pt>
          <cx:pt idx="28">0.0097903635311426002</cx:pt>
          <cx:pt idx="29">0.0082583373958715501</cx:pt>
          <cx:pt idx="30">0.0080118307106683204</cx:pt>
          <cx:pt idx="31">0.0070405748590549296</cx:pt>
          <cx:pt idx="32">0.0067276384223356796</cx:pt>
          <cx:pt idx="33">0.0066745668089466699</cx:pt>
          <cx:pt idx="34">0.0066722527534814804</cx:pt>
          <cx:pt idx="35">0.0066487093124475496</cx:pt>
          <cx:pt idx="36">0.00639812963469102</cx:pt>
          <cx:pt idx="37">0.0062875782765305704</cx:pt>
          <cx:pt idx="38">0.0058362573353160103</cx:pt>
          <cx:pt idx="39">0.00579070974788066</cx:pt>
          <cx:pt idx="40">0.0054828007672213901</cx:pt>
          <cx:pt idx="41">0.0050031345137981197</cx:pt>
          <cx:pt idx="42">0.0043727595687594297</cx:pt>
          <cx:pt idx="43">0.0041875135319262204</cx:pt>
          <cx:pt idx="44">0.0039341918777519901</cx:pt>
          <cx:pt idx="45">0.0037982164675767799</cx:pt>
          <cx:pt idx="46">0.0035275029006666498</cx:pt>
          <cx:pt idx="47">0.0033126977439911901</cx:pt>
          <cx:pt idx="48">0.00248380942195757</cx:pt>
          <cx:pt idx="49">0.0022614998760493599</cx:pt>
          <cx:pt idx="50">0.0021793469918532701</cx:pt>
          <cx:pt idx="51">0.00216069858900915</cx:pt>
          <cx:pt idx="52">0.00212970303050693</cx:pt>
          <cx:pt idx="53">0.0020478948786740499</cx:pt>
          <cx:pt idx="54">0.0019087547072210601</cx:pt>
          <cx:pt idx="55">0.0017311286445526801</cx:pt>
          <cx:pt idx="56">0.00162519052493642</cx:pt>
          <cx:pt idx="57">0.00147793647902765</cx:pt>
          <cx:pt idx="58">0.0013945273036352901</cx:pt>
          <cx:pt idx="59">0.00096267764357621305</cx:pt>
          <cx:pt idx="60">0.00079268592377575696</cx:pt>
          <cx:pt idx="61">0.00073821648573966299</cx:pt>
          <cx:pt idx="62">0.00051022159115390398</cx:pt>
          <cx:pt idx="63">0.00046965692669860299</cx:pt>
          <cx:pt idx="64">0.00042651001846617001</cx:pt>
          <cx:pt idx="65">0.00040988367369814598</cx:pt>
          <cx:pt idx="66">1.11202602905404e-06</cx:pt>
          <cx:pt idx="67">8.8119227560718399e-07</cx:pt>
          <cx:pt idx="68">1.52120281084951e-07</cx:pt>
          <cx:pt idx="69">5.0812319619534401e-08</cx:pt>
        </cx:lvl>
      </cx:numDim>
    </cx:data>
  </cx:chartData>
  <cx:chart>
    <cx:title pos="t" align="ctr" overlay="0">
      <cx:tx>
        <cx:txData>
          <cx:v>Normalized Feature Importance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Normalized Feature Importance</a:t>
          </a:r>
        </a:p>
      </cx:txPr>
    </cx:title>
    <cx:plotArea>
      <cx:plotAreaRegion>
        <cx:series layoutId="clusteredColumn" uniqueId="{0A3281BF-8678-4725-A718-D1924D900A79}">
          <cx:tx>
            <cx:txData>
              <cx:f>feature_importance!$B$1</cx:f>
              <cx:v>importance</cx:v>
            </cx:txData>
          </cx:tx>
          <cx:dataId val="0"/>
          <cx:layoutPr>
            <cx:aggregation/>
          </cx:layoutPr>
          <cx:axisId val="1"/>
        </cx:series>
        <cx:series layoutId="paretoLine" ownerIdx="0" uniqueId="{9E9541BE-7BF2-456C-BE29-A5B82B70AFB6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FFF6C2-5217-44EA-8889-AFF55EEDD5BF}" type="doc">
      <dgm:prSet loTypeId="urn:microsoft.com/office/officeart/2005/8/layout/hProcess9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DBCB14C-61AE-4843-A250-0A1E3D9928DE}">
      <dgm:prSet custT="1"/>
      <dgm:spPr/>
      <dgm:t>
        <a:bodyPr/>
        <a:lstStyle/>
        <a:p>
          <a:r>
            <a:rPr lang="en-US" sz="3200" dirty="0"/>
            <a:t>1. Data </a:t>
          </a:r>
        </a:p>
        <a:p>
          <a:r>
            <a:rPr lang="en-US" sz="2800" dirty="0"/>
            <a:t>Pre-processing</a:t>
          </a:r>
          <a:endParaRPr lang="en-US" sz="3200" dirty="0"/>
        </a:p>
      </dgm:t>
    </dgm:pt>
    <dgm:pt modelId="{951D2D2D-949C-4400-AB60-3C1170387E04}" type="parTrans" cxnId="{F3D85748-D6D5-4C9D-B2B4-603CB6F1DE24}">
      <dgm:prSet/>
      <dgm:spPr/>
      <dgm:t>
        <a:bodyPr/>
        <a:lstStyle/>
        <a:p>
          <a:endParaRPr lang="en-US" sz="3200"/>
        </a:p>
      </dgm:t>
    </dgm:pt>
    <dgm:pt modelId="{C8DCD9B6-E9A6-4DB1-9D59-045FDC5C848B}" type="sibTrans" cxnId="{F3D85748-D6D5-4C9D-B2B4-603CB6F1DE24}">
      <dgm:prSet custT="1"/>
      <dgm:spPr/>
      <dgm:t>
        <a:bodyPr/>
        <a:lstStyle/>
        <a:p>
          <a:endParaRPr lang="en-US" sz="3200"/>
        </a:p>
      </dgm:t>
    </dgm:pt>
    <dgm:pt modelId="{33B7BA8A-21AB-436C-AD0F-6A9EBFF3A759}">
      <dgm:prSet custT="1"/>
      <dgm:spPr>
        <a:solidFill>
          <a:srgbClr val="FF0000"/>
        </a:solidFill>
      </dgm:spPr>
      <dgm:t>
        <a:bodyPr/>
        <a:lstStyle/>
        <a:p>
          <a:r>
            <a:rPr lang="en-US" sz="3200" dirty="0"/>
            <a:t>3. Data </a:t>
          </a:r>
          <a:r>
            <a:rPr lang="en-US" sz="2800" dirty="0"/>
            <a:t>Resampling</a:t>
          </a:r>
          <a:endParaRPr lang="en-US" sz="3200" dirty="0"/>
        </a:p>
      </dgm:t>
    </dgm:pt>
    <dgm:pt modelId="{1B479579-1824-4B0E-8DF9-5A1E7B38B7F4}" type="parTrans" cxnId="{E25B2BDC-D48B-44FF-858C-B7FA64D67C54}">
      <dgm:prSet/>
      <dgm:spPr/>
      <dgm:t>
        <a:bodyPr/>
        <a:lstStyle/>
        <a:p>
          <a:endParaRPr lang="en-US" sz="3200"/>
        </a:p>
      </dgm:t>
    </dgm:pt>
    <dgm:pt modelId="{955191BF-14CC-4B8A-B003-072E829A8A44}" type="sibTrans" cxnId="{E25B2BDC-D48B-44FF-858C-B7FA64D67C54}">
      <dgm:prSet custT="1"/>
      <dgm:spPr/>
      <dgm:t>
        <a:bodyPr/>
        <a:lstStyle/>
        <a:p>
          <a:endParaRPr lang="en-US" sz="3200"/>
        </a:p>
      </dgm:t>
    </dgm:pt>
    <dgm:pt modelId="{FEB154FA-54C7-408A-A696-16530BDEA65E}">
      <dgm:prSet custT="1"/>
      <dgm:spPr>
        <a:solidFill>
          <a:srgbClr val="0070C0"/>
        </a:solidFill>
      </dgm:spPr>
      <dgm:t>
        <a:bodyPr/>
        <a:lstStyle/>
        <a:p>
          <a:r>
            <a:rPr lang="en-US" sz="3200" dirty="0"/>
            <a:t>4. </a:t>
          </a:r>
          <a:r>
            <a:rPr lang="en-US" sz="2800" dirty="0"/>
            <a:t>Classification</a:t>
          </a:r>
          <a:endParaRPr lang="en-US" sz="3200" dirty="0"/>
        </a:p>
      </dgm:t>
    </dgm:pt>
    <dgm:pt modelId="{DB356F92-1799-43D0-8ADC-CE1C49979866}" type="parTrans" cxnId="{22BAD89D-4C02-4BD5-8879-483E6DE42A1E}">
      <dgm:prSet/>
      <dgm:spPr/>
      <dgm:t>
        <a:bodyPr/>
        <a:lstStyle/>
        <a:p>
          <a:endParaRPr lang="en-CY" sz="3200"/>
        </a:p>
      </dgm:t>
    </dgm:pt>
    <dgm:pt modelId="{BE661CE6-DB38-4F1C-8781-675BEEBCD1A6}" type="sibTrans" cxnId="{22BAD89D-4C02-4BD5-8879-483E6DE42A1E}">
      <dgm:prSet/>
      <dgm:spPr/>
      <dgm:t>
        <a:bodyPr/>
        <a:lstStyle/>
        <a:p>
          <a:endParaRPr lang="en-CY" sz="3200"/>
        </a:p>
      </dgm:t>
    </dgm:pt>
    <dgm:pt modelId="{F18D413D-1758-42FE-AFE1-35CB99A948C2}">
      <dgm:prSet custT="1"/>
      <dgm:spPr/>
      <dgm:t>
        <a:bodyPr/>
        <a:lstStyle/>
        <a:p>
          <a:r>
            <a:rPr lang="en-US" sz="2800" dirty="0"/>
            <a:t>2. Feature Selection</a:t>
          </a:r>
        </a:p>
      </dgm:t>
    </dgm:pt>
    <dgm:pt modelId="{63B21B97-33A4-42A0-AAE4-0F439F6B0C24}" type="sibTrans" cxnId="{E329848D-0EF5-4BB9-A03B-F7DE691F3C76}">
      <dgm:prSet custT="1"/>
      <dgm:spPr/>
      <dgm:t>
        <a:bodyPr/>
        <a:lstStyle/>
        <a:p>
          <a:endParaRPr lang="en-US" sz="3200"/>
        </a:p>
      </dgm:t>
    </dgm:pt>
    <dgm:pt modelId="{5C0AD3B6-B6E5-4360-9D1A-1D18D6C73989}" type="parTrans" cxnId="{E329848D-0EF5-4BB9-A03B-F7DE691F3C76}">
      <dgm:prSet/>
      <dgm:spPr/>
      <dgm:t>
        <a:bodyPr/>
        <a:lstStyle/>
        <a:p>
          <a:endParaRPr lang="en-US" sz="3200"/>
        </a:p>
      </dgm:t>
    </dgm:pt>
    <dgm:pt modelId="{29217F6A-0589-4332-ABAE-0A7A6A120ADC}" type="pres">
      <dgm:prSet presAssocID="{F9FFF6C2-5217-44EA-8889-AFF55EEDD5BF}" presName="CompostProcess" presStyleCnt="0">
        <dgm:presLayoutVars>
          <dgm:dir/>
          <dgm:resizeHandles val="exact"/>
        </dgm:presLayoutVars>
      </dgm:prSet>
      <dgm:spPr/>
    </dgm:pt>
    <dgm:pt modelId="{3B37CF4F-8FCE-419B-B0F2-E769AEA33D52}" type="pres">
      <dgm:prSet presAssocID="{F9FFF6C2-5217-44EA-8889-AFF55EEDD5BF}" presName="arrow" presStyleLbl="bgShp" presStyleIdx="0" presStyleCnt="1"/>
      <dgm:spPr/>
    </dgm:pt>
    <dgm:pt modelId="{6000EB7A-4BF6-4AD2-BF39-64E3EE50CB10}" type="pres">
      <dgm:prSet presAssocID="{F9FFF6C2-5217-44EA-8889-AFF55EEDD5BF}" presName="linearProcess" presStyleCnt="0"/>
      <dgm:spPr/>
    </dgm:pt>
    <dgm:pt modelId="{F73D2D42-07AB-4A3F-BF4E-5ABCAC5D1A4A}" type="pres">
      <dgm:prSet presAssocID="{BDBCB14C-61AE-4843-A250-0A1E3D9928DE}" presName="textNode" presStyleLbl="node1" presStyleIdx="0" presStyleCnt="4" custScaleX="136741">
        <dgm:presLayoutVars>
          <dgm:bulletEnabled val="1"/>
        </dgm:presLayoutVars>
      </dgm:prSet>
      <dgm:spPr/>
    </dgm:pt>
    <dgm:pt modelId="{1CEF69B3-D971-439C-AF8E-A370906A0A71}" type="pres">
      <dgm:prSet presAssocID="{C8DCD9B6-E9A6-4DB1-9D59-045FDC5C848B}" presName="sibTrans" presStyleCnt="0"/>
      <dgm:spPr/>
    </dgm:pt>
    <dgm:pt modelId="{830FDCEF-7948-4ABD-8919-E49F8D89677D}" type="pres">
      <dgm:prSet presAssocID="{F18D413D-1758-42FE-AFE1-35CB99A948C2}" presName="textNode" presStyleLbl="node1" presStyleIdx="1" presStyleCnt="4" custScaleX="127234">
        <dgm:presLayoutVars>
          <dgm:bulletEnabled val="1"/>
        </dgm:presLayoutVars>
      </dgm:prSet>
      <dgm:spPr/>
    </dgm:pt>
    <dgm:pt modelId="{D08228C2-F19C-4CC0-914A-DF1C51FE79E6}" type="pres">
      <dgm:prSet presAssocID="{63B21B97-33A4-42A0-AAE4-0F439F6B0C24}" presName="sibTrans" presStyleCnt="0"/>
      <dgm:spPr/>
    </dgm:pt>
    <dgm:pt modelId="{760FE6DF-6E0B-4B2D-944F-107EECEE6AAF}" type="pres">
      <dgm:prSet presAssocID="{33B7BA8A-21AB-436C-AD0F-6A9EBFF3A759}" presName="textNode" presStyleLbl="node1" presStyleIdx="2" presStyleCnt="4" custScaleX="130213">
        <dgm:presLayoutVars>
          <dgm:bulletEnabled val="1"/>
        </dgm:presLayoutVars>
      </dgm:prSet>
      <dgm:spPr/>
    </dgm:pt>
    <dgm:pt modelId="{B31243CE-4770-4F99-AA50-899D0DEECD9F}" type="pres">
      <dgm:prSet presAssocID="{955191BF-14CC-4B8A-B003-072E829A8A44}" presName="sibTrans" presStyleCnt="0"/>
      <dgm:spPr/>
    </dgm:pt>
    <dgm:pt modelId="{83DDC4FB-8B50-4C3E-A3C4-B6C9CA57B23E}" type="pres">
      <dgm:prSet presAssocID="{FEB154FA-54C7-408A-A696-16530BDEA65E}" presName="textNode" presStyleLbl="node1" presStyleIdx="3" presStyleCnt="4" custScaleX="138907">
        <dgm:presLayoutVars>
          <dgm:bulletEnabled val="1"/>
        </dgm:presLayoutVars>
      </dgm:prSet>
      <dgm:spPr/>
    </dgm:pt>
  </dgm:ptLst>
  <dgm:cxnLst>
    <dgm:cxn modelId="{F3D85748-D6D5-4C9D-B2B4-603CB6F1DE24}" srcId="{F9FFF6C2-5217-44EA-8889-AFF55EEDD5BF}" destId="{BDBCB14C-61AE-4843-A250-0A1E3D9928DE}" srcOrd="0" destOrd="0" parTransId="{951D2D2D-949C-4400-AB60-3C1170387E04}" sibTransId="{C8DCD9B6-E9A6-4DB1-9D59-045FDC5C848B}"/>
    <dgm:cxn modelId="{E329848D-0EF5-4BB9-A03B-F7DE691F3C76}" srcId="{F9FFF6C2-5217-44EA-8889-AFF55EEDD5BF}" destId="{F18D413D-1758-42FE-AFE1-35CB99A948C2}" srcOrd="1" destOrd="0" parTransId="{5C0AD3B6-B6E5-4360-9D1A-1D18D6C73989}" sibTransId="{63B21B97-33A4-42A0-AAE4-0F439F6B0C24}"/>
    <dgm:cxn modelId="{22BAD89D-4C02-4BD5-8879-483E6DE42A1E}" srcId="{F9FFF6C2-5217-44EA-8889-AFF55EEDD5BF}" destId="{FEB154FA-54C7-408A-A696-16530BDEA65E}" srcOrd="3" destOrd="0" parTransId="{DB356F92-1799-43D0-8ADC-CE1C49979866}" sibTransId="{BE661CE6-DB38-4F1C-8781-675BEEBCD1A6}"/>
    <dgm:cxn modelId="{4D46A7A4-BCC4-499C-8E0A-6FFC949484C5}" type="presOf" srcId="{BDBCB14C-61AE-4843-A250-0A1E3D9928DE}" destId="{F73D2D42-07AB-4A3F-BF4E-5ABCAC5D1A4A}" srcOrd="0" destOrd="0" presId="urn:microsoft.com/office/officeart/2005/8/layout/hProcess9"/>
    <dgm:cxn modelId="{9152EDC3-DA72-4AE5-BE3F-7E6D96C120E9}" type="presOf" srcId="{F18D413D-1758-42FE-AFE1-35CB99A948C2}" destId="{830FDCEF-7948-4ABD-8919-E49F8D89677D}" srcOrd="0" destOrd="0" presId="urn:microsoft.com/office/officeart/2005/8/layout/hProcess9"/>
    <dgm:cxn modelId="{8C437CC9-C6FC-46DD-8489-6968DF231BE1}" type="presOf" srcId="{F9FFF6C2-5217-44EA-8889-AFF55EEDD5BF}" destId="{29217F6A-0589-4332-ABAE-0A7A6A120ADC}" srcOrd="0" destOrd="0" presId="urn:microsoft.com/office/officeart/2005/8/layout/hProcess9"/>
    <dgm:cxn modelId="{FAD853D1-B7CD-4D3F-9EF9-F729D34DB9E1}" type="presOf" srcId="{FEB154FA-54C7-408A-A696-16530BDEA65E}" destId="{83DDC4FB-8B50-4C3E-A3C4-B6C9CA57B23E}" srcOrd="0" destOrd="0" presId="urn:microsoft.com/office/officeart/2005/8/layout/hProcess9"/>
    <dgm:cxn modelId="{E25B2BDC-D48B-44FF-858C-B7FA64D67C54}" srcId="{F9FFF6C2-5217-44EA-8889-AFF55EEDD5BF}" destId="{33B7BA8A-21AB-436C-AD0F-6A9EBFF3A759}" srcOrd="2" destOrd="0" parTransId="{1B479579-1824-4B0E-8DF9-5A1E7B38B7F4}" sibTransId="{955191BF-14CC-4B8A-B003-072E829A8A44}"/>
    <dgm:cxn modelId="{3F94D3EC-51B0-4DC0-BE99-B6DF9ED60B94}" type="presOf" srcId="{33B7BA8A-21AB-436C-AD0F-6A9EBFF3A759}" destId="{760FE6DF-6E0B-4B2D-944F-107EECEE6AAF}" srcOrd="0" destOrd="0" presId="urn:microsoft.com/office/officeart/2005/8/layout/hProcess9"/>
    <dgm:cxn modelId="{6AA03B6A-1E94-40D2-87B0-4934637B4B91}" type="presParOf" srcId="{29217F6A-0589-4332-ABAE-0A7A6A120ADC}" destId="{3B37CF4F-8FCE-419B-B0F2-E769AEA33D52}" srcOrd="0" destOrd="0" presId="urn:microsoft.com/office/officeart/2005/8/layout/hProcess9"/>
    <dgm:cxn modelId="{2C1375BF-7B80-4394-BF3F-412C5F088A8C}" type="presParOf" srcId="{29217F6A-0589-4332-ABAE-0A7A6A120ADC}" destId="{6000EB7A-4BF6-4AD2-BF39-64E3EE50CB10}" srcOrd="1" destOrd="0" presId="urn:microsoft.com/office/officeart/2005/8/layout/hProcess9"/>
    <dgm:cxn modelId="{270F993D-1B13-4544-949A-B1762CCD7187}" type="presParOf" srcId="{6000EB7A-4BF6-4AD2-BF39-64E3EE50CB10}" destId="{F73D2D42-07AB-4A3F-BF4E-5ABCAC5D1A4A}" srcOrd="0" destOrd="0" presId="urn:microsoft.com/office/officeart/2005/8/layout/hProcess9"/>
    <dgm:cxn modelId="{8784737A-6100-4485-8504-34827AC7AAE8}" type="presParOf" srcId="{6000EB7A-4BF6-4AD2-BF39-64E3EE50CB10}" destId="{1CEF69B3-D971-439C-AF8E-A370906A0A71}" srcOrd="1" destOrd="0" presId="urn:microsoft.com/office/officeart/2005/8/layout/hProcess9"/>
    <dgm:cxn modelId="{3922FE4C-248E-4986-AB81-009BA4E97206}" type="presParOf" srcId="{6000EB7A-4BF6-4AD2-BF39-64E3EE50CB10}" destId="{830FDCEF-7948-4ABD-8919-E49F8D89677D}" srcOrd="2" destOrd="0" presId="urn:microsoft.com/office/officeart/2005/8/layout/hProcess9"/>
    <dgm:cxn modelId="{2042CA9D-8BAB-4BCD-8FF0-E47400C87D63}" type="presParOf" srcId="{6000EB7A-4BF6-4AD2-BF39-64E3EE50CB10}" destId="{D08228C2-F19C-4CC0-914A-DF1C51FE79E6}" srcOrd="3" destOrd="0" presId="urn:microsoft.com/office/officeart/2005/8/layout/hProcess9"/>
    <dgm:cxn modelId="{13945AF6-8C13-4202-AE3B-EBED01B110AE}" type="presParOf" srcId="{6000EB7A-4BF6-4AD2-BF39-64E3EE50CB10}" destId="{760FE6DF-6E0B-4B2D-944F-107EECEE6AAF}" srcOrd="4" destOrd="0" presId="urn:microsoft.com/office/officeart/2005/8/layout/hProcess9"/>
    <dgm:cxn modelId="{7595D73B-112B-4120-A811-BF4AB5628862}" type="presParOf" srcId="{6000EB7A-4BF6-4AD2-BF39-64E3EE50CB10}" destId="{B31243CE-4770-4F99-AA50-899D0DEECD9F}" srcOrd="5" destOrd="0" presId="urn:microsoft.com/office/officeart/2005/8/layout/hProcess9"/>
    <dgm:cxn modelId="{F039DE2D-5328-4016-A724-4F7BBC3E98A8}" type="presParOf" srcId="{6000EB7A-4BF6-4AD2-BF39-64E3EE50CB10}" destId="{83DDC4FB-8B50-4C3E-A3C4-B6C9CA57B23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FFF6C2-5217-44EA-8889-AFF55EEDD5B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DBCB14C-61AE-4843-A250-0A1E3D9928DE}">
      <dgm:prSet custT="1"/>
      <dgm:spPr>
        <a:solidFill>
          <a:srgbClr val="0070C0"/>
        </a:solidFill>
      </dgm:spPr>
      <dgm:t>
        <a:bodyPr/>
        <a:lstStyle/>
        <a:p>
          <a:r>
            <a:rPr lang="en-US" sz="2000" dirty="0"/>
            <a:t> Initial Train &amp; Test Sets</a:t>
          </a:r>
        </a:p>
      </dgm:t>
    </dgm:pt>
    <dgm:pt modelId="{951D2D2D-949C-4400-AB60-3C1170387E04}" type="parTrans" cxnId="{F3D85748-D6D5-4C9D-B2B4-603CB6F1DE24}">
      <dgm:prSet/>
      <dgm:spPr/>
      <dgm:t>
        <a:bodyPr/>
        <a:lstStyle/>
        <a:p>
          <a:endParaRPr lang="en-US" sz="2000"/>
        </a:p>
      </dgm:t>
    </dgm:pt>
    <dgm:pt modelId="{C8DCD9B6-E9A6-4DB1-9D59-045FDC5C848B}" type="sibTrans" cxnId="{F3D85748-D6D5-4C9D-B2B4-603CB6F1DE24}">
      <dgm:prSet custT="1"/>
      <dgm:spPr/>
      <dgm:t>
        <a:bodyPr/>
        <a:lstStyle/>
        <a:p>
          <a:endParaRPr lang="en-US" sz="2000"/>
        </a:p>
      </dgm:t>
    </dgm:pt>
    <dgm:pt modelId="{D67A6BA9-02D6-43CF-B061-1EF1FAAC61D4}">
      <dgm:prSet custT="1"/>
      <dgm:spPr/>
      <dgm:t>
        <a:bodyPr/>
        <a:lstStyle/>
        <a:p>
          <a:r>
            <a:rPr lang="en-US" sz="2000" dirty="0"/>
            <a:t>1. Drop records with NaN or Infinite values and Duplicate Records</a:t>
          </a:r>
        </a:p>
      </dgm:t>
    </dgm:pt>
    <dgm:pt modelId="{E439AFCD-4880-46F5-80D0-CEFC4D99B57B}" type="parTrans" cxnId="{EAC76C8E-95B3-4383-BA4C-32C9DF874AF3}">
      <dgm:prSet/>
      <dgm:spPr/>
      <dgm:t>
        <a:bodyPr/>
        <a:lstStyle/>
        <a:p>
          <a:endParaRPr lang="en-US" sz="2000"/>
        </a:p>
      </dgm:t>
    </dgm:pt>
    <dgm:pt modelId="{C357B7DD-C887-44F0-99CC-0FC28F01E108}" type="sibTrans" cxnId="{EAC76C8E-95B3-4383-BA4C-32C9DF874AF3}">
      <dgm:prSet custT="1"/>
      <dgm:spPr/>
      <dgm:t>
        <a:bodyPr/>
        <a:lstStyle/>
        <a:p>
          <a:endParaRPr lang="en-US" sz="2000"/>
        </a:p>
      </dgm:t>
    </dgm:pt>
    <dgm:pt modelId="{3997914C-0F7F-42C7-9681-7B5EEF9D547C}">
      <dgm:prSet custT="1"/>
      <dgm:spPr/>
      <dgm:t>
        <a:bodyPr/>
        <a:lstStyle/>
        <a:p>
          <a:r>
            <a:rPr lang="en-US" sz="2000" dirty="0"/>
            <a:t>2. Replace -1 values with the mean value of the respective training feature</a:t>
          </a:r>
        </a:p>
      </dgm:t>
    </dgm:pt>
    <dgm:pt modelId="{73EF09C3-B16E-4D5C-A293-096D5913B600}" type="parTrans" cxnId="{7C677BC3-B13E-45DE-8421-53EDFCE7FBE0}">
      <dgm:prSet/>
      <dgm:spPr/>
      <dgm:t>
        <a:bodyPr/>
        <a:lstStyle/>
        <a:p>
          <a:endParaRPr lang="en-US" sz="2000"/>
        </a:p>
      </dgm:t>
    </dgm:pt>
    <dgm:pt modelId="{9AAEACCB-5337-4856-AE2F-6D65CE58C41D}" type="sibTrans" cxnId="{7C677BC3-B13E-45DE-8421-53EDFCE7FBE0}">
      <dgm:prSet custT="1"/>
      <dgm:spPr/>
      <dgm:t>
        <a:bodyPr/>
        <a:lstStyle/>
        <a:p>
          <a:endParaRPr lang="en-US" sz="2000"/>
        </a:p>
      </dgm:t>
    </dgm:pt>
    <dgm:pt modelId="{DBABDBD4-8777-4F76-8FD7-3C1DF7659052}">
      <dgm:prSet custT="1"/>
      <dgm:spPr/>
      <dgm:t>
        <a:bodyPr/>
        <a:lstStyle/>
        <a:p>
          <a:r>
            <a:rPr lang="en-US" sz="2000" dirty="0"/>
            <a:t>3. Remove 8 zero value features </a:t>
          </a:r>
        </a:p>
      </dgm:t>
    </dgm:pt>
    <dgm:pt modelId="{47948C6F-681A-48FE-BE85-9919FBB4C6C6}" type="parTrans" cxnId="{78D14644-5E9F-4FB0-ACE9-3A4A9BCE8D4F}">
      <dgm:prSet/>
      <dgm:spPr/>
      <dgm:t>
        <a:bodyPr/>
        <a:lstStyle/>
        <a:p>
          <a:endParaRPr lang="en-US" sz="2000"/>
        </a:p>
      </dgm:t>
    </dgm:pt>
    <dgm:pt modelId="{8A403DB6-E1C6-472D-92BF-D4703A32FA3D}" type="sibTrans" cxnId="{78D14644-5E9F-4FB0-ACE9-3A4A9BCE8D4F}">
      <dgm:prSet custT="1"/>
      <dgm:spPr/>
      <dgm:t>
        <a:bodyPr/>
        <a:lstStyle/>
        <a:p>
          <a:endParaRPr lang="en-US" sz="2000"/>
        </a:p>
      </dgm:t>
    </dgm:pt>
    <dgm:pt modelId="{2D5E11E0-9623-4FD6-9186-845922D9DAE6}">
      <dgm:prSet custT="1"/>
      <dgm:spPr/>
      <dgm:t>
        <a:bodyPr/>
        <a:lstStyle/>
        <a:p>
          <a:r>
            <a:rPr lang="en-US" sz="2000" dirty="0"/>
            <a:t>4. Label Encoding for ‘Label’ column </a:t>
          </a:r>
        </a:p>
      </dgm:t>
    </dgm:pt>
    <dgm:pt modelId="{E79D0868-10FA-4BC9-A50A-E96692E2EABE}" type="parTrans" cxnId="{21697DCA-BA7D-4B5B-A6C0-8B894A9DE205}">
      <dgm:prSet/>
      <dgm:spPr/>
      <dgm:t>
        <a:bodyPr/>
        <a:lstStyle/>
        <a:p>
          <a:endParaRPr lang="en-US" sz="2000"/>
        </a:p>
      </dgm:t>
    </dgm:pt>
    <dgm:pt modelId="{C8A43FAF-2B55-4956-B719-0541E6E972CC}" type="sibTrans" cxnId="{21697DCA-BA7D-4B5B-A6C0-8B894A9DE205}">
      <dgm:prSet custT="1"/>
      <dgm:spPr/>
      <dgm:t>
        <a:bodyPr/>
        <a:lstStyle/>
        <a:p>
          <a:endParaRPr lang="en-US" sz="2000"/>
        </a:p>
      </dgm:t>
    </dgm:pt>
    <dgm:pt modelId="{ACA9EA27-756B-489D-9439-7F7A65204A27}" type="pres">
      <dgm:prSet presAssocID="{F9FFF6C2-5217-44EA-8889-AFF55EEDD5BF}" presName="Name0" presStyleCnt="0">
        <dgm:presLayoutVars>
          <dgm:dir/>
          <dgm:resizeHandles val="exact"/>
        </dgm:presLayoutVars>
      </dgm:prSet>
      <dgm:spPr/>
    </dgm:pt>
    <dgm:pt modelId="{4A89D532-BA93-49C3-B8E0-122D96F7158B}" type="pres">
      <dgm:prSet presAssocID="{BDBCB14C-61AE-4843-A250-0A1E3D9928DE}" presName="node" presStyleLbl="node1" presStyleIdx="0" presStyleCnt="5">
        <dgm:presLayoutVars>
          <dgm:bulletEnabled val="1"/>
        </dgm:presLayoutVars>
      </dgm:prSet>
      <dgm:spPr/>
    </dgm:pt>
    <dgm:pt modelId="{E2186CAD-5606-43DD-BAEB-D53B815381F3}" type="pres">
      <dgm:prSet presAssocID="{C8DCD9B6-E9A6-4DB1-9D59-045FDC5C848B}" presName="sibTrans" presStyleLbl="sibTrans1D1" presStyleIdx="0" presStyleCnt="4"/>
      <dgm:spPr/>
    </dgm:pt>
    <dgm:pt modelId="{25E6DC22-713B-4F2F-8BCE-FDC10A879F8E}" type="pres">
      <dgm:prSet presAssocID="{C8DCD9B6-E9A6-4DB1-9D59-045FDC5C848B}" presName="connectorText" presStyleLbl="sibTrans1D1" presStyleIdx="0" presStyleCnt="4"/>
      <dgm:spPr/>
    </dgm:pt>
    <dgm:pt modelId="{D1FA0C9C-F07B-4D2F-9961-B4EA7731DF83}" type="pres">
      <dgm:prSet presAssocID="{D67A6BA9-02D6-43CF-B061-1EF1FAAC61D4}" presName="node" presStyleLbl="node1" presStyleIdx="1" presStyleCnt="5">
        <dgm:presLayoutVars>
          <dgm:bulletEnabled val="1"/>
        </dgm:presLayoutVars>
      </dgm:prSet>
      <dgm:spPr/>
    </dgm:pt>
    <dgm:pt modelId="{9F942AFC-C006-4550-A542-BAB80855594A}" type="pres">
      <dgm:prSet presAssocID="{C357B7DD-C887-44F0-99CC-0FC28F01E108}" presName="sibTrans" presStyleLbl="sibTrans1D1" presStyleIdx="1" presStyleCnt="4"/>
      <dgm:spPr/>
    </dgm:pt>
    <dgm:pt modelId="{E2A30F39-AC6E-4613-902A-F989ED85CEC1}" type="pres">
      <dgm:prSet presAssocID="{C357B7DD-C887-44F0-99CC-0FC28F01E108}" presName="connectorText" presStyleLbl="sibTrans1D1" presStyleIdx="1" presStyleCnt="4"/>
      <dgm:spPr/>
    </dgm:pt>
    <dgm:pt modelId="{BF6288EA-4579-44BF-A406-8C630BB7DC7A}" type="pres">
      <dgm:prSet presAssocID="{3997914C-0F7F-42C7-9681-7B5EEF9D547C}" presName="node" presStyleLbl="node1" presStyleIdx="2" presStyleCnt="5" custScaleY="105912">
        <dgm:presLayoutVars>
          <dgm:bulletEnabled val="1"/>
        </dgm:presLayoutVars>
      </dgm:prSet>
      <dgm:spPr/>
    </dgm:pt>
    <dgm:pt modelId="{99C024EF-89B1-44E5-B9C2-433DA4D76FE4}" type="pres">
      <dgm:prSet presAssocID="{9AAEACCB-5337-4856-AE2F-6D65CE58C41D}" presName="sibTrans" presStyleLbl="sibTrans1D1" presStyleIdx="2" presStyleCnt="4"/>
      <dgm:spPr/>
    </dgm:pt>
    <dgm:pt modelId="{6DB4997A-4031-448F-A7DD-D530FA9537CE}" type="pres">
      <dgm:prSet presAssocID="{9AAEACCB-5337-4856-AE2F-6D65CE58C41D}" presName="connectorText" presStyleLbl="sibTrans1D1" presStyleIdx="2" presStyleCnt="4"/>
      <dgm:spPr/>
    </dgm:pt>
    <dgm:pt modelId="{C0A93303-65D4-4C63-B1D6-52D06C120FE1}" type="pres">
      <dgm:prSet presAssocID="{DBABDBD4-8777-4F76-8FD7-3C1DF7659052}" presName="node" presStyleLbl="node1" presStyleIdx="3" presStyleCnt="5" custLinFactNeighborX="50405" custLinFactNeighborY="-7220">
        <dgm:presLayoutVars>
          <dgm:bulletEnabled val="1"/>
        </dgm:presLayoutVars>
      </dgm:prSet>
      <dgm:spPr/>
    </dgm:pt>
    <dgm:pt modelId="{934D2FF0-F158-4EBF-B757-CFEB401825EB}" type="pres">
      <dgm:prSet presAssocID="{8A403DB6-E1C6-472D-92BF-D4703A32FA3D}" presName="sibTrans" presStyleLbl="sibTrans1D1" presStyleIdx="3" presStyleCnt="4"/>
      <dgm:spPr/>
    </dgm:pt>
    <dgm:pt modelId="{13550A69-90FD-4C3E-9BFC-4AA4115B6C1B}" type="pres">
      <dgm:prSet presAssocID="{8A403DB6-E1C6-472D-92BF-D4703A32FA3D}" presName="connectorText" presStyleLbl="sibTrans1D1" presStyleIdx="3" presStyleCnt="4"/>
      <dgm:spPr/>
    </dgm:pt>
    <dgm:pt modelId="{73471414-217D-4B5B-8AC5-1934B24B4C44}" type="pres">
      <dgm:prSet presAssocID="{2D5E11E0-9623-4FD6-9186-845922D9DAE6}" presName="node" presStyleLbl="node1" presStyleIdx="4" presStyleCnt="5" custLinFactNeighborX="83482" custLinFactNeighborY="-7290">
        <dgm:presLayoutVars>
          <dgm:bulletEnabled val="1"/>
        </dgm:presLayoutVars>
      </dgm:prSet>
      <dgm:spPr/>
    </dgm:pt>
  </dgm:ptLst>
  <dgm:cxnLst>
    <dgm:cxn modelId="{74342102-B1D3-4117-AABB-8CB9E24DB1F4}" type="presOf" srcId="{3997914C-0F7F-42C7-9681-7B5EEF9D547C}" destId="{BF6288EA-4579-44BF-A406-8C630BB7DC7A}" srcOrd="0" destOrd="0" presId="urn:microsoft.com/office/officeart/2016/7/layout/RepeatingBendingProcessNew"/>
    <dgm:cxn modelId="{10C02803-754F-4E7A-84DC-CEB0C6224581}" type="presOf" srcId="{F9FFF6C2-5217-44EA-8889-AFF55EEDD5BF}" destId="{ACA9EA27-756B-489D-9439-7F7A65204A27}" srcOrd="0" destOrd="0" presId="urn:microsoft.com/office/officeart/2016/7/layout/RepeatingBendingProcessNew"/>
    <dgm:cxn modelId="{892A441C-6552-4CA2-8FF8-1EB0CC6A4AF0}" type="presOf" srcId="{DBABDBD4-8777-4F76-8FD7-3C1DF7659052}" destId="{C0A93303-65D4-4C63-B1D6-52D06C120FE1}" srcOrd="0" destOrd="0" presId="urn:microsoft.com/office/officeart/2016/7/layout/RepeatingBendingProcessNew"/>
    <dgm:cxn modelId="{1ACF8220-6D8B-446C-8C24-72DA83DC70C2}" type="presOf" srcId="{C357B7DD-C887-44F0-99CC-0FC28F01E108}" destId="{E2A30F39-AC6E-4613-902A-F989ED85CEC1}" srcOrd="1" destOrd="0" presId="urn:microsoft.com/office/officeart/2016/7/layout/RepeatingBendingProcessNew"/>
    <dgm:cxn modelId="{05F6F927-922D-4589-A856-D172F315B9EF}" type="presOf" srcId="{C8DCD9B6-E9A6-4DB1-9D59-045FDC5C848B}" destId="{E2186CAD-5606-43DD-BAEB-D53B815381F3}" srcOrd="0" destOrd="0" presId="urn:microsoft.com/office/officeart/2016/7/layout/RepeatingBendingProcessNew"/>
    <dgm:cxn modelId="{AC323D2A-3B88-4CF7-99BE-A7E7220B31E0}" type="presOf" srcId="{2D5E11E0-9623-4FD6-9186-845922D9DAE6}" destId="{73471414-217D-4B5B-8AC5-1934B24B4C44}" srcOrd="0" destOrd="0" presId="urn:microsoft.com/office/officeart/2016/7/layout/RepeatingBendingProcessNew"/>
    <dgm:cxn modelId="{06533240-8DDB-4AAF-8F7E-D71E3D051898}" type="presOf" srcId="{C8DCD9B6-E9A6-4DB1-9D59-045FDC5C848B}" destId="{25E6DC22-713B-4F2F-8BCE-FDC10A879F8E}" srcOrd="1" destOrd="0" presId="urn:microsoft.com/office/officeart/2016/7/layout/RepeatingBendingProcessNew"/>
    <dgm:cxn modelId="{78D14644-5E9F-4FB0-ACE9-3A4A9BCE8D4F}" srcId="{F9FFF6C2-5217-44EA-8889-AFF55EEDD5BF}" destId="{DBABDBD4-8777-4F76-8FD7-3C1DF7659052}" srcOrd="3" destOrd="0" parTransId="{47948C6F-681A-48FE-BE85-9919FBB4C6C6}" sibTransId="{8A403DB6-E1C6-472D-92BF-D4703A32FA3D}"/>
    <dgm:cxn modelId="{F3D85748-D6D5-4C9D-B2B4-603CB6F1DE24}" srcId="{F9FFF6C2-5217-44EA-8889-AFF55EEDD5BF}" destId="{BDBCB14C-61AE-4843-A250-0A1E3D9928DE}" srcOrd="0" destOrd="0" parTransId="{951D2D2D-949C-4400-AB60-3C1170387E04}" sibTransId="{C8DCD9B6-E9A6-4DB1-9D59-045FDC5C848B}"/>
    <dgm:cxn modelId="{12ADCA4D-8322-43E0-B4A5-0FFB853FDFCE}" type="presOf" srcId="{8A403DB6-E1C6-472D-92BF-D4703A32FA3D}" destId="{934D2FF0-F158-4EBF-B757-CFEB401825EB}" srcOrd="0" destOrd="0" presId="urn:microsoft.com/office/officeart/2016/7/layout/RepeatingBendingProcessNew"/>
    <dgm:cxn modelId="{155B824E-BEFF-43A9-BCB1-A00E703FA1E9}" type="presOf" srcId="{9AAEACCB-5337-4856-AE2F-6D65CE58C41D}" destId="{99C024EF-89B1-44E5-B9C2-433DA4D76FE4}" srcOrd="0" destOrd="0" presId="urn:microsoft.com/office/officeart/2016/7/layout/RepeatingBendingProcessNew"/>
    <dgm:cxn modelId="{3BAD5053-015B-444B-991B-D3800C591C1B}" type="presOf" srcId="{BDBCB14C-61AE-4843-A250-0A1E3D9928DE}" destId="{4A89D532-BA93-49C3-B8E0-122D96F7158B}" srcOrd="0" destOrd="0" presId="urn:microsoft.com/office/officeart/2016/7/layout/RepeatingBendingProcessNew"/>
    <dgm:cxn modelId="{1EA48759-AAAA-4F4C-A285-23B37F49CC94}" type="presOf" srcId="{9AAEACCB-5337-4856-AE2F-6D65CE58C41D}" destId="{6DB4997A-4031-448F-A7DD-D530FA9537CE}" srcOrd="1" destOrd="0" presId="urn:microsoft.com/office/officeart/2016/7/layout/RepeatingBendingProcessNew"/>
    <dgm:cxn modelId="{F80E5C7F-F700-44EE-8966-29FDAD17B2E3}" type="presOf" srcId="{D67A6BA9-02D6-43CF-B061-1EF1FAAC61D4}" destId="{D1FA0C9C-F07B-4D2F-9961-B4EA7731DF83}" srcOrd="0" destOrd="0" presId="urn:microsoft.com/office/officeart/2016/7/layout/RepeatingBendingProcessNew"/>
    <dgm:cxn modelId="{284CBF81-E42D-455B-A6D7-C9DED9E1B4BC}" type="presOf" srcId="{C357B7DD-C887-44F0-99CC-0FC28F01E108}" destId="{9F942AFC-C006-4550-A542-BAB80855594A}" srcOrd="0" destOrd="0" presId="urn:microsoft.com/office/officeart/2016/7/layout/RepeatingBendingProcessNew"/>
    <dgm:cxn modelId="{93BBEA85-047E-45ED-B349-391F24B265AA}" type="presOf" srcId="{8A403DB6-E1C6-472D-92BF-D4703A32FA3D}" destId="{13550A69-90FD-4C3E-9BFC-4AA4115B6C1B}" srcOrd="1" destOrd="0" presId="urn:microsoft.com/office/officeart/2016/7/layout/RepeatingBendingProcessNew"/>
    <dgm:cxn modelId="{EAC76C8E-95B3-4383-BA4C-32C9DF874AF3}" srcId="{F9FFF6C2-5217-44EA-8889-AFF55EEDD5BF}" destId="{D67A6BA9-02D6-43CF-B061-1EF1FAAC61D4}" srcOrd="1" destOrd="0" parTransId="{E439AFCD-4880-46F5-80D0-CEFC4D99B57B}" sibTransId="{C357B7DD-C887-44F0-99CC-0FC28F01E108}"/>
    <dgm:cxn modelId="{7C677BC3-B13E-45DE-8421-53EDFCE7FBE0}" srcId="{F9FFF6C2-5217-44EA-8889-AFF55EEDD5BF}" destId="{3997914C-0F7F-42C7-9681-7B5EEF9D547C}" srcOrd="2" destOrd="0" parTransId="{73EF09C3-B16E-4D5C-A293-096D5913B600}" sibTransId="{9AAEACCB-5337-4856-AE2F-6D65CE58C41D}"/>
    <dgm:cxn modelId="{21697DCA-BA7D-4B5B-A6C0-8B894A9DE205}" srcId="{F9FFF6C2-5217-44EA-8889-AFF55EEDD5BF}" destId="{2D5E11E0-9623-4FD6-9186-845922D9DAE6}" srcOrd="4" destOrd="0" parTransId="{E79D0868-10FA-4BC9-A50A-E96692E2EABE}" sibTransId="{C8A43FAF-2B55-4956-B719-0541E6E972CC}"/>
    <dgm:cxn modelId="{1A61F345-F520-473E-ACBB-ABEBAFFBB5CC}" type="presParOf" srcId="{ACA9EA27-756B-489D-9439-7F7A65204A27}" destId="{4A89D532-BA93-49C3-B8E0-122D96F7158B}" srcOrd="0" destOrd="0" presId="urn:microsoft.com/office/officeart/2016/7/layout/RepeatingBendingProcessNew"/>
    <dgm:cxn modelId="{0209A093-9330-43B3-A8BB-845A97DD33C9}" type="presParOf" srcId="{ACA9EA27-756B-489D-9439-7F7A65204A27}" destId="{E2186CAD-5606-43DD-BAEB-D53B815381F3}" srcOrd="1" destOrd="0" presId="urn:microsoft.com/office/officeart/2016/7/layout/RepeatingBendingProcessNew"/>
    <dgm:cxn modelId="{AD91BBA9-D03F-4F80-BDD5-734BCDF47E7F}" type="presParOf" srcId="{E2186CAD-5606-43DD-BAEB-D53B815381F3}" destId="{25E6DC22-713B-4F2F-8BCE-FDC10A879F8E}" srcOrd="0" destOrd="0" presId="urn:microsoft.com/office/officeart/2016/7/layout/RepeatingBendingProcessNew"/>
    <dgm:cxn modelId="{8FA67C4E-DE96-4232-B62A-663C95383362}" type="presParOf" srcId="{ACA9EA27-756B-489D-9439-7F7A65204A27}" destId="{D1FA0C9C-F07B-4D2F-9961-B4EA7731DF83}" srcOrd="2" destOrd="0" presId="urn:microsoft.com/office/officeart/2016/7/layout/RepeatingBendingProcessNew"/>
    <dgm:cxn modelId="{924AAEE8-6235-4EDB-81E1-CC3BD7E717C3}" type="presParOf" srcId="{ACA9EA27-756B-489D-9439-7F7A65204A27}" destId="{9F942AFC-C006-4550-A542-BAB80855594A}" srcOrd="3" destOrd="0" presId="urn:microsoft.com/office/officeart/2016/7/layout/RepeatingBendingProcessNew"/>
    <dgm:cxn modelId="{A8064B78-BC02-482A-805B-75C3749C4478}" type="presParOf" srcId="{9F942AFC-C006-4550-A542-BAB80855594A}" destId="{E2A30F39-AC6E-4613-902A-F989ED85CEC1}" srcOrd="0" destOrd="0" presId="urn:microsoft.com/office/officeart/2016/7/layout/RepeatingBendingProcessNew"/>
    <dgm:cxn modelId="{44352846-D8DA-488E-B7CC-B27635A9F909}" type="presParOf" srcId="{ACA9EA27-756B-489D-9439-7F7A65204A27}" destId="{BF6288EA-4579-44BF-A406-8C630BB7DC7A}" srcOrd="4" destOrd="0" presId="urn:microsoft.com/office/officeart/2016/7/layout/RepeatingBendingProcessNew"/>
    <dgm:cxn modelId="{EC619B0E-05C7-484B-A351-87BA0BA9280C}" type="presParOf" srcId="{ACA9EA27-756B-489D-9439-7F7A65204A27}" destId="{99C024EF-89B1-44E5-B9C2-433DA4D76FE4}" srcOrd="5" destOrd="0" presId="urn:microsoft.com/office/officeart/2016/7/layout/RepeatingBendingProcessNew"/>
    <dgm:cxn modelId="{F55716D7-70B7-4EE9-9927-2E79CBA6BCDA}" type="presParOf" srcId="{99C024EF-89B1-44E5-B9C2-433DA4D76FE4}" destId="{6DB4997A-4031-448F-A7DD-D530FA9537CE}" srcOrd="0" destOrd="0" presId="urn:microsoft.com/office/officeart/2016/7/layout/RepeatingBendingProcessNew"/>
    <dgm:cxn modelId="{42752607-F2B5-4AA3-8BD0-9C83DDB65682}" type="presParOf" srcId="{ACA9EA27-756B-489D-9439-7F7A65204A27}" destId="{C0A93303-65D4-4C63-B1D6-52D06C120FE1}" srcOrd="6" destOrd="0" presId="urn:microsoft.com/office/officeart/2016/7/layout/RepeatingBendingProcessNew"/>
    <dgm:cxn modelId="{6B548E62-FAA5-4071-BD83-597CC49468E6}" type="presParOf" srcId="{ACA9EA27-756B-489D-9439-7F7A65204A27}" destId="{934D2FF0-F158-4EBF-B757-CFEB401825EB}" srcOrd="7" destOrd="0" presId="urn:microsoft.com/office/officeart/2016/7/layout/RepeatingBendingProcessNew"/>
    <dgm:cxn modelId="{8F310BF6-9737-4C65-B70C-B97EFAB43264}" type="presParOf" srcId="{934D2FF0-F158-4EBF-B757-CFEB401825EB}" destId="{13550A69-90FD-4C3E-9BFC-4AA4115B6C1B}" srcOrd="0" destOrd="0" presId="urn:microsoft.com/office/officeart/2016/7/layout/RepeatingBendingProcessNew"/>
    <dgm:cxn modelId="{7E3C545D-3528-4EEF-9481-4EBCF62F71BE}" type="presParOf" srcId="{ACA9EA27-756B-489D-9439-7F7A65204A27}" destId="{73471414-217D-4B5B-8AC5-1934B24B4C44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E698C9-58C0-4A4E-99CF-01BF1565BA8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46B00E-1FF4-4144-BCAD-F2EA694E9A47}">
      <dgm:prSet custT="1"/>
      <dgm:spPr/>
      <dgm:t>
        <a:bodyPr/>
        <a:lstStyle/>
        <a:p>
          <a:r>
            <a:rPr lang="en-US" sz="1600" b="0" baseline="0"/>
            <a:t>Our approach:</a:t>
          </a:r>
          <a:endParaRPr lang="en-US" sz="1600"/>
        </a:p>
      </dgm:t>
    </dgm:pt>
    <dgm:pt modelId="{C419BE72-CB58-4F93-B3B0-F4922C7EA9B8}" type="parTrans" cxnId="{6E887388-35F5-40BD-9603-4E9897A07ACD}">
      <dgm:prSet/>
      <dgm:spPr/>
      <dgm:t>
        <a:bodyPr/>
        <a:lstStyle/>
        <a:p>
          <a:endParaRPr lang="en-US" sz="2400"/>
        </a:p>
      </dgm:t>
    </dgm:pt>
    <dgm:pt modelId="{98969960-3CFB-4ED7-AB82-9A1ABF97B4DC}" type="sibTrans" cxnId="{6E887388-35F5-40BD-9603-4E9897A07ACD}">
      <dgm:prSet/>
      <dgm:spPr/>
      <dgm:t>
        <a:bodyPr/>
        <a:lstStyle/>
        <a:p>
          <a:endParaRPr lang="en-US" sz="2400"/>
        </a:p>
      </dgm:t>
    </dgm:pt>
    <dgm:pt modelId="{021AC68D-00B2-4F70-8C79-3104DF8BE413}">
      <dgm:prSet custT="1"/>
      <dgm:spPr>
        <a:solidFill>
          <a:schemeClr val="accent6"/>
        </a:solidFill>
      </dgm:spPr>
      <dgm:t>
        <a:bodyPr/>
        <a:lstStyle/>
        <a:p>
          <a:r>
            <a:rPr lang="en-US" sz="1600" dirty="0"/>
            <a:t>Split Train Data into a stratified 5-Fold </a:t>
          </a:r>
        </a:p>
      </dgm:t>
    </dgm:pt>
    <dgm:pt modelId="{23C303A7-573F-4D82-B293-AB350CD4725D}" type="parTrans" cxnId="{B035F005-2DD7-403C-BE79-C5E0854F1BB0}">
      <dgm:prSet/>
      <dgm:spPr/>
      <dgm:t>
        <a:bodyPr/>
        <a:lstStyle/>
        <a:p>
          <a:endParaRPr lang="en-US" sz="2400"/>
        </a:p>
      </dgm:t>
    </dgm:pt>
    <dgm:pt modelId="{02489644-6B70-454B-A438-1F1F0B1DA31F}" type="sibTrans" cxnId="{B035F005-2DD7-403C-BE79-C5E0854F1BB0}">
      <dgm:prSet/>
      <dgm:spPr/>
      <dgm:t>
        <a:bodyPr/>
        <a:lstStyle/>
        <a:p>
          <a:endParaRPr lang="en-US" sz="2400"/>
        </a:p>
      </dgm:t>
    </dgm:pt>
    <dgm:pt modelId="{01CF0C91-382E-4742-9456-6326847256E3}">
      <dgm:prSet custT="1"/>
      <dgm:spPr>
        <a:solidFill>
          <a:schemeClr val="accent6"/>
        </a:solidFill>
      </dgm:spPr>
      <dgm:t>
        <a:bodyPr/>
        <a:lstStyle/>
        <a:p>
          <a:r>
            <a:rPr lang="en-US" sz="1600" dirty="0"/>
            <a:t>Train a RF classifier on every fold</a:t>
          </a:r>
        </a:p>
      </dgm:t>
    </dgm:pt>
    <dgm:pt modelId="{837D82C7-708E-4C69-A785-08D2360BED79}" type="parTrans" cxnId="{FD14BD47-74F8-4844-9B1A-20038C2030B9}">
      <dgm:prSet/>
      <dgm:spPr/>
      <dgm:t>
        <a:bodyPr/>
        <a:lstStyle/>
        <a:p>
          <a:endParaRPr lang="en-US" sz="2400"/>
        </a:p>
      </dgm:t>
    </dgm:pt>
    <dgm:pt modelId="{E2D06956-3E7B-44E5-A4F5-0B241A52DCDB}" type="sibTrans" cxnId="{FD14BD47-74F8-4844-9B1A-20038C2030B9}">
      <dgm:prSet/>
      <dgm:spPr/>
      <dgm:t>
        <a:bodyPr/>
        <a:lstStyle/>
        <a:p>
          <a:endParaRPr lang="en-US" sz="2400"/>
        </a:p>
      </dgm:t>
    </dgm:pt>
    <dgm:pt modelId="{E4B6DEE3-3837-491D-BF2F-86F1E625016A}">
      <dgm:prSet custT="1"/>
      <dgm:spPr>
        <a:solidFill>
          <a:schemeClr val="accent6"/>
        </a:solidFill>
      </dgm:spPr>
      <dgm:t>
        <a:bodyPr/>
        <a:lstStyle/>
        <a:p>
          <a:r>
            <a:rPr lang="en-US" sz="1600" dirty="0"/>
            <a:t>Average the importance of every feature over the 5 RF classifiers trained</a:t>
          </a:r>
        </a:p>
      </dgm:t>
    </dgm:pt>
    <dgm:pt modelId="{1094F287-6DB0-4B81-8F4A-FCB6C8910E05}" type="parTrans" cxnId="{E804C4E2-646F-4729-A506-AC9815C089BE}">
      <dgm:prSet/>
      <dgm:spPr/>
      <dgm:t>
        <a:bodyPr/>
        <a:lstStyle/>
        <a:p>
          <a:endParaRPr lang="en-US" sz="2400"/>
        </a:p>
      </dgm:t>
    </dgm:pt>
    <dgm:pt modelId="{61E0516B-E510-4F05-8596-A5CC4D6DB4C0}" type="sibTrans" cxnId="{E804C4E2-646F-4729-A506-AC9815C089BE}">
      <dgm:prSet/>
      <dgm:spPr/>
      <dgm:t>
        <a:bodyPr/>
        <a:lstStyle/>
        <a:p>
          <a:endParaRPr lang="en-US" sz="2400"/>
        </a:p>
      </dgm:t>
    </dgm:pt>
    <dgm:pt modelId="{3B6D5F5C-9BB9-450F-9B43-AE6F7688267A}">
      <dgm:prSet custT="1"/>
      <dgm:spPr>
        <a:solidFill>
          <a:schemeClr val="accent6"/>
        </a:solidFill>
      </dgm:spPr>
      <dgm:t>
        <a:bodyPr/>
        <a:lstStyle/>
        <a:p>
          <a:r>
            <a:rPr lang="en-US" sz="1600" dirty="0"/>
            <a:t>Sort in descending order the features based on importance</a:t>
          </a:r>
        </a:p>
      </dgm:t>
    </dgm:pt>
    <dgm:pt modelId="{FD11AC11-C8A5-49FE-BCB3-DE3F175475F4}" type="parTrans" cxnId="{B8959EC3-BF96-4C51-B0AF-3E32FB29C36B}">
      <dgm:prSet/>
      <dgm:spPr/>
      <dgm:t>
        <a:bodyPr/>
        <a:lstStyle/>
        <a:p>
          <a:endParaRPr lang="en-US" sz="2400"/>
        </a:p>
      </dgm:t>
    </dgm:pt>
    <dgm:pt modelId="{ECB30F61-D2B5-4CEC-BBD8-91AB5A7AC3E1}" type="sibTrans" cxnId="{B8959EC3-BF96-4C51-B0AF-3E32FB29C36B}">
      <dgm:prSet/>
      <dgm:spPr/>
      <dgm:t>
        <a:bodyPr/>
        <a:lstStyle/>
        <a:p>
          <a:endParaRPr lang="en-US" sz="2400"/>
        </a:p>
      </dgm:t>
    </dgm:pt>
    <dgm:pt modelId="{5F8AD169-2324-4D7D-9B95-5C8261EB7BE3}">
      <dgm:prSet custT="1"/>
      <dgm:spPr>
        <a:solidFill>
          <a:schemeClr val="accent6"/>
        </a:solidFill>
      </dgm:spPr>
      <dgm:t>
        <a:bodyPr/>
        <a:lstStyle/>
        <a:p>
          <a:r>
            <a:rPr lang="en-US" sz="1600" dirty="0"/>
            <a:t>Keep features until cumulative importance is at 90% </a:t>
          </a:r>
        </a:p>
      </dgm:t>
    </dgm:pt>
    <dgm:pt modelId="{2753E32E-9980-44FF-A0D9-7294C79DB9A0}" type="parTrans" cxnId="{B791C757-CF5A-4688-AC27-BD30B4A6FB65}">
      <dgm:prSet/>
      <dgm:spPr/>
      <dgm:t>
        <a:bodyPr/>
        <a:lstStyle/>
        <a:p>
          <a:endParaRPr lang="en-US" sz="2400"/>
        </a:p>
      </dgm:t>
    </dgm:pt>
    <dgm:pt modelId="{E1A7AC33-8E5D-410D-8EDC-328FDE6D7C74}" type="sibTrans" cxnId="{B791C757-CF5A-4688-AC27-BD30B4A6FB65}">
      <dgm:prSet/>
      <dgm:spPr/>
      <dgm:t>
        <a:bodyPr/>
        <a:lstStyle/>
        <a:p>
          <a:endParaRPr lang="en-US" sz="2400"/>
        </a:p>
      </dgm:t>
    </dgm:pt>
    <dgm:pt modelId="{61BCB13B-5349-4258-94C7-C15867940805}" type="pres">
      <dgm:prSet presAssocID="{94E698C9-58C0-4A4E-99CF-01BF1565BA8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40E9327-B574-4CDA-AD1E-D9590F8FE0B0}" type="pres">
      <dgm:prSet presAssocID="{A746B00E-1FF4-4144-BCAD-F2EA694E9A47}" presName="hierRoot1" presStyleCnt="0">
        <dgm:presLayoutVars>
          <dgm:hierBranch val="init"/>
        </dgm:presLayoutVars>
      </dgm:prSet>
      <dgm:spPr/>
    </dgm:pt>
    <dgm:pt modelId="{47B66291-D2EA-476B-8425-8FF04E9CA326}" type="pres">
      <dgm:prSet presAssocID="{A746B00E-1FF4-4144-BCAD-F2EA694E9A47}" presName="rootComposite1" presStyleCnt="0"/>
      <dgm:spPr/>
    </dgm:pt>
    <dgm:pt modelId="{160CC3D7-22D9-475F-8EEF-8A3E35F7761F}" type="pres">
      <dgm:prSet presAssocID="{A746B00E-1FF4-4144-BCAD-F2EA694E9A47}" presName="rootText1" presStyleLbl="node0" presStyleIdx="0" presStyleCnt="1">
        <dgm:presLayoutVars>
          <dgm:chPref val="3"/>
        </dgm:presLayoutVars>
      </dgm:prSet>
      <dgm:spPr/>
    </dgm:pt>
    <dgm:pt modelId="{A0E09521-7E4E-43FB-A102-9C78F01CDF67}" type="pres">
      <dgm:prSet presAssocID="{A746B00E-1FF4-4144-BCAD-F2EA694E9A47}" presName="rootConnector1" presStyleLbl="node1" presStyleIdx="0" presStyleCnt="0"/>
      <dgm:spPr/>
    </dgm:pt>
    <dgm:pt modelId="{3E7064BF-1DE7-459F-96E2-FAF21BDFF569}" type="pres">
      <dgm:prSet presAssocID="{A746B00E-1FF4-4144-BCAD-F2EA694E9A47}" presName="hierChild2" presStyleCnt="0"/>
      <dgm:spPr/>
    </dgm:pt>
    <dgm:pt modelId="{698F814D-7B20-443C-8961-65A835AE3A61}" type="pres">
      <dgm:prSet presAssocID="{23C303A7-573F-4D82-B293-AB350CD4725D}" presName="Name64" presStyleLbl="parChTrans1D2" presStyleIdx="0" presStyleCnt="5"/>
      <dgm:spPr/>
    </dgm:pt>
    <dgm:pt modelId="{64582CC7-5F2C-43D4-A6EE-CE4F0370166F}" type="pres">
      <dgm:prSet presAssocID="{021AC68D-00B2-4F70-8C79-3104DF8BE413}" presName="hierRoot2" presStyleCnt="0">
        <dgm:presLayoutVars>
          <dgm:hierBranch val="init"/>
        </dgm:presLayoutVars>
      </dgm:prSet>
      <dgm:spPr/>
    </dgm:pt>
    <dgm:pt modelId="{7288DFB2-4F20-41FB-9225-78DEFF67BEEC}" type="pres">
      <dgm:prSet presAssocID="{021AC68D-00B2-4F70-8C79-3104DF8BE413}" presName="rootComposite" presStyleCnt="0"/>
      <dgm:spPr/>
    </dgm:pt>
    <dgm:pt modelId="{6267FF2E-C34C-4868-9F5C-AF76E94DFF94}" type="pres">
      <dgm:prSet presAssocID="{021AC68D-00B2-4F70-8C79-3104DF8BE413}" presName="rootText" presStyleLbl="node2" presStyleIdx="0" presStyleCnt="5" custScaleX="186668">
        <dgm:presLayoutVars>
          <dgm:chPref val="3"/>
        </dgm:presLayoutVars>
      </dgm:prSet>
      <dgm:spPr/>
    </dgm:pt>
    <dgm:pt modelId="{C44430BD-3FCF-4AFE-8AAA-7EBB8148A80D}" type="pres">
      <dgm:prSet presAssocID="{021AC68D-00B2-4F70-8C79-3104DF8BE413}" presName="rootConnector" presStyleLbl="node2" presStyleIdx="0" presStyleCnt="5"/>
      <dgm:spPr/>
    </dgm:pt>
    <dgm:pt modelId="{4B0AD704-F183-4EE5-BBE0-2F56944E6237}" type="pres">
      <dgm:prSet presAssocID="{021AC68D-00B2-4F70-8C79-3104DF8BE413}" presName="hierChild4" presStyleCnt="0"/>
      <dgm:spPr/>
    </dgm:pt>
    <dgm:pt modelId="{6FB32218-CEEB-4504-AFBB-0C45949517F4}" type="pres">
      <dgm:prSet presAssocID="{021AC68D-00B2-4F70-8C79-3104DF8BE413}" presName="hierChild5" presStyleCnt="0"/>
      <dgm:spPr/>
    </dgm:pt>
    <dgm:pt modelId="{98C88CE7-D707-419F-8CE0-B456730BEE59}" type="pres">
      <dgm:prSet presAssocID="{837D82C7-708E-4C69-A785-08D2360BED79}" presName="Name64" presStyleLbl="parChTrans1D2" presStyleIdx="1" presStyleCnt="5"/>
      <dgm:spPr/>
    </dgm:pt>
    <dgm:pt modelId="{70E6F429-3153-4AB0-9AB5-38045A155E3E}" type="pres">
      <dgm:prSet presAssocID="{01CF0C91-382E-4742-9456-6326847256E3}" presName="hierRoot2" presStyleCnt="0">
        <dgm:presLayoutVars>
          <dgm:hierBranch val="init"/>
        </dgm:presLayoutVars>
      </dgm:prSet>
      <dgm:spPr/>
    </dgm:pt>
    <dgm:pt modelId="{534C287B-5CAB-4E45-87EC-105521E344E7}" type="pres">
      <dgm:prSet presAssocID="{01CF0C91-382E-4742-9456-6326847256E3}" presName="rootComposite" presStyleCnt="0"/>
      <dgm:spPr/>
    </dgm:pt>
    <dgm:pt modelId="{1E7EC4E6-5263-4BED-9D2E-A927B2FAAE47}" type="pres">
      <dgm:prSet presAssocID="{01CF0C91-382E-4742-9456-6326847256E3}" presName="rootText" presStyleLbl="node2" presStyleIdx="1" presStyleCnt="5" custScaleX="187501">
        <dgm:presLayoutVars>
          <dgm:chPref val="3"/>
        </dgm:presLayoutVars>
      </dgm:prSet>
      <dgm:spPr/>
    </dgm:pt>
    <dgm:pt modelId="{B5A16CE7-142C-4F9F-AB7D-F6F39AE9A96B}" type="pres">
      <dgm:prSet presAssocID="{01CF0C91-382E-4742-9456-6326847256E3}" presName="rootConnector" presStyleLbl="node2" presStyleIdx="1" presStyleCnt="5"/>
      <dgm:spPr/>
    </dgm:pt>
    <dgm:pt modelId="{E88FFB0D-13C0-4F57-963B-B2CB764FBDFF}" type="pres">
      <dgm:prSet presAssocID="{01CF0C91-382E-4742-9456-6326847256E3}" presName="hierChild4" presStyleCnt="0"/>
      <dgm:spPr/>
    </dgm:pt>
    <dgm:pt modelId="{FF360976-C5AD-4A9C-A785-D170926CC68A}" type="pres">
      <dgm:prSet presAssocID="{01CF0C91-382E-4742-9456-6326847256E3}" presName="hierChild5" presStyleCnt="0"/>
      <dgm:spPr/>
    </dgm:pt>
    <dgm:pt modelId="{2A083A23-9717-4ABD-A079-B2D7D621C9DF}" type="pres">
      <dgm:prSet presAssocID="{1094F287-6DB0-4B81-8F4A-FCB6C8910E05}" presName="Name64" presStyleLbl="parChTrans1D2" presStyleIdx="2" presStyleCnt="5"/>
      <dgm:spPr/>
    </dgm:pt>
    <dgm:pt modelId="{31169FFE-682F-4B2C-8272-B4F58236FB7D}" type="pres">
      <dgm:prSet presAssocID="{E4B6DEE3-3837-491D-BF2F-86F1E625016A}" presName="hierRoot2" presStyleCnt="0">
        <dgm:presLayoutVars>
          <dgm:hierBranch val="init"/>
        </dgm:presLayoutVars>
      </dgm:prSet>
      <dgm:spPr/>
    </dgm:pt>
    <dgm:pt modelId="{29C7261F-4372-4824-9ED1-05716635CE14}" type="pres">
      <dgm:prSet presAssocID="{E4B6DEE3-3837-491D-BF2F-86F1E625016A}" presName="rootComposite" presStyleCnt="0"/>
      <dgm:spPr/>
    </dgm:pt>
    <dgm:pt modelId="{562ECF2F-611D-4F09-8878-428EC45589A4}" type="pres">
      <dgm:prSet presAssocID="{E4B6DEE3-3837-491D-BF2F-86F1E625016A}" presName="rootText" presStyleLbl="node2" presStyleIdx="2" presStyleCnt="5" custScaleX="189410">
        <dgm:presLayoutVars>
          <dgm:chPref val="3"/>
        </dgm:presLayoutVars>
      </dgm:prSet>
      <dgm:spPr/>
    </dgm:pt>
    <dgm:pt modelId="{A6335CFF-28A2-4C6E-A2F8-42B1B998DB58}" type="pres">
      <dgm:prSet presAssocID="{E4B6DEE3-3837-491D-BF2F-86F1E625016A}" presName="rootConnector" presStyleLbl="node2" presStyleIdx="2" presStyleCnt="5"/>
      <dgm:spPr/>
    </dgm:pt>
    <dgm:pt modelId="{CEB62455-8887-4C11-BF82-04B61CBCAE73}" type="pres">
      <dgm:prSet presAssocID="{E4B6DEE3-3837-491D-BF2F-86F1E625016A}" presName="hierChild4" presStyleCnt="0"/>
      <dgm:spPr/>
    </dgm:pt>
    <dgm:pt modelId="{528CEEB2-3F0A-48E3-AA05-6649C77754F1}" type="pres">
      <dgm:prSet presAssocID="{E4B6DEE3-3837-491D-BF2F-86F1E625016A}" presName="hierChild5" presStyleCnt="0"/>
      <dgm:spPr/>
    </dgm:pt>
    <dgm:pt modelId="{58E1ECE2-F191-4305-967C-CEB9FBF13C48}" type="pres">
      <dgm:prSet presAssocID="{FD11AC11-C8A5-49FE-BCB3-DE3F175475F4}" presName="Name64" presStyleLbl="parChTrans1D2" presStyleIdx="3" presStyleCnt="5"/>
      <dgm:spPr/>
    </dgm:pt>
    <dgm:pt modelId="{43809F05-5454-47DF-9E9F-A3585EABB908}" type="pres">
      <dgm:prSet presAssocID="{3B6D5F5C-9BB9-450F-9B43-AE6F7688267A}" presName="hierRoot2" presStyleCnt="0">
        <dgm:presLayoutVars>
          <dgm:hierBranch val="init"/>
        </dgm:presLayoutVars>
      </dgm:prSet>
      <dgm:spPr/>
    </dgm:pt>
    <dgm:pt modelId="{49DAB3EF-5B82-4578-A23A-56738E173768}" type="pres">
      <dgm:prSet presAssocID="{3B6D5F5C-9BB9-450F-9B43-AE6F7688267A}" presName="rootComposite" presStyleCnt="0"/>
      <dgm:spPr/>
    </dgm:pt>
    <dgm:pt modelId="{7D5267A6-4F93-4107-A4B2-3363B42A9D92}" type="pres">
      <dgm:prSet presAssocID="{3B6D5F5C-9BB9-450F-9B43-AE6F7688267A}" presName="rootText" presStyleLbl="node2" presStyleIdx="3" presStyleCnt="5" custScaleX="191318">
        <dgm:presLayoutVars>
          <dgm:chPref val="3"/>
        </dgm:presLayoutVars>
      </dgm:prSet>
      <dgm:spPr/>
    </dgm:pt>
    <dgm:pt modelId="{6429516A-27F0-4E5A-A9F8-7585889D7CAC}" type="pres">
      <dgm:prSet presAssocID="{3B6D5F5C-9BB9-450F-9B43-AE6F7688267A}" presName="rootConnector" presStyleLbl="node2" presStyleIdx="3" presStyleCnt="5"/>
      <dgm:spPr/>
    </dgm:pt>
    <dgm:pt modelId="{BB047E8E-A06E-4349-89A9-27DEE697ECBB}" type="pres">
      <dgm:prSet presAssocID="{3B6D5F5C-9BB9-450F-9B43-AE6F7688267A}" presName="hierChild4" presStyleCnt="0"/>
      <dgm:spPr/>
    </dgm:pt>
    <dgm:pt modelId="{3CFCF34E-C51F-4860-81BB-20387DD4551C}" type="pres">
      <dgm:prSet presAssocID="{3B6D5F5C-9BB9-450F-9B43-AE6F7688267A}" presName="hierChild5" presStyleCnt="0"/>
      <dgm:spPr/>
    </dgm:pt>
    <dgm:pt modelId="{8F1F64D3-8E62-4CDB-AA0C-2D4517E1D789}" type="pres">
      <dgm:prSet presAssocID="{2753E32E-9980-44FF-A0D9-7294C79DB9A0}" presName="Name64" presStyleLbl="parChTrans1D2" presStyleIdx="4" presStyleCnt="5"/>
      <dgm:spPr/>
    </dgm:pt>
    <dgm:pt modelId="{D154AF0E-BDD5-442F-AA5F-2E9112B517BC}" type="pres">
      <dgm:prSet presAssocID="{5F8AD169-2324-4D7D-9B95-5C8261EB7BE3}" presName="hierRoot2" presStyleCnt="0">
        <dgm:presLayoutVars>
          <dgm:hierBranch val="init"/>
        </dgm:presLayoutVars>
      </dgm:prSet>
      <dgm:spPr/>
    </dgm:pt>
    <dgm:pt modelId="{64699411-4539-4566-85B9-9A2087908F3C}" type="pres">
      <dgm:prSet presAssocID="{5F8AD169-2324-4D7D-9B95-5C8261EB7BE3}" presName="rootComposite" presStyleCnt="0"/>
      <dgm:spPr/>
    </dgm:pt>
    <dgm:pt modelId="{902B8821-DB58-408F-800A-4B87DFBC0217}" type="pres">
      <dgm:prSet presAssocID="{5F8AD169-2324-4D7D-9B95-5C8261EB7BE3}" presName="rootText" presStyleLbl="node2" presStyleIdx="4" presStyleCnt="5" custScaleX="191029">
        <dgm:presLayoutVars>
          <dgm:chPref val="3"/>
        </dgm:presLayoutVars>
      </dgm:prSet>
      <dgm:spPr/>
    </dgm:pt>
    <dgm:pt modelId="{9B2D2693-B712-4CA9-BE5E-8BA134C6B1D4}" type="pres">
      <dgm:prSet presAssocID="{5F8AD169-2324-4D7D-9B95-5C8261EB7BE3}" presName="rootConnector" presStyleLbl="node2" presStyleIdx="4" presStyleCnt="5"/>
      <dgm:spPr/>
    </dgm:pt>
    <dgm:pt modelId="{7CF03BCE-53D3-4A7C-BAB9-67FB27FCBB4B}" type="pres">
      <dgm:prSet presAssocID="{5F8AD169-2324-4D7D-9B95-5C8261EB7BE3}" presName="hierChild4" presStyleCnt="0"/>
      <dgm:spPr/>
    </dgm:pt>
    <dgm:pt modelId="{9E28D460-029A-4628-8827-FAF690A74D49}" type="pres">
      <dgm:prSet presAssocID="{5F8AD169-2324-4D7D-9B95-5C8261EB7BE3}" presName="hierChild5" presStyleCnt="0"/>
      <dgm:spPr/>
    </dgm:pt>
    <dgm:pt modelId="{BB559B83-D76E-4531-BAB0-EDB752B14B56}" type="pres">
      <dgm:prSet presAssocID="{A746B00E-1FF4-4144-BCAD-F2EA694E9A47}" presName="hierChild3" presStyleCnt="0"/>
      <dgm:spPr/>
    </dgm:pt>
  </dgm:ptLst>
  <dgm:cxnLst>
    <dgm:cxn modelId="{B035F005-2DD7-403C-BE79-C5E0854F1BB0}" srcId="{A746B00E-1FF4-4144-BCAD-F2EA694E9A47}" destId="{021AC68D-00B2-4F70-8C79-3104DF8BE413}" srcOrd="0" destOrd="0" parTransId="{23C303A7-573F-4D82-B293-AB350CD4725D}" sibTransId="{02489644-6B70-454B-A438-1F1F0B1DA31F}"/>
    <dgm:cxn modelId="{DC458820-0282-4A50-B879-5F1A35864BBE}" type="presOf" srcId="{021AC68D-00B2-4F70-8C79-3104DF8BE413}" destId="{6267FF2E-C34C-4868-9F5C-AF76E94DFF94}" srcOrd="0" destOrd="0" presId="urn:microsoft.com/office/officeart/2009/3/layout/HorizontalOrganizationChart"/>
    <dgm:cxn modelId="{D33F9A24-ACB5-4315-9C21-604B83E24961}" type="presOf" srcId="{94E698C9-58C0-4A4E-99CF-01BF1565BA85}" destId="{61BCB13B-5349-4258-94C7-C15867940805}" srcOrd="0" destOrd="0" presId="urn:microsoft.com/office/officeart/2009/3/layout/HorizontalOrganizationChart"/>
    <dgm:cxn modelId="{4EA1FB24-D9DD-4D65-93AF-6A3D2F567DBD}" type="presOf" srcId="{2753E32E-9980-44FF-A0D9-7294C79DB9A0}" destId="{8F1F64D3-8E62-4CDB-AA0C-2D4517E1D789}" srcOrd="0" destOrd="0" presId="urn:microsoft.com/office/officeart/2009/3/layout/HorizontalOrganizationChart"/>
    <dgm:cxn modelId="{FD14BD47-74F8-4844-9B1A-20038C2030B9}" srcId="{A746B00E-1FF4-4144-BCAD-F2EA694E9A47}" destId="{01CF0C91-382E-4742-9456-6326847256E3}" srcOrd="1" destOrd="0" parTransId="{837D82C7-708E-4C69-A785-08D2360BED79}" sibTransId="{E2D06956-3E7B-44E5-A4F5-0B241A52DCDB}"/>
    <dgm:cxn modelId="{EBF87369-A0DE-4C7B-94FC-B26DFBAAE573}" type="presOf" srcId="{A746B00E-1FF4-4144-BCAD-F2EA694E9A47}" destId="{160CC3D7-22D9-475F-8EEF-8A3E35F7761F}" srcOrd="0" destOrd="0" presId="urn:microsoft.com/office/officeart/2009/3/layout/HorizontalOrganizationChart"/>
    <dgm:cxn modelId="{66A7156F-EA18-47DE-8696-237F6DCA1FB3}" type="presOf" srcId="{E4B6DEE3-3837-491D-BF2F-86F1E625016A}" destId="{562ECF2F-611D-4F09-8878-428EC45589A4}" srcOrd="0" destOrd="0" presId="urn:microsoft.com/office/officeart/2009/3/layout/HorizontalOrganizationChart"/>
    <dgm:cxn modelId="{B4697971-90C2-4C8D-8E47-E97A031E2D10}" type="presOf" srcId="{A746B00E-1FF4-4144-BCAD-F2EA694E9A47}" destId="{A0E09521-7E4E-43FB-A102-9C78F01CDF67}" srcOrd="1" destOrd="0" presId="urn:microsoft.com/office/officeart/2009/3/layout/HorizontalOrganizationChart"/>
    <dgm:cxn modelId="{B791C757-CF5A-4688-AC27-BD30B4A6FB65}" srcId="{A746B00E-1FF4-4144-BCAD-F2EA694E9A47}" destId="{5F8AD169-2324-4D7D-9B95-5C8261EB7BE3}" srcOrd="4" destOrd="0" parTransId="{2753E32E-9980-44FF-A0D9-7294C79DB9A0}" sibTransId="{E1A7AC33-8E5D-410D-8EDC-328FDE6D7C74}"/>
    <dgm:cxn modelId="{8E311558-384F-498B-8821-7EAE7D285F61}" type="presOf" srcId="{FD11AC11-C8A5-49FE-BCB3-DE3F175475F4}" destId="{58E1ECE2-F191-4305-967C-CEB9FBF13C48}" srcOrd="0" destOrd="0" presId="urn:microsoft.com/office/officeart/2009/3/layout/HorizontalOrganizationChart"/>
    <dgm:cxn modelId="{24DE3058-3DF3-467F-BADE-ADD8F03C1AD1}" type="presOf" srcId="{23C303A7-573F-4D82-B293-AB350CD4725D}" destId="{698F814D-7B20-443C-8961-65A835AE3A61}" srcOrd="0" destOrd="0" presId="urn:microsoft.com/office/officeart/2009/3/layout/HorizontalOrganizationChart"/>
    <dgm:cxn modelId="{6E887388-35F5-40BD-9603-4E9897A07ACD}" srcId="{94E698C9-58C0-4A4E-99CF-01BF1565BA85}" destId="{A746B00E-1FF4-4144-BCAD-F2EA694E9A47}" srcOrd="0" destOrd="0" parTransId="{C419BE72-CB58-4F93-B3B0-F4922C7EA9B8}" sibTransId="{98969960-3CFB-4ED7-AB82-9A1ABF97B4DC}"/>
    <dgm:cxn modelId="{479B4BA5-A094-477E-B0E3-488BB1860194}" type="presOf" srcId="{3B6D5F5C-9BB9-450F-9B43-AE6F7688267A}" destId="{7D5267A6-4F93-4107-A4B2-3363B42A9D92}" srcOrd="0" destOrd="0" presId="urn:microsoft.com/office/officeart/2009/3/layout/HorizontalOrganizationChart"/>
    <dgm:cxn modelId="{2304B8AD-C64C-4580-9335-C1EC271FF1C4}" type="presOf" srcId="{01CF0C91-382E-4742-9456-6326847256E3}" destId="{1E7EC4E6-5263-4BED-9D2E-A927B2FAAE47}" srcOrd="0" destOrd="0" presId="urn:microsoft.com/office/officeart/2009/3/layout/HorizontalOrganizationChart"/>
    <dgm:cxn modelId="{BDC372B8-8856-4A4A-957B-B0797A13D290}" type="presOf" srcId="{5F8AD169-2324-4D7D-9B95-5C8261EB7BE3}" destId="{9B2D2693-B712-4CA9-BE5E-8BA134C6B1D4}" srcOrd="1" destOrd="0" presId="urn:microsoft.com/office/officeart/2009/3/layout/HorizontalOrganizationChart"/>
    <dgm:cxn modelId="{215094BD-0AEE-4A7A-BCE1-181AFF8BAC63}" type="presOf" srcId="{01CF0C91-382E-4742-9456-6326847256E3}" destId="{B5A16CE7-142C-4F9F-AB7D-F6F39AE9A96B}" srcOrd="1" destOrd="0" presId="urn:microsoft.com/office/officeart/2009/3/layout/HorizontalOrganizationChart"/>
    <dgm:cxn modelId="{B8959EC3-BF96-4C51-B0AF-3E32FB29C36B}" srcId="{A746B00E-1FF4-4144-BCAD-F2EA694E9A47}" destId="{3B6D5F5C-9BB9-450F-9B43-AE6F7688267A}" srcOrd="3" destOrd="0" parTransId="{FD11AC11-C8A5-49FE-BCB3-DE3F175475F4}" sibTransId="{ECB30F61-D2B5-4CEC-BBD8-91AB5A7AC3E1}"/>
    <dgm:cxn modelId="{D56CD6C8-D37D-4859-A7C4-9BFCA45E064C}" type="presOf" srcId="{837D82C7-708E-4C69-A785-08D2360BED79}" destId="{98C88CE7-D707-419F-8CE0-B456730BEE59}" srcOrd="0" destOrd="0" presId="urn:microsoft.com/office/officeart/2009/3/layout/HorizontalOrganizationChart"/>
    <dgm:cxn modelId="{9F0521D7-B86F-4E41-A355-B445A9A95653}" type="presOf" srcId="{3B6D5F5C-9BB9-450F-9B43-AE6F7688267A}" destId="{6429516A-27F0-4E5A-A9F8-7585889D7CAC}" srcOrd="1" destOrd="0" presId="urn:microsoft.com/office/officeart/2009/3/layout/HorizontalOrganizationChart"/>
    <dgm:cxn modelId="{E804C4E2-646F-4729-A506-AC9815C089BE}" srcId="{A746B00E-1FF4-4144-BCAD-F2EA694E9A47}" destId="{E4B6DEE3-3837-491D-BF2F-86F1E625016A}" srcOrd="2" destOrd="0" parTransId="{1094F287-6DB0-4B81-8F4A-FCB6C8910E05}" sibTransId="{61E0516B-E510-4F05-8596-A5CC4D6DB4C0}"/>
    <dgm:cxn modelId="{46A94BE3-C7F4-4D11-BC06-B278D1F6B762}" type="presOf" srcId="{5F8AD169-2324-4D7D-9B95-5C8261EB7BE3}" destId="{902B8821-DB58-408F-800A-4B87DFBC0217}" srcOrd="0" destOrd="0" presId="urn:microsoft.com/office/officeart/2009/3/layout/HorizontalOrganizationChart"/>
    <dgm:cxn modelId="{40FF80E9-A687-49B0-9340-787904D87DE3}" type="presOf" srcId="{021AC68D-00B2-4F70-8C79-3104DF8BE413}" destId="{C44430BD-3FCF-4AFE-8AAA-7EBB8148A80D}" srcOrd="1" destOrd="0" presId="urn:microsoft.com/office/officeart/2009/3/layout/HorizontalOrganizationChart"/>
    <dgm:cxn modelId="{1C4B57F2-24A9-473B-A5DA-EF9546303D6C}" type="presOf" srcId="{E4B6DEE3-3837-491D-BF2F-86F1E625016A}" destId="{A6335CFF-28A2-4C6E-A2F8-42B1B998DB58}" srcOrd="1" destOrd="0" presId="urn:microsoft.com/office/officeart/2009/3/layout/HorizontalOrganizationChart"/>
    <dgm:cxn modelId="{CC9870FD-34A6-4974-84D9-0FBFECA45C24}" type="presOf" srcId="{1094F287-6DB0-4B81-8F4A-FCB6C8910E05}" destId="{2A083A23-9717-4ABD-A079-B2D7D621C9DF}" srcOrd="0" destOrd="0" presId="urn:microsoft.com/office/officeart/2009/3/layout/HorizontalOrganizationChart"/>
    <dgm:cxn modelId="{19A24164-4394-4D01-98B3-82D5B2E69409}" type="presParOf" srcId="{61BCB13B-5349-4258-94C7-C15867940805}" destId="{040E9327-B574-4CDA-AD1E-D9590F8FE0B0}" srcOrd="0" destOrd="0" presId="urn:microsoft.com/office/officeart/2009/3/layout/HorizontalOrganizationChart"/>
    <dgm:cxn modelId="{30C8DE38-D141-4862-9275-752DDFB98D29}" type="presParOf" srcId="{040E9327-B574-4CDA-AD1E-D9590F8FE0B0}" destId="{47B66291-D2EA-476B-8425-8FF04E9CA326}" srcOrd="0" destOrd="0" presId="urn:microsoft.com/office/officeart/2009/3/layout/HorizontalOrganizationChart"/>
    <dgm:cxn modelId="{981DD23F-4692-429B-B523-10EA6D26CEA7}" type="presParOf" srcId="{47B66291-D2EA-476B-8425-8FF04E9CA326}" destId="{160CC3D7-22D9-475F-8EEF-8A3E35F7761F}" srcOrd="0" destOrd="0" presId="urn:microsoft.com/office/officeart/2009/3/layout/HorizontalOrganizationChart"/>
    <dgm:cxn modelId="{13935D5C-EFDE-45DB-A94D-83E4DF5C781B}" type="presParOf" srcId="{47B66291-D2EA-476B-8425-8FF04E9CA326}" destId="{A0E09521-7E4E-43FB-A102-9C78F01CDF67}" srcOrd="1" destOrd="0" presId="urn:microsoft.com/office/officeart/2009/3/layout/HorizontalOrganizationChart"/>
    <dgm:cxn modelId="{A7C093EB-B2D1-46BF-A29A-7EDB48EE4463}" type="presParOf" srcId="{040E9327-B574-4CDA-AD1E-D9590F8FE0B0}" destId="{3E7064BF-1DE7-459F-96E2-FAF21BDFF569}" srcOrd="1" destOrd="0" presId="urn:microsoft.com/office/officeart/2009/3/layout/HorizontalOrganizationChart"/>
    <dgm:cxn modelId="{F8D11B56-6B85-4A51-B0B6-485DE07043EE}" type="presParOf" srcId="{3E7064BF-1DE7-459F-96E2-FAF21BDFF569}" destId="{698F814D-7B20-443C-8961-65A835AE3A61}" srcOrd="0" destOrd="0" presId="urn:microsoft.com/office/officeart/2009/3/layout/HorizontalOrganizationChart"/>
    <dgm:cxn modelId="{EFA1A64D-64A6-444E-9AEA-36BC73EF81E2}" type="presParOf" srcId="{3E7064BF-1DE7-459F-96E2-FAF21BDFF569}" destId="{64582CC7-5F2C-43D4-A6EE-CE4F0370166F}" srcOrd="1" destOrd="0" presId="urn:microsoft.com/office/officeart/2009/3/layout/HorizontalOrganizationChart"/>
    <dgm:cxn modelId="{66CD7AE5-5D87-4484-B3BF-0DD4DA2D4A04}" type="presParOf" srcId="{64582CC7-5F2C-43D4-A6EE-CE4F0370166F}" destId="{7288DFB2-4F20-41FB-9225-78DEFF67BEEC}" srcOrd="0" destOrd="0" presId="urn:microsoft.com/office/officeart/2009/3/layout/HorizontalOrganizationChart"/>
    <dgm:cxn modelId="{E0D690A7-E528-4DB6-B54F-E8355AE09EB0}" type="presParOf" srcId="{7288DFB2-4F20-41FB-9225-78DEFF67BEEC}" destId="{6267FF2E-C34C-4868-9F5C-AF76E94DFF94}" srcOrd="0" destOrd="0" presId="urn:microsoft.com/office/officeart/2009/3/layout/HorizontalOrganizationChart"/>
    <dgm:cxn modelId="{71675168-5665-4E65-809B-846E972DB011}" type="presParOf" srcId="{7288DFB2-4F20-41FB-9225-78DEFF67BEEC}" destId="{C44430BD-3FCF-4AFE-8AAA-7EBB8148A80D}" srcOrd="1" destOrd="0" presId="urn:microsoft.com/office/officeart/2009/3/layout/HorizontalOrganizationChart"/>
    <dgm:cxn modelId="{E2B6B1D1-56F5-45EC-9835-533088A23BE6}" type="presParOf" srcId="{64582CC7-5F2C-43D4-A6EE-CE4F0370166F}" destId="{4B0AD704-F183-4EE5-BBE0-2F56944E6237}" srcOrd="1" destOrd="0" presId="urn:microsoft.com/office/officeart/2009/3/layout/HorizontalOrganizationChart"/>
    <dgm:cxn modelId="{FBEA1EFD-D241-4BE6-9756-2507427D5B17}" type="presParOf" srcId="{64582CC7-5F2C-43D4-A6EE-CE4F0370166F}" destId="{6FB32218-CEEB-4504-AFBB-0C45949517F4}" srcOrd="2" destOrd="0" presId="urn:microsoft.com/office/officeart/2009/3/layout/HorizontalOrganizationChart"/>
    <dgm:cxn modelId="{3826C77A-FA20-4D80-AC8A-16346B5C2D23}" type="presParOf" srcId="{3E7064BF-1DE7-459F-96E2-FAF21BDFF569}" destId="{98C88CE7-D707-419F-8CE0-B456730BEE59}" srcOrd="2" destOrd="0" presId="urn:microsoft.com/office/officeart/2009/3/layout/HorizontalOrganizationChart"/>
    <dgm:cxn modelId="{BD779D01-7576-4F50-A6DA-8CFFFBB27584}" type="presParOf" srcId="{3E7064BF-1DE7-459F-96E2-FAF21BDFF569}" destId="{70E6F429-3153-4AB0-9AB5-38045A155E3E}" srcOrd="3" destOrd="0" presId="urn:microsoft.com/office/officeart/2009/3/layout/HorizontalOrganizationChart"/>
    <dgm:cxn modelId="{FE2F9B81-F36E-45E9-B218-486759015405}" type="presParOf" srcId="{70E6F429-3153-4AB0-9AB5-38045A155E3E}" destId="{534C287B-5CAB-4E45-87EC-105521E344E7}" srcOrd="0" destOrd="0" presId="urn:microsoft.com/office/officeart/2009/3/layout/HorizontalOrganizationChart"/>
    <dgm:cxn modelId="{A891AD0E-EA0E-412E-A2DA-87D0B4A7A30C}" type="presParOf" srcId="{534C287B-5CAB-4E45-87EC-105521E344E7}" destId="{1E7EC4E6-5263-4BED-9D2E-A927B2FAAE47}" srcOrd="0" destOrd="0" presId="urn:microsoft.com/office/officeart/2009/3/layout/HorizontalOrganizationChart"/>
    <dgm:cxn modelId="{2F112684-3B41-44D8-A7F2-81F28F304C3B}" type="presParOf" srcId="{534C287B-5CAB-4E45-87EC-105521E344E7}" destId="{B5A16CE7-142C-4F9F-AB7D-F6F39AE9A96B}" srcOrd="1" destOrd="0" presId="urn:microsoft.com/office/officeart/2009/3/layout/HorizontalOrganizationChart"/>
    <dgm:cxn modelId="{DF1B1C53-251C-45EC-BA49-4495D1C9ACE4}" type="presParOf" srcId="{70E6F429-3153-4AB0-9AB5-38045A155E3E}" destId="{E88FFB0D-13C0-4F57-963B-B2CB764FBDFF}" srcOrd="1" destOrd="0" presId="urn:microsoft.com/office/officeart/2009/3/layout/HorizontalOrganizationChart"/>
    <dgm:cxn modelId="{32C4C48F-1DEA-4C35-8193-DB309347E7AE}" type="presParOf" srcId="{70E6F429-3153-4AB0-9AB5-38045A155E3E}" destId="{FF360976-C5AD-4A9C-A785-D170926CC68A}" srcOrd="2" destOrd="0" presId="urn:microsoft.com/office/officeart/2009/3/layout/HorizontalOrganizationChart"/>
    <dgm:cxn modelId="{34D023D1-1DF8-43BD-A121-BF91C61CD981}" type="presParOf" srcId="{3E7064BF-1DE7-459F-96E2-FAF21BDFF569}" destId="{2A083A23-9717-4ABD-A079-B2D7D621C9DF}" srcOrd="4" destOrd="0" presId="urn:microsoft.com/office/officeart/2009/3/layout/HorizontalOrganizationChart"/>
    <dgm:cxn modelId="{9E61C8E6-AF69-4C08-9D51-7E5F69ED6418}" type="presParOf" srcId="{3E7064BF-1DE7-459F-96E2-FAF21BDFF569}" destId="{31169FFE-682F-4B2C-8272-B4F58236FB7D}" srcOrd="5" destOrd="0" presId="urn:microsoft.com/office/officeart/2009/3/layout/HorizontalOrganizationChart"/>
    <dgm:cxn modelId="{7A2987C4-B4DD-474E-9AB8-8E5C757E0580}" type="presParOf" srcId="{31169FFE-682F-4B2C-8272-B4F58236FB7D}" destId="{29C7261F-4372-4824-9ED1-05716635CE14}" srcOrd="0" destOrd="0" presId="urn:microsoft.com/office/officeart/2009/3/layout/HorizontalOrganizationChart"/>
    <dgm:cxn modelId="{4A696344-7261-4B3A-B65C-42641083D81B}" type="presParOf" srcId="{29C7261F-4372-4824-9ED1-05716635CE14}" destId="{562ECF2F-611D-4F09-8878-428EC45589A4}" srcOrd="0" destOrd="0" presId="urn:microsoft.com/office/officeart/2009/3/layout/HorizontalOrganizationChart"/>
    <dgm:cxn modelId="{65FE77B0-BBC0-4B0F-9332-510B147A225D}" type="presParOf" srcId="{29C7261F-4372-4824-9ED1-05716635CE14}" destId="{A6335CFF-28A2-4C6E-A2F8-42B1B998DB58}" srcOrd="1" destOrd="0" presId="urn:microsoft.com/office/officeart/2009/3/layout/HorizontalOrganizationChart"/>
    <dgm:cxn modelId="{4DB7C64E-F461-4212-AD65-45D1B77DB780}" type="presParOf" srcId="{31169FFE-682F-4B2C-8272-B4F58236FB7D}" destId="{CEB62455-8887-4C11-BF82-04B61CBCAE73}" srcOrd="1" destOrd="0" presId="urn:microsoft.com/office/officeart/2009/3/layout/HorizontalOrganizationChart"/>
    <dgm:cxn modelId="{594B1F6F-B4CA-4606-87CF-A6E4FC9E4449}" type="presParOf" srcId="{31169FFE-682F-4B2C-8272-B4F58236FB7D}" destId="{528CEEB2-3F0A-48E3-AA05-6649C77754F1}" srcOrd="2" destOrd="0" presId="urn:microsoft.com/office/officeart/2009/3/layout/HorizontalOrganizationChart"/>
    <dgm:cxn modelId="{293937B6-5C56-42C8-A87E-627E47428662}" type="presParOf" srcId="{3E7064BF-1DE7-459F-96E2-FAF21BDFF569}" destId="{58E1ECE2-F191-4305-967C-CEB9FBF13C48}" srcOrd="6" destOrd="0" presId="urn:microsoft.com/office/officeart/2009/3/layout/HorizontalOrganizationChart"/>
    <dgm:cxn modelId="{583A7D84-6222-4118-9DB7-062A95F17943}" type="presParOf" srcId="{3E7064BF-1DE7-459F-96E2-FAF21BDFF569}" destId="{43809F05-5454-47DF-9E9F-A3585EABB908}" srcOrd="7" destOrd="0" presId="urn:microsoft.com/office/officeart/2009/3/layout/HorizontalOrganizationChart"/>
    <dgm:cxn modelId="{308D6A7A-F80D-4C06-9817-D74B06DBB71D}" type="presParOf" srcId="{43809F05-5454-47DF-9E9F-A3585EABB908}" destId="{49DAB3EF-5B82-4578-A23A-56738E173768}" srcOrd="0" destOrd="0" presId="urn:microsoft.com/office/officeart/2009/3/layout/HorizontalOrganizationChart"/>
    <dgm:cxn modelId="{4F251BEB-BB37-4841-90CE-09FFB7FB79B4}" type="presParOf" srcId="{49DAB3EF-5B82-4578-A23A-56738E173768}" destId="{7D5267A6-4F93-4107-A4B2-3363B42A9D92}" srcOrd="0" destOrd="0" presId="urn:microsoft.com/office/officeart/2009/3/layout/HorizontalOrganizationChart"/>
    <dgm:cxn modelId="{C3393D4B-22EB-4350-AD8A-1C1E767E2474}" type="presParOf" srcId="{49DAB3EF-5B82-4578-A23A-56738E173768}" destId="{6429516A-27F0-4E5A-A9F8-7585889D7CAC}" srcOrd="1" destOrd="0" presId="urn:microsoft.com/office/officeart/2009/3/layout/HorizontalOrganizationChart"/>
    <dgm:cxn modelId="{1AEB6F0A-ED0C-4FEC-ACCE-893B2E08A569}" type="presParOf" srcId="{43809F05-5454-47DF-9E9F-A3585EABB908}" destId="{BB047E8E-A06E-4349-89A9-27DEE697ECBB}" srcOrd="1" destOrd="0" presId="urn:microsoft.com/office/officeart/2009/3/layout/HorizontalOrganizationChart"/>
    <dgm:cxn modelId="{FB99A209-9041-43C7-A86B-54A18A41F72D}" type="presParOf" srcId="{43809F05-5454-47DF-9E9F-A3585EABB908}" destId="{3CFCF34E-C51F-4860-81BB-20387DD4551C}" srcOrd="2" destOrd="0" presId="urn:microsoft.com/office/officeart/2009/3/layout/HorizontalOrganizationChart"/>
    <dgm:cxn modelId="{8F0C16A0-0D31-4A1F-9582-6846B3F8C428}" type="presParOf" srcId="{3E7064BF-1DE7-459F-96E2-FAF21BDFF569}" destId="{8F1F64D3-8E62-4CDB-AA0C-2D4517E1D789}" srcOrd="8" destOrd="0" presId="urn:microsoft.com/office/officeart/2009/3/layout/HorizontalOrganizationChart"/>
    <dgm:cxn modelId="{13ACDEFE-BEF2-48F0-A983-49272F301170}" type="presParOf" srcId="{3E7064BF-1DE7-459F-96E2-FAF21BDFF569}" destId="{D154AF0E-BDD5-442F-AA5F-2E9112B517BC}" srcOrd="9" destOrd="0" presId="urn:microsoft.com/office/officeart/2009/3/layout/HorizontalOrganizationChart"/>
    <dgm:cxn modelId="{DF711D9C-5EEA-44E8-A395-A6C887CA2D78}" type="presParOf" srcId="{D154AF0E-BDD5-442F-AA5F-2E9112B517BC}" destId="{64699411-4539-4566-85B9-9A2087908F3C}" srcOrd="0" destOrd="0" presId="urn:microsoft.com/office/officeart/2009/3/layout/HorizontalOrganizationChart"/>
    <dgm:cxn modelId="{75B27AAF-82D2-45C0-BF87-52EBD83FE892}" type="presParOf" srcId="{64699411-4539-4566-85B9-9A2087908F3C}" destId="{902B8821-DB58-408F-800A-4B87DFBC0217}" srcOrd="0" destOrd="0" presId="urn:microsoft.com/office/officeart/2009/3/layout/HorizontalOrganizationChart"/>
    <dgm:cxn modelId="{60DB910B-2059-48DF-B430-AD9EC6CAB962}" type="presParOf" srcId="{64699411-4539-4566-85B9-9A2087908F3C}" destId="{9B2D2693-B712-4CA9-BE5E-8BA134C6B1D4}" srcOrd="1" destOrd="0" presId="urn:microsoft.com/office/officeart/2009/3/layout/HorizontalOrganizationChart"/>
    <dgm:cxn modelId="{C349915F-90ED-4081-A41A-476F176D252B}" type="presParOf" srcId="{D154AF0E-BDD5-442F-AA5F-2E9112B517BC}" destId="{7CF03BCE-53D3-4A7C-BAB9-67FB27FCBB4B}" srcOrd="1" destOrd="0" presId="urn:microsoft.com/office/officeart/2009/3/layout/HorizontalOrganizationChart"/>
    <dgm:cxn modelId="{23C18750-66EA-41B0-86B6-A87C3B71ADA8}" type="presParOf" srcId="{D154AF0E-BDD5-442F-AA5F-2E9112B517BC}" destId="{9E28D460-029A-4628-8827-FAF690A74D49}" srcOrd="2" destOrd="0" presId="urn:microsoft.com/office/officeart/2009/3/layout/HorizontalOrganizationChart"/>
    <dgm:cxn modelId="{12BEE9A0-423B-4784-82CA-04D9181A9690}" type="presParOf" srcId="{040E9327-B574-4CDA-AD1E-D9590F8FE0B0}" destId="{BB559B83-D76E-4531-BAB0-EDB752B14B5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741E93-205F-4BA1-9D50-EE7E9E5BE67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6C5EB9B-5469-47B0-8A8D-6E1DE9863B95}">
      <dgm:prSet phldrT="[Text]"/>
      <dgm:spPr/>
      <dgm:t>
        <a:bodyPr/>
        <a:lstStyle/>
        <a:p>
          <a:r>
            <a:rPr lang="en-GB" dirty="0"/>
            <a:t>Take-away Point</a:t>
          </a:r>
        </a:p>
      </dgm:t>
    </dgm:pt>
    <dgm:pt modelId="{DEBDF4C1-DB61-4C71-BA89-71D16A466FED}" type="parTrans" cxnId="{BA941E2E-A76B-42AB-A50A-C5742BCFF672}">
      <dgm:prSet/>
      <dgm:spPr/>
      <dgm:t>
        <a:bodyPr/>
        <a:lstStyle/>
        <a:p>
          <a:endParaRPr lang="en-GB"/>
        </a:p>
      </dgm:t>
    </dgm:pt>
    <dgm:pt modelId="{FDC21C79-772F-490B-A118-AE6CC7E02857}" type="sibTrans" cxnId="{BA941E2E-A76B-42AB-A50A-C5742BCFF672}">
      <dgm:prSet/>
      <dgm:spPr/>
      <dgm:t>
        <a:bodyPr/>
        <a:lstStyle/>
        <a:p>
          <a:endParaRPr lang="en-GB"/>
        </a:p>
      </dgm:t>
    </dgm:pt>
    <dgm:pt modelId="{3A60912D-13DD-4E09-8332-027581A9CBE9}">
      <dgm:prSet phldrT="[Text]"/>
      <dgm:spPr/>
      <dgm:t>
        <a:bodyPr/>
        <a:lstStyle/>
        <a:p>
          <a:r>
            <a:rPr lang="en-GB" dirty="0"/>
            <a:t>Feature Selection</a:t>
          </a:r>
        </a:p>
      </dgm:t>
    </dgm:pt>
    <dgm:pt modelId="{6B1D2377-D5E2-4DDA-86EC-3B4552A1A5A2}" type="parTrans" cxnId="{EC1346ED-2E5D-4538-8116-9C420B1E1066}">
      <dgm:prSet/>
      <dgm:spPr/>
      <dgm:t>
        <a:bodyPr/>
        <a:lstStyle/>
        <a:p>
          <a:endParaRPr lang="en-GB"/>
        </a:p>
      </dgm:t>
    </dgm:pt>
    <dgm:pt modelId="{3B125401-87B7-4AB7-9757-77824C622628}" type="sibTrans" cxnId="{EC1346ED-2E5D-4538-8116-9C420B1E1066}">
      <dgm:prSet/>
      <dgm:spPr/>
      <dgm:t>
        <a:bodyPr/>
        <a:lstStyle/>
        <a:p>
          <a:endParaRPr lang="en-GB"/>
        </a:p>
      </dgm:t>
    </dgm:pt>
    <dgm:pt modelId="{B2F812A4-D2D4-4EA2-A273-C62A203B6B36}">
      <dgm:prSet phldrT="[Text]"/>
      <dgm:spPr/>
      <dgm:t>
        <a:bodyPr/>
        <a:lstStyle/>
        <a:p>
          <a:r>
            <a:rPr lang="en-GB" dirty="0"/>
            <a:t>Data Resampling</a:t>
          </a:r>
        </a:p>
      </dgm:t>
    </dgm:pt>
    <dgm:pt modelId="{C8AD747B-8498-4AE5-99B6-63DFA916EE57}" type="parTrans" cxnId="{E87DB2FC-0E39-4CE4-8F5D-8E2B0FA6E5C2}">
      <dgm:prSet/>
      <dgm:spPr/>
      <dgm:t>
        <a:bodyPr/>
        <a:lstStyle/>
        <a:p>
          <a:endParaRPr lang="en-GB"/>
        </a:p>
      </dgm:t>
    </dgm:pt>
    <dgm:pt modelId="{E4FB0DDA-B3E6-48C9-87C7-21933470F615}" type="sibTrans" cxnId="{E87DB2FC-0E39-4CE4-8F5D-8E2B0FA6E5C2}">
      <dgm:prSet/>
      <dgm:spPr/>
      <dgm:t>
        <a:bodyPr/>
        <a:lstStyle/>
        <a:p>
          <a:endParaRPr lang="en-GB"/>
        </a:p>
      </dgm:t>
    </dgm:pt>
    <dgm:pt modelId="{1B63ADEB-437A-426F-A2D1-FC9DCC4F283E}">
      <dgm:prSet phldrT="[Text]"/>
      <dgm:spPr/>
      <dgm:t>
        <a:bodyPr/>
        <a:lstStyle/>
        <a:p>
          <a:r>
            <a:rPr lang="en-GB" dirty="0"/>
            <a:t>Appropriate ML model</a:t>
          </a:r>
        </a:p>
      </dgm:t>
    </dgm:pt>
    <dgm:pt modelId="{65F39D59-F306-44DF-8AF1-1F7887FE63E1}" type="parTrans" cxnId="{1CD5FF7B-3F93-4854-BABB-EC88119AEEDF}">
      <dgm:prSet/>
      <dgm:spPr/>
      <dgm:t>
        <a:bodyPr/>
        <a:lstStyle/>
        <a:p>
          <a:endParaRPr lang="en-GB"/>
        </a:p>
      </dgm:t>
    </dgm:pt>
    <dgm:pt modelId="{0DCAC857-737E-47DC-A8FB-FECBB3C1A950}" type="sibTrans" cxnId="{1CD5FF7B-3F93-4854-BABB-EC88119AEEDF}">
      <dgm:prSet/>
      <dgm:spPr/>
      <dgm:t>
        <a:bodyPr/>
        <a:lstStyle/>
        <a:p>
          <a:endParaRPr lang="en-GB"/>
        </a:p>
      </dgm:t>
    </dgm:pt>
    <dgm:pt modelId="{F2393CC7-5558-460D-B97E-7409641CA1F9}" type="pres">
      <dgm:prSet presAssocID="{0B741E93-205F-4BA1-9D50-EE7E9E5BE67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567850-1493-4AFD-B82A-CFA75BA77CEB}" type="pres">
      <dgm:prSet presAssocID="{26C5EB9B-5469-47B0-8A8D-6E1DE9863B95}" presName="root" presStyleCnt="0"/>
      <dgm:spPr/>
    </dgm:pt>
    <dgm:pt modelId="{8943750A-9555-4DB7-95E3-2ADE3152732B}" type="pres">
      <dgm:prSet presAssocID="{26C5EB9B-5469-47B0-8A8D-6E1DE9863B95}" presName="rootComposite" presStyleCnt="0"/>
      <dgm:spPr/>
    </dgm:pt>
    <dgm:pt modelId="{430EBB02-ED7C-4124-8164-44C4271DFC66}" type="pres">
      <dgm:prSet presAssocID="{26C5EB9B-5469-47B0-8A8D-6E1DE9863B95}" presName="rootText" presStyleLbl="node1" presStyleIdx="0" presStyleCnt="1" custScaleX="194063" custLinFactNeighborX="0" custLinFactNeighborY="2413"/>
      <dgm:spPr/>
    </dgm:pt>
    <dgm:pt modelId="{6AA5B1A7-B09C-42EA-8AEF-9CB762A0A677}" type="pres">
      <dgm:prSet presAssocID="{26C5EB9B-5469-47B0-8A8D-6E1DE9863B95}" presName="rootConnector" presStyleLbl="node1" presStyleIdx="0" presStyleCnt="1"/>
      <dgm:spPr/>
    </dgm:pt>
    <dgm:pt modelId="{166FDE72-2D5E-46BC-B04A-B1EA8BE624E8}" type="pres">
      <dgm:prSet presAssocID="{26C5EB9B-5469-47B0-8A8D-6E1DE9863B95}" presName="childShape" presStyleCnt="0"/>
      <dgm:spPr/>
    </dgm:pt>
    <dgm:pt modelId="{D5BF3785-2181-4EE2-BF22-0395575507B9}" type="pres">
      <dgm:prSet presAssocID="{6B1D2377-D5E2-4DDA-86EC-3B4552A1A5A2}" presName="Name13" presStyleLbl="parChTrans1D2" presStyleIdx="0" presStyleCnt="3"/>
      <dgm:spPr/>
    </dgm:pt>
    <dgm:pt modelId="{02DFDA4A-AB53-4051-AAD7-BF89C028C454}" type="pres">
      <dgm:prSet presAssocID="{3A60912D-13DD-4E09-8332-027581A9CBE9}" presName="childText" presStyleLbl="bgAcc1" presStyleIdx="0" presStyleCnt="3" custScaleX="209615">
        <dgm:presLayoutVars>
          <dgm:bulletEnabled val="1"/>
        </dgm:presLayoutVars>
      </dgm:prSet>
      <dgm:spPr/>
    </dgm:pt>
    <dgm:pt modelId="{C7F5AA2C-CDE4-4A9E-998B-AD75B15FD85E}" type="pres">
      <dgm:prSet presAssocID="{C8AD747B-8498-4AE5-99B6-63DFA916EE57}" presName="Name13" presStyleLbl="parChTrans1D2" presStyleIdx="1" presStyleCnt="3"/>
      <dgm:spPr/>
    </dgm:pt>
    <dgm:pt modelId="{BD7D8297-AA35-4137-9E7E-40D69B23335E}" type="pres">
      <dgm:prSet presAssocID="{B2F812A4-D2D4-4EA2-A273-C62A203B6B36}" presName="childText" presStyleLbl="bgAcc1" presStyleIdx="1" presStyleCnt="3" custScaleX="208002">
        <dgm:presLayoutVars>
          <dgm:bulletEnabled val="1"/>
        </dgm:presLayoutVars>
      </dgm:prSet>
      <dgm:spPr/>
    </dgm:pt>
    <dgm:pt modelId="{9C44A272-F460-4BF9-A405-0A86F5EF07F8}" type="pres">
      <dgm:prSet presAssocID="{65F39D59-F306-44DF-8AF1-1F7887FE63E1}" presName="Name13" presStyleLbl="parChTrans1D2" presStyleIdx="2" presStyleCnt="3"/>
      <dgm:spPr/>
    </dgm:pt>
    <dgm:pt modelId="{3FEAABD1-1455-40CC-8315-3E37C48B41FF}" type="pres">
      <dgm:prSet presAssocID="{1B63ADEB-437A-426F-A2D1-FC9DCC4F283E}" presName="childText" presStyleLbl="bgAcc1" presStyleIdx="2" presStyleCnt="3" custScaleX="210199">
        <dgm:presLayoutVars>
          <dgm:bulletEnabled val="1"/>
        </dgm:presLayoutVars>
      </dgm:prSet>
      <dgm:spPr/>
    </dgm:pt>
  </dgm:ptLst>
  <dgm:cxnLst>
    <dgm:cxn modelId="{BA941E2E-A76B-42AB-A50A-C5742BCFF672}" srcId="{0B741E93-205F-4BA1-9D50-EE7E9E5BE67C}" destId="{26C5EB9B-5469-47B0-8A8D-6E1DE9863B95}" srcOrd="0" destOrd="0" parTransId="{DEBDF4C1-DB61-4C71-BA89-71D16A466FED}" sibTransId="{FDC21C79-772F-490B-A118-AE6CC7E02857}"/>
    <dgm:cxn modelId="{B2825232-CBD6-4AD0-8CB3-715E36F4B157}" type="presOf" srcId="{C8AD747B-8498-4AE5-99B6-63DFA916EE57}" destId="{C7F5AA2C-CDE4-4A9E-998B-AD75B15FD85E}" srcOrd="0" destOrd="0" presId="urn:microsoft.com/office/officeart/2005/8/layout/hierarchy3"/>
    <dgm:cxn modelId="{BB994F38-002A-439F-A572-3BB5EAE03095}" type="presOf" srcId="{26C5EB9B-5469-47B0-8A8D-6E1DE9863B95}" destId="{430EBB02-ED7C-4124-8164-44C4271DFC66}" srcOrd="0" destOrd="0" presId="urn:microsoft.com/office/officeart/2005/8/layout/hierarchy3"/>
    <dgm:cxn modelId="{A582EC6B-43C4-4A7D-B8EA-51AEBCC970DE}" type="presOf" srcId="{3A60912D-13DD-4E09-8332-027581A9CBE9}" destId="{02DFDA4A-AB53-4051-AAD7-BF89C028C454}" srcOrd="0" destOrd="0" presId="urn:microsoft.com/office/officeart/2005/8/layout/hierarchy3"/>
    <dgm:cxn modelId="{01BE1A4C-94B3-4671-8912-2069D03629BA}" type="presOf" srcId="{26C5EB9B-5469-47B0-8A8D-6E1DE9863B95}" destId="{6AA5B1A7-B09C-42EA-8AEF-9CB762A0A677}" srcOrd="1" destOrd="0" presId="urn:microsoft.com/office/officeart/2005/8/layout/hierarchy3"/>
    <dgm:cxn modelId="{D052054E-9160-42EE-9CB8-D4D364D2B890}" type="presOf" srcId="{0B741E93-205F-4BA1-9D50-EE7E9E5BE67C}" destId="{F2393CC7-5558-460D-B97E-7409641CA1F9}" srcOrd="0" destOrd="0" presId="urn:microsoft.com/office/officeart/2005/8/layout/hierarchy3"/>
    <dgm:cxn modelId="{79F07A5A-00B9-4C84-BE2B-A9749E98B024}" type="presOf" srcId="{B2F812A4-D2D4-4EA2-A273-C62A203B6B36}" destId="{BD7D8297-AA35-4137-9E7E-40D69B23335E}" srcOrd="0" destOrd="0" presId="urn:microsoft.com/office/officeart/2005/8/layout/hierarchy3"/>
    <dgm:cxn modelId="{1CD5FF7B-3F93-4854-BABB-EC88119AEEDF}" srcId="{26C5EB9B-5469-47B0-8A8D-6E1DE9863B95}" destId="{1B63ADEB-437A-426F-A2D1-FC9DCC4F283E}" srcOrd="2" destOrd="0" parTransId="{65F39D59-F306-44DF-8AF1-1F7887FE63E1}" sibTransId="{0DCAC857-737E-47DC-A8FB-FECBB3C1A950}"/>
    <dgm:cxn modelId="{A082F4BE-37D0-4FB0-97E2-D703A76A6BDA}" type="presOf" srcId="{1B63ADEB-437A-426F-A2D1-FC9DCC4F283E}" destId="{3FEAABD1-1455-40CC-8315-3E37C48B41FF}" srcOrd="0" destOrd="0" presId="urn:microsoft.com/office/officeart/2005/8/layout/hierarchy3"/>
    <dgm:cxn modelId="{E8E880C4-46D4-4A98-926D-9DE4DBFB9868}" type="presOf" srcId="{6B1D2377-D5E2-4DDA-86EC-3B4552A1A5A2}" destId="{D5BF3785-2181-4EE2-BF22-0395575507B9}" srcOrd="0" destOrd="0" presId="urn:microsoft.com/office/officeart/2005/8/layout/hierarchy3"/>
    <dgm:cxn modelId="{EC1346ED-2E5D-4538-8116-9C420B1E1066}" srcId="{26C5EB9B-5469-47B0-8A8D-6E1DE9863B95}" destId="{3A60912D-13DD-4E09-8332-027581A9CBE9}" srcOrd="0" destOrd="0" parTransId="{6B1D2377-D5E2-4DDA-86EC-3B4552A1A5A2}" sibTransId="{3B125401-87B7-4AB7-9757-77824C622628}"/>
    <dgm:cxn modelId="{A1DE40F8-C731-4F69-AC19-C0B170DD1426}" type="presOf" srcId="{65F39D59-F306-44DF-8AF1-1F7887FE63E1}" destId="{9C44A272-F460-4BF9-A405-0A86F5EF07F8}" srcOrd="0" destOrd="0" presId="urn:microsoft.com/office/officeart/2005/8/layout/hierarchy3"/>
    <dgm:cxn modelId="{E87DB2FC-0E39-4CE4-8F5D-8E2B0FA6E5C2}" srcId="{26C5EB9B-5469-47B0-8A8D-6E1DE9863B95}" destId="{B2F812A4-D2D4-4EA2-A273-C62A203B6B36}" srcOrd="1" destOrd="0" parTransId="{C8AD747B-8498-4AE5-99B6-63DFA916EE57}" sibTransId="{E4FB0DDA-B3E6-48C9-87C7-21933470F615}"/>
    <dgm:cxn modelId="{C9910E4F-CB48-4CB3-B2A0-7640BAD2E86F}" type="presParOf" srcId="{F2393CC7-5558-460D-B97E-7409641CA1F9}" destId="{39567850-1493-4AFD-B82A-CFA75BA77CEB}" srcOrd="0" destOrd="0" presId="urn:microsoft.com/office/officeart/2005/8/layout/hierarchy3"/>
    <dgm:cxn modelId="{CD0FC124-DA7D-4D1F-979F-27B7DE5272D5}" type="presParOf" srcId="{39567850-1493-4AFD-B82A-CFA75BA77CEB}" destId="{8943750A-9555-4DB7-95E3-2ADE3152732B}" srcOrd="0" destOrd="0" presId="urn:microsoft.com/office/officeart/2005/8/layout/hierarchy3"/>
    <dgm:cxn modelId="{A85FD2FD-353A-4F0F-B40A-39CFE99582B2}" type="presParOf" srcId="{8943750A-9555-4DB7-95E3-2ADE3152732B}" destId="{430EBB02-ED7C-4124-8164-44C4271DFC66}" srcOrd="0" destOrd="0" presId="urn:microsoft.com/office/officeart/2005/8/layout/hierarchy3"/>
    <dgm:cxn modelId="{0780A245-9E55-4726-B6CA-1B3B7971EB1C}" type="presParOf" srcId="{8943750A-9555-4DB7-95E3-2ADE3152732B}" destId="{6AA5B1A7-B09C-42EA-8AEF-9CB762A0A677}" srcOrd="1" destOrd="0" presId="urn:microsoft.com/office/officeart/2005/8/layout/hierarchy3"/>
    <dgm:cxn modelId="{4AC4A04F-6DF8-4884-85BF-303E89D3557C}" type="presParOf" srcId="{39567850-1493-4AFD-B82A-CFA75BA77CEB}" destId="{166FDE72-2D5E-46BC-B04A-B1EA8BE624E8}" srcOrd="1" destOrd="0" presId="urn:microsoft.com/office/officeart/2005/8/layout/hierarchy3"/>
    <dgm:cxn modelId="{3C1E12EC-7749-4E28-8451-0E441CFFE576}" type="presParOf" srcId="{166FDE72-2D5E-46BC-B04A-B1EA8BE624E8}" destId="{D5BF3785-2181-4EE2-BF22-0395575507B9}" srcOrd="0" destOrd="0" presId="urn:microsoft.com/office/officeart/2005/8/layout/hierarchy3"/>
    <dgm:cxn modelId="{E4DB1F09-C387-4BDB-9EAB-9F65848AD001}" type="presParOf" srcId="{166FDE72-2D5E-46BC-B04A-B1EA8BE624E8}" destId="{02DFDA4A-AB53-4051-AAD7-BF89C028C454}" srcOrd="1" destOrd="0" presId="urn:microsoft.com/office/officeart/2005/8/layout/hierarchy3"/>
    <dgm:cxn modelId="{3A69A3E5-C590-4864-941D-E055801E774B}" type="presParOf" srcId="{166FDE72-2D5E-46BC-B04A-B1EA8BE624E8}" destId="{C7F5AA2C-CDE4-4A9E-998B-AD75B15FD85E}" srcOrd="2" destOrd="0" presId="urn:microsoft.com/office/officeart/2005/8/layout/hierarchy3"/>
    <dgm:cxn modelId="{7F5209B1-CAB6-4CC1-83DB-1C682597B40D}" type="presParOf" srcId="{166FDE72-2D5E-46BC-B04A-B1EA8BE624E8}" destId="{BD7D8297-AA35-4137-9E7E-40D69B23335E}" srcOrd="3" destOrd="0" presId="urn:microsoft.com/office/officeart/2005/8/layout/hierarchy3"/>
    <dgm:cxn modelId="{FDFB8AFD-2B6A-4FB0-8139-1BC99AF4A289}" type="presParOf" srcId="{166FDE72-2D5E-46BC-B04A-B1EA8BE624E8}" destId="{9C44A272-F460-4BF9-A405-0A86F5EF07F8}" srcOrd="4" destOrd="0" presId="urn:microsoft.com/office/officeart/2005/8/layout/hierarchy3"/>
    <dgm:cxn modelId="{9406E98D-B6D7-4A15-8BBC-07C842B7908F}" type="presParOf" srcId="{166FDE72-2D5E-46BC-B04A-B1EA8BE624E8}" destId="{3FEAABD1-1455-40CC-8315-3E37C48B41F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D9D937-E35D-450F-901E-F8C202D3850D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F26F8C6-5DC2-46DA-83A5-9D300CE8F8FF}">
      <dgm:prSet/>
      <dgm:spPr/>
      <dgm:t>
        <a:bodyPr/>
        <a:lstStyle/>
        <a:p>
          <a:r>
            <a:rPr lang="en-US" b="0" baseline="0" dirty="0"/>
            <a:t>Explore more strategies to handle data imbalance</a:t>
          </a:r>
          <a:endParaRPr lang="en-US" dirty="0"/>
        </a:p>
      </dgm:t>
    </dgm:pt>
    <dgm:pt modelId="{C435FCD0-DF66-44ED-9476-EE44DAA9309A}" type="parTrans" cxnId="{7EC5684E-972C-4D6B-861A-932053A22EB0}">
      <dgm:prSet/>
      <dgm:spPr/>
      <dgm:t>
        <a:bodyPr/>
        <a:lstStyle/>
        <a:p>
          <a:endParaRPr lang="en-US"/>
        </a:p>
      </dgm:t>
    </dgm:pt>
    <dgm:pt modelId="{B4BB97DD-856C-4EF2-87F9-82E81B36CB75}" type="sibTrans" cxnId="{7EC5684E-972C-4D6B-861A-932053A22EB0}">
      <dgm:prSet/>
      <dgm:spPr/>
      <dgm:t>
        <a:bodyPr/>
        <a:lstStyle/>
        <a:p>
          <a:endParaRPr lang="en-US"/>
        </a:p>
      </dgm:t>
    </dgm:pt>
    <dgm:pt modelId="{35C47EA2-2671-4615-B89E-68680EC900DD}">
      <dgm:prSet/>
      <dgm:spPr/>
      <dgm:t>
        <a:bodyPr/>
        <a:lstStyle/>
        <a:p>
          <a:r>
            <a:rPr lang="en-US"/>
            <a:t>Hierarchical Classification</a:t>
          </a:r>
        </a:p>
      </dgm:t>
    </dgm:pt>
    <dgm:pt modelId="{91E6E857-CB0F-4041-B26D-E4B653C5DE15}" type="parTrans" cxnId="{998B68A1-E6B0-42D8-A6BB-7E9868D3E321}">
      <dgm:prSet/>
      <dgm:spPr/>
      <dgm:t>
        <a:bodyPr/>
        <a:lstStyle/>
        <a:p>
          <a:endParaRPr lang="en-US"/>
        </a:p>
      </dgm:t>
    </dgm:pt>
    <dgm:pt modelId="{AEB8B947-5BF2-4B4D-A75B-CAFB8905B634}" type="sibTrans" cxnId="{998B68A1-E6B0-42D8-A6BB-7E9868D3E321}">
      <dgm:prSet/>
      <dgm:spPr/>
      <dgm:t>
        <a:bodyPr/>
        <a:lstStyle/>
        <a:p>
          <a:endParaRPr lang="en-US"/>
        </a:p>
      </dgm:t>
    </dgm:pt>
    <dgm:pt modelId="{93CAEB1E-EA4D-4F41-A5E5-712DC81F2F69}">
      <dgm:prSet/>
      <dgm:spPr/>
      <dgm:t>
        <a:bodyPr/>
        <a:lstStyle/>
        <a:p>
          <a:r>
            <a:rPr lang="en-US"/>
            <a:t>Multi-step binary classification</a:t>
          </a:r>
        </a:p>
      </dgm:t>
    </dgm:pt>
    <dgm:pt modelId="{2EBA1E55-C254-45EE-BC8C-E49BC220D881}" type="parTrans" cxnId="{CA5560FA-98DE-41B4-8F3F-A01BA31B4D56}">
      <dgm:prSet/>
      <dgm:spPr/>
      <dgm:t>
        <a:bodyPr/>
        <a:lstStyle/>
        <a:p>
          <a:endParaRPr lang="en-US"/>
        </a:p>
      </dgm:t>
    </dgm:pt>
    <dgm:pt modelId="{1BA4306F-7964-479F-B7BB-7311D9893257}" type="sibTrans" cxnId="{CA5560FA-98DE-41B4-8F3F-A01BA31B4D56}">
      <dgm:prSet/>
      <dgm:spPr/>
      <dgm:t>
        <a:bodyPr/>
        <a:lstStyle/>
        <a:p>
          <a:endParaRPr lang="en-US"/>
        </a:p>
      </dgm:t>
    </dgm:pt>
    <dgm:pt modelId="{4A5FDA29-B711-48AB-86BF-9B1F317A6FFC}">
      <dgm:prSet/>
      <dgm:spPr/>
      <dgm:t>
        <a:bodyPr/>
        <a:lstStyle/>
        <a:p>
          <a:r>
            <a:rPr lang="en-US" b="0" baseline="0" dirty="0"/>
            <a:t>Create an ensemble of XGBoost and DT to improve results more</a:t>
          </a:r>
          <a:endParaRPr lang="en-US" dirty="0"/>
        </a:p>
      </dgm:t>
    </dgm:pt>
    <dgm:pt modelId="{D5FF5FF0-1F84-430C-AC86-423385F6F119}" type="parTrans" cxnId="{53F466E5-C6A0-43F5-B924-1CE79A83AA9C}">
      <dgm:prSet/>
      <dgm:spPr/>
      <dgm:t>
        <a:bodyPr/>
        <a:lstStyle/>
        <a:p>
          <a:endParaRPr lang="en-US"/>
        </a:p>
      </dgm:t>
    </dgm:pt>
    <dgm:pt modelId="{5992FE20-8388-4581-BA1A-C36C106C1D4B}" type="sibTrans" cxnId="{53F466E5-C6A0-43F5-B924-1CE79A83AA9C}">
      <dgm:prSet/>
      <dgm:spPr/>
      <dgm:t>
        <a:bodyPr/>
        <a:lstStyle/>
        <a:p>
          <a:endParaRPr lang="en-US"/>
        </a:p>
      </dgm:t>
    </dgm:pt>
    <dgm:pt modelId="{7E5FCE96-1E10-4249-B49C-47177191860D}">
      <dgm:prSet/>
      <dgm:spPr/>
      <dgm:t>
        <a:bodyPr/>
        <a:lstStyle/>
        <a:p>
          <a:r>
            <a:rPr lang="en-US" dirty="0"/>
            <a:t>Apply more oversampling and under sampling techniques</a:t>
          </a:r>
        </a:p>
      </dgm:t>
    </dgm:pt>
    <dgm:pt modelId="{A59F20AB-ED6E-4E69-9AF4-553E5064274B}" type="parTrans" cxnId="{8FFB0FEA-0225-4FEC-A6F8-EB5C575625C9}">
      <dgm:prSet/>
      <dgm:spPr/>
      <dgm:t>
        <a:bodyPr/>
        <a:lstStyle/>
        <a:p>
          <a:endParaRPr lang="en-CY"/>
        </a:p>
      </dgm:t>
    </dgm:pt>
    <dgm:pt modelId="{A507BB1B-9413-4AFA-B040-204746B35DD2}" type="sibTrans" cxnId="{8FFB0FEA-0225-4FEC-A6F8-EB5C575625C9}">
      <dgm:prSet/>
      <dgm:spPr/>
      <dgm:t>
        <a:bodyPr/>
        <a:lstStyle/>
        <a:p>
          <a:endParaRPr lang="en-CY"/>
        </a:p>
      </dgm:t>
    </dgm:pt>
    <dgm:pt modelId="{77D41C01-32FE-4E40-90BC-8B60B590424F}" type="pres">
      <dgm:prSet presAssocID="{8DD9D937-E35D-450F-901E-F8C202D3850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54F679-F044-445A-9E5A-D8B0021F2B68}" type="pres">
      <dgm:prSet presAssocID="{2F26F8C6-5DC2-46DA-83A5-9D300CE8F8FF}" presName="hierRoot1" presStyleCnt="0">
        <dgm:presLayoutVars>
          <dgm:hierBranch val="init"/>
        </dgm:presLayoutVars>
      </dgm:prSet>
      <dgm:spPr/>
    </dgm:pt>
    <dgm:pt modelId="{6318D24E-161B-41ED-913D-978B1FBD5587}" type="pres">
      <dgm:prSet presAssocID="{2F26F8C6-5DC2-46DA-83A5-9D300CE8F8FF}" presName="rootComposite1" presStyleCnt="0"/>
      <dgm:spPr/>
    </dgm:pt>
    <dgm:pt modelId="{C2AAD87D-8B0C-4020-92E6-C610C6D518F5}" type="pres">
      <dgm:prSet presAssocID="{2F26F8C6-5DC2-46DA-83A5-9D300CE8F8FF}" presName="rootText1" presStyleLbl="node0" presStyleIdx="0" presStyleCnt="1">
        <dgm:presLayoutVars>
          <dgm:chPref val="3"/>
        </dgm:presLayoutVars>
      </dgm:prSet>
      <dgm:spPr/>
    </dgm:pt>
    <dgm:pt modelId="{579873B4-52F5-45B7-AF8A-1D36520936CC}" type="pres">
      <dgm:prSet presAssocID="{2F26F8C6-5DC2-46DA-83A5-9D300CE8F8FF}" presName="rootConnector1" presStyleLbl="node1" presStyleIdx="0" presStyleCnt="0"/>
      <dgm:spPr/>
    </dgm:pt>
    <dgm:pt modelId="{03030F14-3887-476F-9849-BE37748B62DA}" type="pres">
      <dgm:prSet presAssocID="{2F26F8C6-5DC2-46DA-83A5-9D300CE8F8FF}" presName="hierChild2" presStyleCnt="0"/>
      <dgm:spPr/>
    </dgm:pt>
    <dgm:pt modelId="{2E47F513-E06F-46EC-916D-D3E3C7C526DA}" type="pres">
      <dgm:prSet presAssocID="{91E6E857-CB0F-4041-B26D-E4B653C5DE15}" presName="Name64" presStyleLbl="parChTrans1D2" presStyleIdx="0" presStyleCnt="4"/>
      <dgm:spPr/>
    </dgm:pt>
    <dgm:pt modelId="{23468290-F643-4C55-A631-5E07F47E7263}" type="pres">
      <dgm:prSet presAssocID="{35C47EA2-2671-4615-B89E-68680EC900DD}" presName="hierRoot2" presStyleCnt="0">
        <dgm:presLayoutVars>
          <dgm:hierBranch val="init"/>
        </dgm:presLayoutVars>
      </dgm:prSet>
      <dgm:spPr/>
    </dgm:pt>
    <dgm:pt modelId="{D7C68C8F-DC7A-47CA-AC83-EE8A96337BDB}" type="pres">
      <dgm:prSet presAssocID="{35C47EA2-2671-4615-B89E-68680EC900DD}" presName="rootComposite" presStyleCnt="0"/>
      <dgm:spPr/>
    </dgm:pt>
    <dgm:pt modelId="{7E90DFB7-65B1-48E6-8CF9-BB9F62378352}" type="pres">
      <dgm:prSet presAssocID="{35C47EA2-2671-4615-B89E-68680EC900DD}" presName="rootText" presStyleLbl="node2" presStyleIdx="0" presStyleCnt="4">
        <dgm:presLayoutVars>
          <dgm:chPref val="3"/>
        </dgm:presLayoutVars>
      </dgm:prSet>
      <dgm:spPr/>
    </dgm:pt>
    <dgm:pt modelId="{6516770B-713D-4DA3-AB01-8615F064427D}" type="pres">
      <dgm:prSet presAssocID="{35C47EA2-2671-4615-B89E-68680EC900DD}" presName="rootConnector" presStyleLbl="node2" presStyleIdx="0" presStyleCnt="4"/>
      <dgm:spPr/>
    </dgm:pt>
    <dgm:pt modelId="{803E74D5-9CD5-4114-ACDC-0D3DA5ECD7A3}" type="pres">
      <dgm:prSet presAssocID="{35C47EA2-2671-4615-B89E-68680EC900DD}" presName="hierChild4" presStyleCnt="0"/>
      <dgm:spPr/>
    </dgm:pt>
    <dgm:pt modelId="{49F51767-C8DD-4C2C-AEBA-1F3D5E432522}" type="pres">
      <dgm:prSet presAssocID="{35C47EA2-2671-4615-B89E-68680EC900DD}" presName="hierChild5" presStyleCnt="0"/>
      <dgm:spPr/>
    </dgm:pt>
    <dgm:pt modelId="{6469D43A-CBE9-4C05-9FF4-87A32B45EFC7}" type="pres">
      <dgm:prSet presAssocID="{2EBA1E55-C254-45EE-BC8C-E49BC220D881}" presName="Name64" presStyleLbl="parChTrans1D2" presStyleIdx="1" presStyleCnt="4"/>
      <dgm:spPr/>
    </dgm:pt>
    <dgm:pt modelId="{2391FF3B-00B1-4B18-9F12-2AE9B3AFD7E0}" type="pres">
      <dgm:prSet presAssocID="{93CAEB1E-EA4D-4F41-A5E5-712DC81F2F69}" presName="hierRoot2" presStyleCnt="0">
        <dgm:presLayoutVars>
          <dgm:hierBranch val="init"/>
        </dgm:presLayoutVars>
      </dgm:prSet>
      <dgm:spPr/>
    </dgm:pt>
    <dgm:pt modelId="{56508D84-7012-48DD-85DE-ED67555A7AA6}" type="pres">
      <dgm:prSet presAssocID="{93CAEB1E-EA4D-4F41-A5E5-712DC81F2F69}" presName="rootComposite" presStyleCnt="0"/>
      <dgm:spPr/>
    </dgm:pt>
    <dgm:pt modelId="{7A995515-94AE-4FC6-BC27-62033FEC470B}" type="pres">
      <dgm:prSet presAssocID="{93CAEB1E-EA4D-4F41-A5E5-712DC81F2F69}" presName="rootText" presStyleLbl="node2" presStyleIdx="1" presStyleCnt="4">
        <dgm:presLayoutVars>
          <dgm:chPref val="3"/>
        </dgm:presLayoutVars>
      </dgm:prSet>
      <dgm:spPr/>
    </dgm:pt>
    <dgm:pt modelId="{99824868-381B-4187-968A-48490AB47C69}" type="pres">
      <dgm:prSet presAssocID="{93CAEB1E-EA4D-4F41-A5E5-712DC81F2F69}" presName="rootConnector" presStyleLbl="node2" presStyleIdx="1" presStyleCnt="4"/>
      <dgm:spPr/>
    </dgm:pt>
    <dgm:pt modelId="{44D8C80A-54E9-47F5-91F7-DFED31E8CFB3}" type="pres">
      <dgm:prSet presAssocID="{93CAEB1E-EA4D-4F41-A5E5-712DC81F2F69}" presName="hierChild4" presStyleCnt="0"/>
      <dgm:spPr/>
    </dgm:pt>
    <dgm:pt modelId="{F298515F-7AD4-4E1B-B170-7A830E55CEE1}" type="pres">
      <dgm:prSet presAssocID="{93CAEB1E-EA4D-4F41-A5E5-712DC81F2F69}" presName="hierChild5" presStyleCnt="0"/>
      <dgm:spPr/>
    </dgm:pt>
    <dgm:pt modelId="{B0FC3194-2C52-4420-88ED-540ED32BDD83}" type="pres">
      <dgm:prSet presAssocID="{D5FF5FF0-1F84-430C-AC86-423385F6F119}" presName="Name64" presStyleLbl="parChTrans1D2" presStyleIdx="2" presStyleCnt="4"/>
      <dgm:spPr/>
    </dgm:pt>
    <dgm:pt modelId="{AA08E232-1AFC-4047-A1E8-DA1501F5954B}" type="pres">
      <dgm:prSet presAssocID="{4A5FDA29-B711-48AB-86BF-9B1F317A6FFC}" presName="hierRoot2" presStyleCnt="0">
        <dgm:presLayoutVars>
          <dgm:hierBranch val="init"/>
        </dgm:presLayoutVars>
      </dgm:prSet>
      <dgm:spPr/>
    </dgm:pt>
    <dgm:pt modelId="{E3EC5AA6-E06B-45FA-9AFF-FF024F3C00A7}" type="pres">
      <dgm:prSet presAssocID="{4A5FDA29-B711-48AB-86BF-9B1F317A6FFC}" presName="rootComposite" presStyleCnt="0"/>
      <dgm:spPr/>
    </dgm:pt>
    <dgm:pt modelId="{F14DFE41-CA5D-439A-B3A0-2EFB4A0106A2}" type="pres">
      <dgm:prSet presAssocID="{4A5FDA29-B711-48AB-86BF-9B1F317A6FFC}" presName="rootText" presStyleLbl="node2" presStyleIdx="2" presStyleCnt="4">
        <dgm:presLayoutVars>
          <dgm:chPref val="3"/>
        </dgm:presLayoutVars>
      </dgm:prSet>
      <dgm:spPr/>
    </dgm:pt>
    <dgm:pt modelId="{0CB8742B-93AF-49D8-9C7E-8854594BB384}" type="pres">
      <dgm:prSet presAssocID="{4A5FDA29-B711-48AB-86BF-9B1F317A6FFC}" presName="rootConnector" presStyleLbl="node2" presStyleIdx="2" presStyleCnt="4"/>
      <dgm:spPr/>
    </dgm:pt>
    <dgm:pt modelId="{C4767EA3-6785-4C38-B6C3-FDF0D41AB1B8}" type="pres">
      <dgm:prSet presAssocID="{4A5FDA29-B711-48AB-86BF-9B1F317A6FFC}" presName="hierChild4" presStyleCnt="0"/>
      <dgm:spPr/>
    </dgm:pt>
    <dgm:pt modelId="{1B9DDBD9-D791-4402-AB0A-538EB8625A1D}" type="pres">
      <dgm:prSet presAssocID="{4A5FDA29-B711-48AB-86BF-9B1F317A6FFC}" presName="hierChild5" presStyleCnt="0"/>
      <dgm:spPr/>
    </dgm:pt>
    <dgm:pt modelId="{378975E0-8287-476E-80C5-666B762E76DB}" type="pres">
      <dgm:prSet presAssocID="{A59F20AB-ED6E-4E69-9AF4-553E5064274B}" presName="Name64" presStyleLbl="parChTrans1D2" presStyleIdx="3" presStyleCnt="4"/>
      <dgm:spPr/>
    </dgm:pt>
    <dgm:pt modelId="{5207C3BF-6FA4-42D8-8464-574892129CA1}" type="pres">
      <dgm:prSet presAssocID="{7E5FCE96-1E10-4249-B49C-47177191860D}" presName="hierRoot2" presStyleCnt="0">
        <dgm:presLayoutVars>
          <dgm:hierBranch val="init"/>
        </dgm:presLayoutVars>
      </dgm:prSet>
      <dgm:spPr/>
    </dgm:pt>
    <dgm:pt modelId="{CDDAAA5C-EAE7-4352-97ED-25988D279B19}" type="pres">
      <dgm:prSet presAssocID="{7E5FCE96-1E10-4249-B49C-47177191860D}" presName="rootComposite" presStyleCnt="0"/>
      <dgm:spPr/>
    </dgm:pt>
    <dgm:pt modelId="{BD6BA5F7-F0F0-4F34-A380-5AB7B2844391}" type="pres">
      <dgm:prSet presAssocID="{7E5FCE96-1E10-4249-B49C-47177191860D}" presName="rootText" presStyleLbl="node2" presStyleIdx="3" presStyleCnt="4">
        <dgm:presLayoutVars>
          <dgm:chPref val="3"/>
        </dgm:presLayoutVars>
      </dgm:prSet>
      <dgm:spPr/>
    </dgm:pt>
    <dgm:pt modelId="{2E2C3983-B0F6-48C4-A23E-D78AE9FAD6C4}" type="pres">
      <dgm:prSet presAssocID="{7E5FCE96-1E10-4249-B49C-47177191860D}" presName="rootConnector" presStyleLbl="node2" presStyleIdx="3" presStyleCnt="4"/>
      <dgm:spPr/>
    </dgm:pt>
    <dgm:pt modelId="{C0214620-AF51-4112-9C4E-CD5BD05CB67C}" type="pres">
      <dgm:prSet presAssocID="{7E5FCE96-1E10-4249-B49C-47177191860D}" presName="hierChild4" presStyleCnt="0"/>
      <dgm:spPr/>
    </dgm:pt>
    <dgm:pt modelId="{9535AC7B-D34D-4D34-8A0D-B3A33714BAFE}" type="pres">
      <dgm:prSet presAssocID="{7E5FCE96-1E10-4249-B49C-47177191860D}" presName="hierChild5" presStyleCnt="0"/>
      <dgm:spPr/>
    </dgm:pt>
    <dgm:pt modelId="{EDD95D24-0042-45A0-BB5A-AC5CAC8ECE75}" type="pres">
      <dgm:prSet presAssocID="{2F26F8C6-5DC2-46DA-83A5-9D300CE8F8FF}" presName="hierChild3" presStyleCnt="0"/>
      <dgm:spPr/>
    </dgm:pt>
  </dgm:ptLst>
  <dgm:cxnLst>
    <dgm:cxn modelId="{70854A2A-8BF8-4709-BF88-FB60A9FA1E78}" type="presOf" srcId="{8DD9D937-E35D-450F-901E-F8C202D3850D}" destId="{77D41C01-32FE-4E40-90BC-8B60B590424F}" srcOrd="0" destOrd="0" presId="urn:microsoft.com/office/officeart/2009/3/layout/HorizontalOrganizationChart"/>
    <dgm:cxn modelId="{A0D4E930-A8C6-499B-8261-0B0F263F8F57}" type="presOf" srcId="{7E5FCE96-1E10-4249-B49C-47177191860D}" destId="{BD6BA5F7-F0F0-4F34-A380-5AB7B2844391}" srcOrd="0" destOrd="0" presId="urn:microsoft.com/office/officeart/2009/3/layout/HorizontalOrganizationChart"/>
    <dgm:cxn modelId="{19113F64-6159-428F-89BB-B23A0A64E582}" type="presOf" srcId="{2F26F8C6-5DC2-46DA-83A5-9D300CE8F8FF}" destId="{579873B4-52F5-45B7-AF8A-1D36520936CC}" srcOrd="1" destOrd="0" presId="urn:microsoft.com/office/officeart/2009/3/layout/HorizontalOrganizationChart"/>
    <dgm:cxn modelId="{8319E764-CAA9-45B4-8A64-8E435E1E4D97}" type="presOf" srcId="{2F26F8C6-5DC2-46DA-83A5-9D300CE8F8FF}" destId="{C2AAD87D-8B0C-4020-92E6-C610C6D518F5}" srcOrd="0" destOrd="0" presId="urn:microsoft.com/office/officeart/2009/3/layout/HorizontalOrganizationChart"/>
    <dgm:cxn modelId="{6F2FEE47-2743-4BDA-A4C7-FC5E5D96986A}" type="presOf" srcId="{2EBA1E55-C254-45EE-BC8C-E49BC220D881}" destId="{6469D43A-CBE9-4C05-9FF4-87A32B45EFC7}" srcOrd="0" destOrd="0" presId="urn:microsoft.com/office/officeart/2009/3/layout/HorizontalOrganizationChart"/>
    <dgm:cxn modelId="{7F50706C-CCC8-4D65-8A6A-14E57A4F1D33}" type="presOf" srcId="{D5FF5FF0-1F84-430C-AC86-423385F6F119}" destId="{B0FC3194-2C52-4420-88ED-540ED32BDD83}" srcOrd="0" destOrd="0" presId="urn:microsoft.com/office/officeart/2009/3/layout/HorizontalOrganizationChart"/>
    <dgm:cxn modelId="{7EC5684E-972C-4D6B-861A-932053A22EB0}" srcId="{8DD9D937-E35D-450F-901E-F8C202D3850D}" destId="{2F26F8C6-5DC2-46DA-83A5-9D300CE8F8FF}" srcOrd="0" destOrd="0" parTransId="{C435FCD0-DF66-44ED-9476-EE44DAA9309A}" sibTransId="{B4BB97DD-856C-4EF2-87F9-82E81B36CB75}"/>
    <dgm:cxn modelId="{6EC4ED56-D8E1-46EB-836A-4AFFD17081C6}" type="presOf" srcId="{4A5FDA29-B711-48AB-86BF-9B1F317A6FFC}" destId="{F14DFE41-CA5D-439A-B3A0-2EFB4A0106A2}" srcOrd="0" destOrd="0" presId="urn:microsoft.com/office/officeart/2009/3/layout/HorizontalOrganizationChart"/>
    <dgm:cxn modelId="{2E09575A-F681-4BE5-9A32-E86FEB9DE43F}" type="presOf" srcId="{93CAEB1E-EA4D-4F41-A5E5-712DC81F2F69}" destId="{99824868-381B-4187-968A-48490AB47C69}" srcOrd="1" destOrd="0" presId="urn:microsoft.com/office/officeart/2009/3/layout/HorizontalOrganizationChart"/>
    <dgm:cxn modelId="{83683691-25C9-4DD6-B6E7-1E18626B4949}" type="presOf" srcId="{35C47EA2-2671-4615-B89E-68680EC900DD}" destId="{6516770B-713D-4DA3-AB01-8615F064427D}" srcOrd="1" destOrd="0" presId="urn:microsoft.com/office/officeart/2009/3/layout/HorizontalOrganizationChart"/>
    <dgm:cxn modelId="{998B68A1-E6B0-42D8-A6BB-7E9868D3E321}" srcId="{2F26F8C6-5DC2-46DA-83A5-9D300CE8F8FF}" destId="{35C47EA2-2671-4615-B89E-68680EC900DD}" srcOrd="0" destOrd="0" parTransId="{91E6E857-CB0F-4041-B26D-E4B653C5DE15}" sibTransId="{AEB8B947-5BF2-4B4D-A75B-CAFB8905B634}"/>
    <dgm:cxn modelId="{BCC772A9-6D12-419A-8875-B0C522BAE166}" type="presOf" srcId="{4A5FDA29-B711-48AB-86BF-9B1F317A6FFC}" destId="{0CB8742B-93AF-49D8-9C7E-8854594BB384}" srcOrd="1" destOrd="0" presId="urn:microsoft.com/office/officeart/2009/3/layout/HorizontalOrganizationChart"/>
    <dgm:cxn modelId="{80CC38AB-7CFE-4B1F-83A7-CA775DD16EE2}" type="presOf" srcId="{A59F20AB-ED6E-4E69-9AF4-553E5064274B}" destId="{378975E0-8287-476E-80C5-666B762E76DB}" srcOrd="0" destOrd="0" presId="urn:microsoft.com/office/officeart/2009/3/layout/HorizontalOrganizationChart"/>
    <dgm:cxn modelId="{B4D27EBA-28E8-4261-9320-47527710D35F}" type="presOf" srcId="{93CAEB1E-EA4D-4F41-A5E5-712DC81F2F69}" destId="{7A995515-94AE-4FC6-BC27-62033FEC470B}" srcOrd="0" destOrd="0" presId="urn:microsoft.com/office/officeart/2009/3/layout/HorizontalOrganizationChart"/>
    <dgm:cxn modelId="{70A247E2-4D24-47C8-9F01-F898946B0D03}" type="presOf" srcId="{91E6E857-CB0F-4041-B26D-E4B653C5DE15}" destId="{2E47F513-E06F-46EC-916D-D3E3C7C526DA}" srcOrd="0" destOrd="0" presId="urn:microsoft.com/office/officeart/2009/3/layout/HorizontalOrganizationChart"/>
    <dgm:cxn modelId="{53F466E5-C6A0-43F5-B924-1CE79A83AA9C}" srcId="{2F26F8C6-5DC2-46DA-83A5-9D300CE8F8FF}" destId="{4A5FDA29-B711-48AB-86BF-9B1F317A6FFC}" srcOrd="2" destOrd="0" parTransId="{D5FF5FF0-1F84-430C-AC86-423385F6F119}" sibTransId="{5992FE20-8388-4581-BA1A-C36C106C1D4B}"/>
    <dgm:cxn modelId="{8FFB0FEA-0225-4FEC-A6F8-EB5C575625C9}" srcId="{2F26F8C6-5DC2-46DA-83A5-9D300CE8F8FF}" destId="{7E5FCE96-1E10-4249-B49C-47177191860D}" srcOrd="3" destOrd="0" parTransId="{A59F20AB-ED6E-4E69-9AF4-553E5064274B}" sibTransId="{A507BB1B-9413-4AFA-B040-204746B35DD2}"/>
    <dgm:cxn modelId="{C6153EF0-AC58-4CA8-8B24-B6087C6A0753}" type="presOf" srcId="{7E5FCE96-1E10-4249-B49C-47177191860D}" destId="{2E2C3983-B0F6-48C4-A23E-D78AE9FAD6C4}" srcOrd="1" destOrd="0" presId="urn:microsoft.com/office/officeart/2009/3/layout/HorizontalOrganizationChart"/>
    <dgm:cxn modelId="{CA5560FA-98DE-41B4-8F3F-A01BA31B4D56}" srcId="{2F26F8C6-5DC2-46DA-83A5-9D300CE8F8FF}" destId="{93CAEB1E-EA4D-4F41-A5E5-712DC81F2F69}" srcOrd="1" destOrd="0" parTransId="{2EBA1E55-C254-45EE-BC8C-E49BC220D881}" sibTransId="{1BA4306F-7964-479F-B7BB-7311D9893257}"/>
    <dgm:cxn modelId="{91F0F7FA-4268-447B-AB94-623A0517C6B7}" type="presOf" srcId="{35C47EA2-2671-4615-B89E-68680EC900DD}" destId="{7E90DFB7-65B1-48E6-8CF9-BB9F62378352}" srcOrd="0" destOrd="0" presId="urn:microsoft.com/office/officeart/2009/3/layout/HorizontalOrganizationChart"/>
    <dgm:cxn modelId="{BED320C5-B6D8-4CF5-B4E1-C04763FA8850}" type="presParOf" srcId="{77D41C01-32FE-4E40-90BC-8B60B590424F}" destId="{0D54F679-F044-445A-9E5A-D8B0021F2B68}" srcOrd="0" destOrd="0" presId="urn:microsoft.com/office/officeart/2009/3/layout/HorizontalOrganizationChart"/>
    <dgm:cxn modelId="{E6A9695B-7DE2-480D-A1AD-4E78F3FFE5D9}" type="presParOf" srcId="{0D54F679-F044-445A-9E5A-D8B0021F2B68}" destId="{6318D24E-161B-41ED-913D-978B1FBD5587}" srcOrd="0" destOrd="0" presId="urn:microsoft.com/office/officeart/2009/3/layout/HorizontalOrganizationChart"/>
    <dgm:cxn modelId="{2CC90B35-BEDF-4343-A40A-8D454CBDEC5A}" type="presParOf" srcId="{6318D24E-161B-41ED-913D-978B1FBD5587}" destId="{C2AAD87D-8B0C-4020-92E6-C610C6D518F5}" srcOrd="0" destOrd="0" presId="urn:microsoft.com/office/officeart/2009/3/layout/HorizontalOrganizationChart"/>
    <dgm:cxn modelId="{740E0C03-EAED-4B79-AB6C-8A14F9A9BAFF}" type="presParOf" srcId="{6318D24E-161B-41ED-913D-978B1FBD5587}" destId="{579873B4-52F5-45B7-AF8A-1D36520936CC}" srcOrd="1" destOrd="0" presId="urn:microsoft.com/office/officeart/2009/3/layout/HorizontalOrganizationChart"/>
    <dgm:cxn modelId="{C306226C-3B61-4A50-9931-CC880EF11077}" type="presParOf" srcId="{0D54F679-F044-445A-9E5A-D8B0021F2B68}" destId="{03030F14-3887-476F-9849-BE37748B62DA}" srcOrd="1" destOrd="0" presId="urn:microsoft.com/office/officeart/2009/3/layout/HorizontalOrganizationChart"/>
    <dgm:cxn modelId="{E20E326C-6CD5-40C6-AB69-B6D1EC5C6AAC}" type="presParOf" srcId="{03030F14-3887-476F-9849-BE37748B62DA}" destId="{2E47F513-E06F-46EC-916D-D3E3C7C526DA}" srcOrd="0" destOrd="0" presId="urn:microsoft.com/office/officeart/2009/3/layout/HorizontalOrganizationChart"/>
    <dgm:cxn modelId="{8C0C0D10-387C-4E9E-980C-419CD8F0F7A0}" type="presParOf" srcId="{03030F14-3887-476F-9849-BE37748B62DA}" destId="{23468290-F643-4C55-A631-5E07F47E7263}" srcOrd="1" destOrd="0" presId="urn:microsoft.com/office/officeart/2009/3/layout/HorizontalOrganizationChart"/>
    <dgm:cxn modelId="{CE4B2510-4299-48A0-A848-8610E822EC65}" type="presParOf" srcId="{23468290-F643-4C55-A631-5E07F47E7263}" destId="{D7C68C8F-DC7A-47CA-AC83-EE8A96337BDB}" srcOrd="0" destOrd="0" presId="urn:microsoft.com/office/officeart/2009/3/layout/HorizontalOrganizationChart"/>
    <dgm:cxn modelId="{3D97C17B-3FAC-4BD7-84C4-1CF6FFE88C44}" type="presParOf" srcId="{D7C68C8F-DC7A-47CA-AC83-EE8A96337BDB}" destId="{7E90DFB7-65B1-48E6-8CF9-BB9F62378352}" srcOrd="0" destOrd="0" presId="urn:microsoft.com/office/officeart/2009/3/layout/HorizontalOrganizationChart"/>
    <dgm:cxn modelId="{F0AA257B-752D-4668-A6EB-41AB4E5E0E2C}" type="presParOf" srcId="{D7C68C8F-DC7A-47CA-AC83-EE8A96337BDB}" destId="{6516770B-713D-4DA3-AB01-8615F064427D}" srcOrd="1" destOrd="0" presId="urn:microsoft.com/office/officeart/2009/3/layout/HorizontalOrganizationChart"/>
    <dgm:cxn modelId="{6A590A67-0FA3-41B4-95DC-AE37A401C9F5}" type="presParOf" srcId="{23468290-F643-4C55-A631-5E07F47E7263}" destId="{803E74D5-9CD5-4114-ACDC-0D3DA5ECD7A3}" srcOrd="1" destOrd="0" presId="urn:microsoft.com/office/officeart/2009/3/layout/HorizontalOrganizationChart"/>
    <dgm:cxn modelId="{ECBCC813-CA00-4FB6-ACFC-B4F4655CBCBD}" type="presParOf" srcId="{23468290-F643-4C55-A631-5E07F47E7263}" destId="{49F51767-C8DD-4C2C-AEBA-1F3D5E432522}" srcOrd="2" destOrd="0" presId="urn:microsoft.com/office/officeart/2009/3/layout/HorizontalOrganizationChart"/>
    <dgm:cxn modelId="{80B17EA6-233C-4814-93A7-3B5E80740308}" type="presParOf" srcId="{03030F14-3887-476F-9849-BE37748B62DA}" destId="{6469D43A-CBE9-4C05-9FF4-87A32B45EFC7}" srcOrd="2" destOrd="0" presId="urn:microsoft.com/office/officeart/2009/3/layout/HorizontalOrganizationChart"/>
    <dgm:cxn modelId="{EF5CB9C9-D8AB-4A79-92DC-85CF7703A100}" type="presParOf" srcId="{03030F14-3887-476F-9849-BE37748B62DA}" destId="{2391FF3B-00B1-4B18-9F12-2AE9B3AFD7E0}" srcOrd="3" destOrd="0" presId="urn:microsoft.com/office/officeart/2009/3/layout/HorizontalOrganizationChart"/>
    <dgm:cxn modelId="{7E7F3FEB-8A7A-4888-A818-8EC6B19F5FDA}" type="presParOf" srcId="{2391FF3B-00B1-4B18-9F12-2AE9B3AFD7E0}" destId="{56508D84-7012-48DD-85DE-ED67555A7AA6}" srcOrd="0" destOrd="0" presId="urn:microsoft.com/office/officeart/2009/3/layout/HorizontalOrganizationChart"/>
    <dgm:cxn modelId="{97EC1860-30F8-4341-9175-CF8380A2DBE8}" type="presParOf" srcId="{56508D84-7012-48DD-85DE-ED67555A7AA6}" destId="{7A995515-94AE-4FC6-BC27-62033FEC470B}" srcOrd="0" destOrd="0" presId="urn:microsoft.com/office/officeart/2009/3/layout/HorizontalOrganizationChart"/>
    <dgm:cxn modelId="{A1D4C4F7-D41A-4E69-862A-85CB71445B0A}" type="presParOf" srcId="{56508D84-7012-48DD-85DE-ED67555A7AA6}" destId="{99824868-381B-4187-968A-48490AB47C69}" srcOrd="1" destOrd="0" presId="urn:microsoft.com/office/officeart/2009/3/layout/HorizontalOrganizationChart"/>
    <dgm:cxn modelId="{91EA4D38-8033-4BB3-8B73-400C5A5F4EE2}" type="presParOf" srcId="{2391FF3B-00B1-4B18-9F12-2AE9B3AFD7E0}" destId="{44D8C80A-54E9-47F5-91F7-DFED31E8CFB3}" srcOrd="1" destOrd="0" presId="urn:microsoft.com/office/officeart/2009/3/layout/HorizontalOrganizationChart"/>
    <dgm:cxn modelId="{8992863F-80EA-4CE1-8390-1E064BD56178}" type="presParOf" srcId="{2391FF3B-00B1-4B18-9F12-2AE9B3AFD7E0}" destId="{F298515F-7AD4-4E1B-B170-7A830E55CEE1}" srcOrd="2" destOrd="0" presId="urn:microsoft.com/office/officeart/2009/3/layout/HorizontalOrganizationChart"/>
    <dgm:cxn modelId="{1FD6DF2F-A025-409A-ACAC-3530F6851DBB}" type="presParOf" srcId="{03030F14-3887-476F-9849-BE37748B62DA}" destId="{B0FC3194-2C52-4420-88ED-540ED32BDD83}" srcOrd="4" destOrd="0" presId="urn:microsoft.com/office/officeart/2009/3/layout/HorizontalOrganizationChart"/>
    <dgm:cxn modelId="{59491547-89EA-49BE-8B1B-4D00CA3BFA45}" type="presParOf" srcId="{03030F14-3887-476F-9849-BE37748B62DA}" destId="{AA08E232-1AFC-4047-A1E8-DA1501F5954B}" srcOrd="5" destOrd="0" presId="urn:microsoft.com/office/officeart/2009/3/layout/HorizontalOrganizationChart"/>
    <dgm:cxn modelId="{0668CF79-CB66-4FE4-9E49-314B39491CEE}" type="presParOf" srcId="{AA08E232-1AFC-4047-A1E8-DA1501F5954B}" destId="{E3EC5AA6-E06B-45FA-9AFF-FF024F3C00A7}" srcOrd="0" destOrd="0" presId="urn:microsoft.com/office/officeart/2009/3/layout/HorizontalOrganizationChart"/>
    <dgm:cxn modelId="{9B38AE68-CE5B-470F-A676-4F743AF434F2}" type="presParOf" srcId="{E3EC5AA6-E06B-45FA-9AFF-FF024F3C00A7}" destId="{F14DFE41-CA5D-439A-B3A0-2EFB4A0106A2}" srcOrd="0" destOrd="0" presId="urn:microsoft.com/office/officeart/2009/3/layout/HorizontalOrganizationChart"/>
    <dgm:cxn modelId="{1CFA231E-8523-4B2C-BD02-CC1B0CCCD60C}" type="presParOf" srcId="{E3EC5AA6-E06B-45FA-9AFF-FF024F3C00A7}" destId="{0CB8742B-93AF-49D8-9C7E-8854594BB384}" srcOrd="1" destOrd="0" presId="urn:microsoft.com/office/officeart/2009/3/layout/HorizontalOrganizationChart"/>
    <dgm:cxn modelId="{D5CE48C9-7898-4159-9445-938537D9502B}" type="presParOf" srcId="{AA08E232-1AFC-4047-A1E8-DA1501F5954B}" destId="{C4767EA3-6785-4C38-B6C3-FDF0D41AB1B8}" srcOrd="1" destOrd="0" presId="urn:microsoft.com/office/officeart/2009/3/layout/HorizontalOrganizationChart"/>
    <dgm:cxn modelId="{6688F8D6-94DC-4C50-9614-FBA3574BE54F}" type="presParOf" srcId="{AA08E232-1AFC-4047-A1E8-DA1501F5954B}" destId="{1B9DDBD9-D791-4402-AB0A-538EB8625A1D}" srcOrd="2" destOrd="0" presId="urn:microsoft.com/office/officeart/2009/3/layout/HorizontalOrganizationChart"/>
    <dgm:cxn modelId="{4BD00CC4-A8B2-43D8-954F-804DB6E52060}" type="presParOf" srcId="{03030F14-3887-476F-9849-BE37748B62DA}" destId="{378975E0-8287-476E-80C5-666B762E76DB}" srcOrd="6" destOrd="0" presId="urn:microsoft.com/office/officeart/2009/3/layout/HorizontalOrganizationChart"/>
    <dgm:cxn modelId="{B641A936-9CC0-44F2-BE50-746209F9C977}" type="presParOf" srcId="{03030F14-3887-476F-9849-BE37748B62DA}" destId="{5207C3BF-6FA4-42D8-8464-574892129CA1}" srcOrd="7" destOrd="0" presId="urn:microsoft.com/office/officeart/2009/3/layout/HorizontalOrganizationChart"/>
    <dgm:cxn modelId="{C8844D71-E771-4FDA-81B5-79F95AA673F9}" type="presParOf" srcId="{5207C3BF-6FA4-42D8-8464-574892129CA1}" destId="{CDDAAA5C-EAE7-4352-97ED-25988D279B19}" srcOrd="0" destOrd="0" presId="urn:microsoft.com/office/officeart/2009/3/layout/HorizontalOrganizationChart"/>
    <dgm:cxn modelId="{BABC86E8-86A9-4D45-9911-0729F3CED292}" type="presParOf" srcId="{CDDAAA5C-EAE7-4352-97ED-25988D279B19}" destId="{BD6BA5F7-F0F0-4F34-A380-5AB7B2844391}" srcOrd="0" destOrd="0" presId="urn:microsoft.com/office/officeart/2009/3/layout/HorizontalOrganizationChart"/>
    <dgm:cxn modelId="{08FA1629-D630-446A-AE73-5C60857FE8C1}" type="presParOf" srcId="{CDDAAA5C-EAE7-4352-97ED-25988D279B19}" destId="{2E2C3983-B0F6-48C4-A23E-D78AE9FAD6C4}" srcOrd="1" destOrd="0" presId="urn:microsoft.com/office/officeart/2009/3/layout/HorizontalOrganizationChart"/>
    <dgm:cxn modelId="{676753BE-2D19-4874-8B6F-22BFD4B7EC69}" type="presParOf" srcId="{5207C3BF-6FA4-42D8-8464-574892129CA1}" destId="{C0214620-AF51-4112-9C4E-CD5BD05CB67C}" srcOrd="1" destOrd="0" presId="urn:microsoft.com/office/officeart/2009/3/layout/HorizontalOrganizationChart"/>
    <dgm:cxn modelId="{D3A4B706-DB0F-486F-A99C-2DE0991584C7}" type="presParOf" srcId="{5207C3BF-6FA4-42D8-8464-574892129CA1}" destId="{9535AC7B-D34D-4D34-8A0D-B3A33714BAFE}" srcOrd="2" destOrd="0" presId="urn:microsoft.com/office/officeart/2009/3/layout/HorizontalOrganizationChart"/>
    <dgm:cxn modelId="{7DD41DC9-0DDC-4747-AD41-0AEECAF7D42F}" type="presParOf" srcId="{0D54F679-F044-445A-9E5A-D8B0021F2B68}" destId="{EDD95D24-0042-45A0-BB5A-AC5CAC8ECE7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7CF4F-8FCE-419B-B0F2-E769AEA33D52}">
      <dsp:nvSpPr>
        <dsp:cNvPr id="0" name=""/>
        <dsp:cNvSpPr/>
      </dsp:nvSpPr>
      <dsp:spPr>
        <a:xfrm>
          <a:off x="874643" y="0"/>
          <a:ext cx="9912626" cy="5113841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D2D42-07AB-4A3F-BF4E-5ABCAC5D1A4A}">
      <dsp:nvSpPr>
        <dsp:cNvPr id="0" name=""/>
        <dsp:cNvSpPr/>
      </dsp:nvSpPr>
      <dsp:spPr>
        <a:xfrm>
          <a:off x="3805" y="1534152"/>
          <a:ext cx="2733038" cy="204553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1. Data 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Pre-processing</a:t>
          </a:r>
          <a:endParaRPr lang="en-US" sz="3200" kern="1200" dirty="0"/>
        </a:p>
      </dsp:txBody>
      <dsp:txXfrm>
        <a:off x="103660" y="1634007"/>
        <a:ext cx="2533328" cy="1845826"/>
      </dsp:txXfrm>
    </dsp:sp>
    <dsp:sp modelId="{830FDCEF-7948-4ABD-8919-E49F8D89677D}">
      <dsp:nvSpPr>
        <dsp:cNvPr id="0" name=""/>
        <dsp:cNvSpPr/>
      </dsp:nvSpPr>
      <dsp:spPr>
        <a:xfrm>
          <a:off x="3069959" y="1534152"/>
          <a:ext cx="2543022" cy="204553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2. Feature Selection</a:t>
          </a:r>
        </a:p>
      </dsp:txBody>
      <dsp:txXfrm>
        <a:off x="3169814" y="1634007"/>
        <a:ext cx="2343312" cy="1845826"/>
      </dsp:txXfrm>
    </dsp:sp>
    <dsp:sp modelId="{760FE6DF-6E0B-4B2D-944F-107EECEE6AAF}">
      <dsp:nvSpPr>
        <dsp:cNvPr id="0" name=""/>
        <dsp:cNvSpPr/>
      </dsp:nvSpPr>
      <dsp:spPr>
        <a:xfrm>
          <a:off x="5946098" y="1534152"/>
          <a:ext cx="2602563" cy="2045536"/>
        </a:xfrm>
        <a:prstGeom prst="round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3. Data </a:t>
          </a:r>
          <a:r>
            <a:rPr lang="en-US" sz="2800" kern="1200" dirty="0"/>
            <a:t>Resampling</a:t>
          </a:r>
          <a:endParaRPr lang="en-US" sz="3200" kern="1200" dirty="0"/>
        </a:p>
      </dsp:txBody>
      <dsp:txXfrm>
        <a:off x="6045953" y="1634007"/>
        <a:ext cx="2402853" cy="1845826"/>
      </dsp:txXfrm>
    </dsp:sp>
    <dsp:sp modelId="{83DDC4FB-8B50-4C3E-A3C4-B6C9CA57B23E}">
      <dsp:nvSpPr>
        <dsp:cNvPr id="0" name=""/>
        <dsp:cNvSpPr/>
      </dsp:nvSpPr>
      <dsp:spPr>
        <a:xfrm>
          <a:off x="8881777" y="1534152"/>
          <a:ext cx="2776330" cy="2045536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4. </a:t>
          </a:r>
          <a:r>
            <a:rPr lang="en-US" sz="2800" kern="1200" dirty="0"/>
            <a:t>Classification</a:t>
          </a:r>
          <a:endParaRPr lang="en-US" sz="3200" kern="1200" dirty="0"/>
        </a:p>
      </dsp:txBody>
      <dsp:txXfrm>
        <a:off x="8981632" y="1634007"/>
        <a:ext cx="2576620" cy="18458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86CAD-5606-43DD-BAEB-D53B815381F3}">
      <dsp:nvSpPr>
        <dsp:cNvPr id="0" name=""/>
        <dsp:cNvSpPr/>
      </dsp:nvSpPr>
      <dsp:spPr>
        <a:xfrm>
          <a:off x="3372467" y="1114589"/>
          <a:ext cx="7434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3425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724829" y="1156439"/>
        <a:ext cx="38701" cy="7740"/>
      </dsp:txXfrm>
    </dsp:sp>
    <dsp:sp modelId="{4A89D532-BA93-49C3-B8E0-122D96F7158B}">
      <dsp:nvSpPr>
        <dsp:cNvPr id="0" name=""/>
        <dsp:cNvSpPr/>
      </dsp:nvSpPr>
      <dsp:spPr>
        <a:xfrm>
          <a:off x="8940" y="150711"/>
          <a:ext cx="3365327" cy="201919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04" tIns="173096" rIns="164904" bIns="17309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Initial Train &amp; Test Sets</a:t>
          </a:r>
        </a:p>
      </dsp:txBody>
      <dsp:txXfrm>
        <a:off x="8940" y="150711"/>
        <a:ext cx="3365327" cy="2019196"/>
      </dsp:txXfrm>
    </dsp:sp>
    <dsp:sp modelId="{9F942AFC-C006-4550-A542-BAB80855594A}">
      <dsp:nvSpPr>
        <dsp:cNvPr id="0" name=""/>
        <dsp:cNvSpPr/>
      </dsp:nvSpPr>
      <dsp:spPr>
        <a:xfrm>
          <a:off x="7511820" y="1114589"/>
          <a:ext cx="7434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3425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864182" y="1156439"/>
        <a:ext cx="38701" cy="7740"/>
      </dsp:txXfrm>
    </dsp:sp>
    <dsp:sp modelId="{D1FA0C9C-F07B-4D2F-9961-B4EA7731DF83}">
      <dsp:nvSpPr>
        <dsp:cNvPr id="0" name=""/>
        <dsp:cNvSpPr/>
      </dsp:nvSpPr>
      <dsp:spPr>
        <a:xfrm>
          <a:off x="4148292" y="150711"/>
          <a:ext cx="3365327" cy="20191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04" tIns="173096" rIns="164904" bIns="17309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 Drop records with NaN or Infinite values and Duplicate Records</a:t>
          </a:r>
        </a:p>
      </dsp:txBody>
      <dsp:txXfrm>
        <a:off x="4148292" y="150711"/>
        <a:ext cx="3365327" cy="2019196"/>
      </dsp:txXfrm>
    </dsp:sp>
    <dsp:sp modelId="{99C024EF-89B1-44E5-B9C2-433DA4D76FE4}">
      <dsp:nvSpPr>
        <dsp:cNvPr id="0" name=""/>
        <dsp:cNvSpPr/>
      </dsp:nvSpPr>
      <dsp:spPr>
        <a:xfrm>
          <a:off x="3387897" y="2227795"/>
          <a:ext cx="6582412" cy="597639"/>
        </a:xfrm>
        <a:custGeom>
          <a:avLst/>
          <a:gdLst/>
          <a:ahLst/>
          <a:cxnLst/>
          <a:rect l="0" t="0" r="0" b="0"/>
          <a:pathLst>
            <a:path>
              <a:moveTo>
                <a:pt x="6582412" y="0"/>
              </a:moveTo>
              <a:lnTo>
                <a:pt x="6582412" y="315919"/>
              </a:lnTo>
              <a:lnTo>
                <a:pt x="0" y="315919"/>
              </a:lnTo>
              <a:lnTo>
                <a:pt x="0" y="597639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513795" y="2522744"/>
        <a:ext cx="330616" cy="7740"/>
      </dsp:txXfrm>
    </dsp:sp>
    <dsp:sp modelId="{BF6288EA-4579-44BF-A406-8C630BB7DC7A}">
      <dsp:nvSpPr>
        <dsp:cNvPr id="0" name=""/>
        <dsp:cNvSpPr/>
      </dsp:nvSpPr>
      <dsp:spPr>
        <a:xfrm>
          <a:off x="8287645" y="91023"/>
          <a:ext cx="3365327" cy="21385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04" tIns="173096" rIns="164904" bIns="17309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2. Replace -1 values with the mean value of the respective training feature</a:t>
          </a:r>
        </a:p>
      </dsp:txBody>
      <dsp:txXfrm>
        <a:off x="8287645" y="91023"/>
        <a:ext cx="3365327" cy="2138571"/>
      </dsp:txXfrm>
    </dsp:sp>
    <dsp:sp modelId="{934D2FF0-F158-4EBF-B757-CFEB401825EB}">
      <dsp:nvSpPr>
        <dsp:cNvPr id="0" name=""/>
        <dsp:cNvSpPr/>
      </dsp:nvSpPr>
      <dsp:spPr>
        <a:xfrm>
          <a:off x="5068760" y="3820299"/>
          <a:ext cx="18565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7133"/>
              </a:moveTo>
              <a:lnTo>
                <a:pt x="945387" y="47133"/>
              </a:lnTo>
              <a:lnTo>
                <a:pt x="945387" y="45720"/>
              </a:lnTo>
              <a:lnTo>
                <a:pt x="1856574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949868" y="3862149"/>
        <a:ext cx="94358" cy="7740"/>
      </dsp:txXfrm>
    </dsp:sp>
    <dsp:sp modelId="{C0A93303-65D4-4C63-B1D6-52D06C120FE1}">
      <dsp:nvSpPr>
        <dsp:cNvPr id="0" name=""/>
        <dsp:cNvSpPr/>
      </dsp:nvSpPr>
      <dsp:spPr>
        <a:xfrm>
          <a:off x="1705233" y="2857834"/>
          <a:ext cx="3365327" cy="20191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04" tIns="173096" rIns="164904" bIns="17309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 Remove 8 zero value features </a:t>
          </a:r>
        </a:p>
      </dsp:txBody>
      <dsp:txXfrm>
        <a:off x="1705233" y="2857834"/>
        <a:ext cx="3365327" cy="2019196"/>
      </dsp:txXfrm>
    </dsp:sp>
    <dsp:sp modelId="{73471414-217D-4B5B-8AC5-1934B24B4C44}">
      <dsp:nvSpPr>
        <dsp:cNvPr id="0" name=""/>
        <dsp:cNvSpPr/>
      </dsp:nvSpPr>
      <dsp:spPr>
        <a:xfrm>
          <a:off x="6957735" y="2856421"/>
          <a:ext cx="3365327" cy="20191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04" tIns="173096" rIns="164904" bIns="17309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4. Label Encoding for ‘Label’ column </a:t>
          </a:r>
        </a:p>
      </dsp:txBody>
      <dsp:txXfrm>
        <a:off x="6957735" y="2856421"/>
        <a:ext cx="3365327" cy="20191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F64D3-8E62-4CDB-AA0C-2D4517E1D789}">
      <dsp:nvSpPr>
        <dsp:cNvPr id="0" name=""/>
        <dsp:cNvSpPr/>
      </dsp:nvSpPr>
      <dsp:spPr>
        <a:xfrm>
          <a:off x="2125115" y="1763608"/>
          <a:ext cx="348260" cy="1497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4130" y="0"/>
              </a:lnTo>
              <a:lnTo>
                <a:pt x="174130" y="1497521"/>
              </a:lnTo>
              <a:lnTo>
                <a:pt x="348260" y="149752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1ECE2-F191-4305-967C-CEB9FBF13C48}">
      <dsp:nvSpPr>
        <dsp:cNvPr id="0" name=""/>
        <dsp:cNvSpPr/>
      </dsp:nvSpPr>
      <dsp:spPr>
        <a:xfrm>
          <a:off x="2125115" y="1763608"/>
          <a:ext cx="348260" cy="748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4130" y="0"/>
              </a:lnTo>
              <a:lnTo>
                <a:pt x="174130" y="748760"/>
              </a:lnTo>
              <a:lnTo>
                <a:pt x="348260" y="74876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83A23-9717-4ABD-A079-B2D7D621C9DF}">
      <dsp:nvSpPr>
        <dsp:cNvPr id="0" name=""/>
        <dsp:cNvSpPr/>
      </dsp:nvSpPr>
      <dsp:spPr>
        <a:xfrm>
          <a:off x="2125115" y="1717888"/>
          <a:ext cx="3482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8260" y="4572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C88CE7-D707-419F-8CE0-B456730BEE59}">
      <dsp:nvSpPr>
        <dsp:cNvPr id="0" name=""/>
        <dsp:cNvSpPr/>
      </dsp:nvSpPr>
      <dsp:spPr>
        <a:xfrm>
          <a:off x="2125115" y="1014847"/>
          <a:ext cx="348260" cy="748760"/>
        </a:xfrm>
        <a:custGeom>
          <a:avLst/>
          <a:gdLst/>
          <a:ahLst/>
          <a:cxnLst/>
          <a:rect l="0" t="0" r="0" b="0"/>
          <a:pathLst>
            <a:path>
              <a:moveTo>
                <a:pt x="0" y="748760"/>
              </a:moveTo>
              <a:lnTo>
                <a:pt x="174130" y="748760"/>
              </a:lnTo>
              <a:lnTo>
                <a:pt x="174130" y="0"/>
              </a:lnTo>
              <a:lnTo>
                <a:pt x="348260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F814D-7B20-443C-8961-65A835AE3A61}">
      <dsp:nvSpPr>
        <dsp:cNvPr id="0" name=""/>
        <dsp:cNvSpPr/>
      </dsp:nvSpPr>
      <dsp:spPr>
        <a:xfrm>
          <a:off x="2125115" y="266086"/>
          <a:ext cx="348260" cy="1497521"/>
        </a:xfrm>
        <a:custGeom>
          <a:avLst/>
          <a:gdLst/>
          <a:ahLst/>
          <a:cxnLst/>
          <a:rect l="0" t="0" r="0" b="0"/>
          <a:pathLst>
            <a:path>
              <a:moveTo>
                <a:pt x="0" y="1497521"/>
              </a:moveTo>
              <a:lnTo>
                <a:pt x="174130" y="1497521"/>
              </a:lnTo>
              <a:lnTo>
                <a:pt x="174130" y="0"/>
              </a:lnTo>
              <a:lnTo>
                <a:pt x="348260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0CC3D7-22D9-475F-8EEF-8A3E35F7761F}">
      <dsp:nvSpPr>
        <dsp:cNvPr id="0" name=""/>
        <dsp:cNvSpPr/>
      </dsp:nvSpPr>
      <dsp:spPr>
        <a:xfrm>
          <a:off x="383812" y="1498059"/>
          <a:ext cx="1741303" cy="5310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baseline="0"/>
            <a:t>Our approach:</a:t>
          </a:r>
          <a:endParaRPr lang="en-US" sz="1600" kern="1200"/>
        </a:p>
      </dsp:txBody>
      <dsp:txXfrm>
        <a:off x="383812" y="1498059"/>
        <a:ext cx="1741303" cy="531097"/>
      </dsp:txXfrm>
    </dsp:sp>
    <dsp:sp modelId="{6267FF2E-C34C-4868-9F5C-AF76E94DFF94}">
      <dsp:nvSpPr>
        <dsp:cNvPr id="0" name=""/>
        <dsp:cNvSpPr/>
      </dsp:nvSpPr>
      <dsp:spPr>
        <a:xfrm>
          <a:off x="2473376" y="538"/>
          <a:ext cx="3250456" cy="531097"/>
        </a:xfrm>
        <a:prstGeom prst="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Split Train Data into a stratified 5-Fold </a:t>
          </a:r>
        </a:p>
      </dsp:txBody>
      <dsp:txXfrm>
        <a:off x="2473376" y="538"/>
        <a:ext cx="3250456" cy="531097"/>
      </dsp:txXfrm>
    </dsp:sp>
    <dsp:sp modelId="{1E7EC4E6-5263-4BED-9D2E-A927B2FAAE47}">
      <dsp:nvSpPr>
        <dsp:cNvPr id="0" name=""/>
        <dsp:cNvSpPr/>
      </dsp:nvSpPr>
      <dsp:spPr>
        <a:xfrm>
          <a:off x="2473376" y="749298"/>
          <a:ext cx="3264961" cy="531097"/>
        </a:xfrm>
        <a:prstGeom prst="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 a RF classifier on every fold</a:t>
          </a:r>
        </a:p>
      </dsp:txBody>
      <dsp:txXfrm>
        <a:off x="2473376" y="749298"/>
        <a:ext cx="3264961" cy="531097"/>
      </dsp:txXfrm>
    </dsp:sp>
    <dsp:sp modelId="{562ECF2F-611D-4F09-8878-428EC45589A4}">
      <dsp:nvSpPr>
        <dsp:cNvPr id="0" name=""/>
        <dsp:cNvSpPr/>
      </dsp:nvSpPr>
      <dsp:spPr>
        <a:xfrm>
          <a:off x="2473376" y="1498059"/>
          <a:ext cx="3298203" cy="531097"/>
        </a:xfrm>
        <a:prstGeom prst="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Average the importance of every feature over the 5 RF classifiers trained</a:t>
          </a:r>
        </a:p>
      </dsp:txBody>
      <dsp:txXfrm>
        <a:off x="2473376" y="1498059"/>
        <a:ext cx="3298203" cy="531097"/>
      </dsp:txXfrm>
    </dsp:sp>
    <dsp:sp modelId="{7D5267A6-4F93-4107-A4B2-3363B42A9D92}">
      <dsp:nvSpPr>
        <dsp:cNvPr id="0" name=""/>
        <dsp:cNvSpPr/>
      </dsp:nvSpPr>
      <dsp:spPr>
        <a:xfrm>
          <a:off x="2473376" y="2246819"/>
          <a:ext cx="3331427" cy="531097"/>
        </a:xfrm>
        <a:prstGeom prst="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Sort in descending order the features based on importance</a:t>
          </a:r>
        </a:p>
      </dsp:txBody>
      <dsp:txXfrm>
        <a:off x="2473376" y="2246819"/>
        <a:ext cx="3331427" cy="531097"/>
      </dsp:txXfrm>
    </dsp:sp>
    <dsp:sp modelId="{902B8821-DB58-408F-800A-4B87DFBC0217}">
      <dsp:nvSpPr>
        <dsp:cNvPr id="0" name=""/>
        <dsp:cNvSpPr/>
      </dsp:nvSpPr>
      <dsp:spPr>
        <a:xfrm>
          <a:off x="2473376" y="2995580"/>
          <a:ext cx="3326395" cy="531097"/>
        </a:xfrm>
        <a:prstGeom prst="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Keep features until cumulative importance is at 90% </a:t>
          </a:r>
        </a:p>
      </dsp:txBody>
      <dsp:txXfrm>
        <a:off x="2473376" y="2995580"/>
        <a:ext cx="3326395" cy="5310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EBB02-ED7C-4124-8164-44C4271DFC66}">
      <dsp:nvSpPr>
        <dsp:cNvPr id="0" name=""/>
        <dsp:cNvSpPr/>
      </dsp:nvSpPr>
      <dsp:spPr>
        <a:xfrm>
          <a:off x="165517" y="27059"/>
          <a:ext cx="3984741" cy="1026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Take-away Point</a:t>
          </a:r>
        </a:p>
      </dsp:txBody>
      <dsp:txXfrm>
        <a:off x="195587" y="57129"/>
        <a:ext cx="3924601" cy="966521"/>
      </dsp:txXfrm>
    </dsp:sp>
    <dsp:sp modelId="{D5BF3785-2181-4EE2-BF22-0395575507B9}">
      <dsp:nvSpPr>
        <dsp:cNvPr id="0" name=""/>
        <dsp:cNvSpPr/>
      </dsp:nvSpPr>
      <dsp:spPr>
        <a:xfrm>
          <a:off x="563991" y="1053721"/>
          <a:ext cx="398474" cy="745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222"/>
              </a:lnTo>
              <a:lnTo>
                <a:pt x="398474" y="7452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DFDA4A-AB53-4051-AAD7-BF89C028C454}">
      <dsp:nvSpPr>
        <dsp:cNvPr id="0" name=""/>
        <dsp:cNvSpPr/>
      </dsp:nvSpPr>
      <dsp:spPr>
        <a:xfrm>
          <a:off x="962465" y="1285613"/>
          <a:ext cx="3443259" cy="10266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Feature Selection</a:t>
          </a:r>
        </a:p>
      </dsp:txBody>
      <dsp:txXfrm>
        <a:off x="992535" y="1315683"/>
        <a:ext cx="3383119" cy="966521"/>
      </dsp:txXfrm>
    </dsp:sp>
    <dsp:sp modelId="{C7F5AA2C-CDE4-4A9E-998B-AD75B15FD85E}">
      <dsp:nvSpPr>
        <dsp:cNvPr id="0" name=""/>
        <dsp:cNvSpPr/>
      </dsp:nvSpPr>
      <dsp:spPr>
        <a:xfrm>
          <a:off x="563991" y="1053721"/>
          <a:ext cx="398474" cy="2028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8550"/>
              </a:lnTo>
              <a:lnTo>
                <a:pt x="398474" y="20285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7D8297-AA35-4137-9E7E-40D69B23335E}">
      <dsp:nvSpPr>
        <dsp:cNvPr id="0" name=""/>
        <dsp:cNvSpPr/>
      </dsp:nvSpPr>
      <dsp:spPr>
        <a:xfrm>
          <a:off x="962465" y="2568940"/>
          <a:ext cx="3416763" cy="10266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Data Resampling</a:t>
          </a:r>
        </a:p>
      </dsp:txBody>
      <dsp:txXfrm>
        <a:off x="992535" y="2599010"/>
        <a:ext cx="3356623" cy="966521"/>
      </dsp:txXfrm>
    </dsp:sp>
    <dsp:sp modelId="{9C44A272-F460-4BF9-A405-0A86F5EF07F8}">
      <dsp:nvSpPr>
        <dsp:cNvPr id="0" name=""/>
        <dsp:cNvSpPr/>
      </dsp:nvSpPr>
      <dsp:spPr>
        <a:xfrm>
          <a:off x="563991" y="1053721"/>
          <a:ext cx="398474" cy="3311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1877"/>
              </a:lnTo>
              <a:lnTo>
                <a:pt x="398474" y="33118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EAABD1-1455-40CC-8315-3E37C48B41FF}">
      <dsp:nvSpPr>
        <dsp:cNvPr id="0" name=""/>
        <dsp:cNvSpPr/>
      </dsp:nvSpPr>
      <dsp:spPr>
        <a:xfrm>
          <a:off x="962465" y="3852267"/>
          <a:ext cx="3452852" cy="10266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Appropriate ML model</a:t>
          </a:r>
        </a:p>
      </dsp:txBody>
      <dsp:txXfrm>
        <a:off x="992535" y="3882337"/>
        <a:ext cx="3392712" cy="9665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975E0-8287-476E-80C5-666B762E76DB}">
      <dsp:nvSpPr>
        <dsp:cNvPr id="0" name=""/>
        <dsp:cNvSpPr/>
      </dsp:nvSpPr>
      <dsp:spPr>
        <a:xfrm>
          <a:off x="2732344" y="2262981"/>
          <a:ext cx="545881" cy="1760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2940" y="0"/>
              </a:lnTo>
              <a:lnTo>
                <a:pt x="272940" y="1760469"/>
              </a:lnTo>
              <a:lnTo>
                <a:pt x="545881" y="1760469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C3194-2C52-4420-88ED-540ED32BDD83}">
      <dsp:nvSpPr>
        <dsp:cNvPr id="0" name=""/>
        <dsp:cNvSpPr/>
      </dsp:nvSpPr>
      <dsp:spPr>
        <a:xfrm>
          <a:off x="2732344" y="2262981"/>
          <a:ext cx="545881" cy="58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2940" y="0"/>
              </a:lnTo>
              <a:lnTo>
                <a:pt x="272940" y="586823"/>
              </a:lnTo>
              <a:lnTo>
                <a:pt x="545881" y="586823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69D43A-CBE9-4C05-9FF4-87A32B45EFC7}">
      <dsp:nvSpPr>
        <dsp:cNvPr id="0" name=""/>
        <dsp:cNvSpPr/>
      </dsp:nvSpPr>
      <dsp:spPr>
        <a:xfrm>
          <a:off x="2732344" y="1676158"/>
          <a:ext cx="545881" cy="586823"/>
        </a:xfrm>
        <a:custGeom>
          <a:avLst/>
          <a:gdLst/>
          <a:ahLst/>
          <a:cxnLst/>
          <a:rect l="0" t="0" r="0" b="0"/>
          <a:pathLst>
            <a:path>
              <a:moveTo>
                <a:pt x="0" y="586823"/>
              </a:moveTo>
              <a:lnTo>
                <a:pt x="272940" y="586823"/>
              </a:lnTo>
              <a:lnTo>
                <a:pt x="272940" y="0"/>
              </a:lnTo>
              <a:lnTo>
                <a:pt x="545881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7F513-E06F-46EC-916D-D3E3C7C526DA}">
      <dsp:nvSpPr>
        <dsp:cNvPr id="0" name=""/>
        <dsp:cNvSpPr/>
      </dsp:nvSpPr>
      <dsp:spPr>
        <a:xfrm>
          <a:off x="2732344" y="502512"/>
          <a:ext cx="545881" cy="1760469"/>
        </a:xfrm>
        <a:custGeom>
          <a:avLst/>
          <a:gdLst/>
          <a:ahLst/>
          <a:cxnLst/>
          <a:rect l="0" t="0" r="0" b="0"/>
          <a:pathLst>
            <a:path>
              <a:moveTo>
                <a:pt x="0" y="1760469"/>
              </a:moveTo>
              <a:lnTo>
                <a:pt x="272940" y="1760469"/>
              </a:lnTo>
              <a:lnTo>
                <a:pt x="272940" y="0"/>
              </a:lnTo>
              <a:lnTo>
                <a:pt x="545881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AAD87D-8B0C-4020-92E6-C610C6D518F5}">
      <dsp:nvSpPr>
        <dsp:cNvPr id="0" name=""/>
        <dsp:cNvSpPr/>
      </dsp:nvSpPr>
      <dsp:spPr>
        <a:xfrm>
          <a:off x="2934" y="1846746"/>
          <a:ext cx="2729409" cy="8324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baseline="0" dirty="0"/>
            <a:t>Explore more strategies to handle data imbalance</a:t>
          </a:r>
          <a:endParaRPr lang="en-US" sz="1900" kern="1200" dirty="0"/>
        </a:p>
      </dsp:txBody>
      <dsp:txXfrm>
        <a:off x="2934" y="1846746"/>
        <a:ext cx="2729409" cy="832469"/>
      </dsp:txXfrm>
    </dsp:sp>
    <dsp:sp modelId="{7E90DFB7-65B1-48E6-8CF9-BB9F62378352}">
      <dsp:nvSpPr>
        <dsp:cNvPr id="0" name=""/>
        <dsp:cNvSpPr/>
      </dsp:nvSpPr>
      <dsp:spPr>
        <a:xfrm>
          <a:off x="3278226" y="86277"/>
          <a:ext cx="2729409" cy="8324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Hierarchical Classification</a:t>
          </a:r>
        </a:p>
      </dsp:txBody>
      <dsp:txXfrm>
        <a:off x="3278226" y="86277"/>
        <a:ext cx="2729409" cy="832469"/>
      </dsp:txXfrm>
    </dsp:sp>
    <dsp:sp modelId="{7A995515-94AE-4FC6-BC27-62033FEC470B}">
      <dsp:nvSpPr>
        <dsp:cNvPr id="0" name=""/>
        <dsp:cNvSpPr/>
      </dsp:nvSpPr>
      <dsp:spPr>
        <a:xfrm>
          <a:off x="3278226" y="1259923"/>
          <a:ext cx="2729409" cy="8324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Multi-step binary classification</a:t>
          </a:r>
        </a:p>
      </dsp:txBody>
      <dsp:txXfrm>
        <a:off x="3278226" y="1259923"/>
        <a:ext cx="2729409" cy="832469"/>
      </dsp:txXfrm>
    </dsp:sp>
    <dsp:sp modelId="{F14DFE41-CA5D-439A-B3A0-2EFB4A0106A2}">
      <dsp:nvSpPr>
        <dsp:cNvPr id="0" name=""/>
        <dsp:cNvSpPr/>
      </dsp:nvSpPr>
      <dsp:spPr>
        <a:xfrm>
          <a:off x="3278226" y="2433569"/>
          <a:ext cx="2729409" cy="8324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baseline="0" dirty="0"/>
            <a:t>Create an ensemble of XGBoost and DT to improve results more</a:t>
          </a:r>
          <a:endParaRPr lang="en-US" sz="1900" kern="1200" dirty="0"/>
        </a:p>
      </dsp:txBody>
      <dsp:txXfrm>
        <a:off x="3278226" y="2433569"/>
        <a:ext cx="2729409" cy="832469"/>
      </dsp:txXfrm>
    </dsp:sp>
    <dsp:sp modelId="{BD6BA5F7-F0F0-4F34-A380-5AB7B2844391}">
      <dsp:nvSpPr>
        <dsp:cNvPr id="0" name=""/>
        <dsp:cNvSpPr/>
      </dsp:nvSpPr>
      <dsp:spPr>
        <a:xfrm>
          <a:off x="3278226" y="3607215"/>
          <a:ext cx="2729409" cy="8324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Apply more oversampling and under sampling techniques</a:t>
          </a:r>
        </a:p>
      </dsp:txBody>
      <dsp:txXfrm>
        <a:off x="3278226" y="3607215"/>
        <a:ext cx="2729409" cy="832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299FD-28E5-4933-8722-FDB90BF16171}" type="datetimeFigureOut">
              <a:rPr lang="en-CY" smtClean="0"/>
              <a:t>25/10/2023</a:t>
            </a:fld>
            <a:endParaRPr lang="en-C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5459C-2F1D-49B3-B553-0D2D41EB0EE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019624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he-mathematics-of-decision-trees-random-forest-and-feature-importance-in-scikit-learn-and-spark-f2861df67e3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everyone. My name is Sotiris Chatzimiltis, and this is our proposed approach to create an Intrusion and Vulnerability Detection System for SDNs.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5459C-2F1D-49B3-B553-0D2D41EB0EE2}" type="slidenum">
              <a:rPr lang="en-CY" smtClean="0"/>
              <a:t>1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730003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Moving on to our results. </a:t>
            </a:r>
          </a:p>
          <a:p>
            <a:r>
              <a:rPr lang="en-US" dirty="0"/>
              <a:t>Training of models was performed using 4 variations of the initial dataset provided, to evaluate the fluctuation in performance. </a:t>
            </a:r>
          </a:p>
          <a:p>
            <a:r>
              <a:rPr lang="en-US" dirty="0"/>
              <a:t>Those datasets are first the original dataset, second the feature reduced dataset, third the resampled dataset and fourth the feature reduced and resampled dataset.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5459C-2F1D-49B3-B553-0D2D41EB0EE2}" type="slidenum">
              <a:rPr lang="en-CY" smtClean="0"/>
              <a:t>10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035160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shows the results obtained by applying different combinations of classifiers and datasets. </a:t>
            </a:r>
          </a:p>
          <a:p>
            <a:r>
              <a:rPr lang="en-US" dirty="0"/>
              <a:t>The best  overall performance was obtained when XGBoost was trained with the reduced dataset achieving an accuracy of 99.9% and an F1-score score of 99.96. </a:t>
            </a:r>
          </a:p>
          <a:p>
            <a:r>
              <a:rPr lang="en-US" dirty="0"/>
              <a:t>Furthermore,  the best per-class performance was achieved when the DT classifier was trained with the reduced resampled dataset. </a:t>
            </a:r>
          </a:p>
          <a:p>
            <a:endParaRPr lang="en-US" dirty="0"/>
          </a:p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5459C-2F1D-49B3-B553-0D2D41EB0EE2}" type="slidenum">
              <a:rPr lang="en-CY" smtClean="0"/>
              <a:t>11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454920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a more detailed look on the results of XGBoost.</a:t>
            </a:r>
          </a:p>
          <a:p>
            <a:r>
              <a:rPr lang="en-US" dirty="0"/>
              <a:t>We can see from the CM that the XGBoost classifier performs well on detecting most of the classes.</a:t>
            </a:r>
          </a:p>
          <a:p>
            <a:r>
              <a:rPr lang="en-US" dirty="0"/>
              <a:t>However, there are 5 classes that the classifier lacks in performance. </a:t>
            </a:r>
          </a:p>
          <a:p>
            <a:r>
              <a:rPr lang="en-US" dirty="0"/>
              <a:t>Those attacks belong to minority classes, that have insufficient training instances, leading in a difficulty to train the classifier to detect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5459C-2F1D-49B3-B553-0D2D41EB0EE2}" type="slidenum">
              <a:rPr lang="en-CY" smtClean="0"/>
              <a:t>12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234873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we now observe the performance of the DT model trained with the feature reduced resampled dataset </a:t>
            </a:r>
          </a:p>
          <a:p>
            <a:r>
              <a:rPr lang="en-GB" dirty="0"/>
              <a:t>We can see that the performance of the minority classes increased in most of the cases.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5459C-2F1D-49B3-B553-0D2D41EB0EE2}" type="slidenum">
              <a:rPr lang="en-CY" smtClean="0"/>
              <a:t>13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655426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side-by-side comparison can give a clearer view of the per-class performance.</a:t>
            </a:r>
          </a:p>
          <a:p>
            <a:r>
              <a:rPr lang="en-GB" dirty="0"/>
              <a:t>XGBoost shows a better performance on predicting benign data traffic. </a:t>
            </a:r>
          </a:p>
          <a:p>
            <a:r>
              <a:rPr lang="en-GB" dirty="0"/>
              <a:t>However, for the performance of the 5 minority classes, we can see that the DT model  performs better on 4 out of the 5.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5459C-2F1D-49B3-B553-0D2D41EB0EE2}" type="slidenum">
              <a:rPr lang="en-CY" smtClean="0"/>
              <a:t>14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278921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final ablation study was then made to evaluate the effect that resampling can have in the performance of the model. </a:t>
            </a:r>
          </a:p>
          <a:p>
            <a:r>
              <a:rPr lang="en-GB" dirty="0"/>
              <a:t>On the left we have the DT model trained on the feature reduced dataset.</a:t>
            </a:r>
          </a:p>
          <a:p>
            <a:r>
              <a:rPr lang="en-GB" dirty="0"/>
              <a:t>And on the right, we have the DT model trained with the feature reduced resampled dataset.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can observe that resampling improves the 5 out of the 6 minority classes.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5459C-2F1D-49B3-B553-0D2D41EB0EE2}" type="slidenum">
              <a:rPr lang="en-CY" smtClean="0"/>
              <a:t>15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788070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conclude this presentation,</a:t>
            </a:r>
          </a:p>
          <a:p>
            <a:r>
              <a:rPr lang="en-US" dirty="0"/>
              <a:t>Our best model achieved an average overall accuracy of 99.9% and an F1-Score of 99.96.</a:t>
            </a:r>
          </a:p>
          <a:p>
            <a:r>
              <a:rPr lang="en-US" dirty="0"/>
              <a:t>Furthermore, the best per-class performance, and especially on minority classes, came from the DT model when trained on a reduced and resampled dataset. </a:t>
            </a:r>
          </a:p>
          <a:p>
            <a:r>
              <a:rPr lang="en-US" dirty="0"/>
              <a:t>The training times of those two models were roughly 29 and  8 CPU minutes  respectively. </a:t>
            </a:r>
          </a:p>
          <a:p>
            <a:endParaRPr lang="en-US" dirty="0"/>
          </a:p>
          <a:p>
            <a:r>
              <a:rPr lang="en-US" dirty="0"/>
              <a:t>Finally, some take away points.</a:t>
            </a:r>
          </a:p>
          <a:p>
            <a:r>
              <a:rPr lang="en-US" dirty="0"/>
              <a:t>Firstly, reducing the number of features doesn’t always lead into a worse performing model, if the features are descriptive enough.</a:t>
            </a:r>
          </a:p>
          <a:p>
            <a:r>
              <a:rPr lang="en-US" dirty="0"/>
              <a:t>Secondly, data resampling can most of the times help boosting the performance of minority classes.</a:t>
            </a:r>
          </a:p>
          <a:p>
            <a:r>
              <a:rPr lang="en-US" dirty="0"/>
              <a:t>Thirdly , depending on the task to be carried out, the appropriate ML model must be chosen. </a:t>
            </a:r>
          </a:p>
          <a:p>
            <a:r>
              <a:rPr lang="en-US" dirty="0"/>
              <a:t>Finally, we believe that the conjunction of those three components is what can improve the performance of the final model, and not just a more sophisticated classifier.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5459C-2F1D-49B3-B553-0D2D41EB0EE2}" type="slidenum">
              <a:rPr lang="en-CY" smtClean="0"/>
              <a:t>16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616574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Finally we wanted to make a final side-by-side comparison to tell about the effect that resampling can have in the performance of a model. </a:t>
            </a:r>
          </a:p>
          <a:p>
            <a:r>
              <a:rPr lang="en-GB" dirty="0"/>
              <a:t>On the left we have the DT model trained on the original dataset and</a:t>
            </a:r>
          </a:p>
          <a:p>
            <a:r>
              <a:rPr lang="en-GB" dirty="0"/>
              <a:t>On the right we have the DT model trained on the reduced resampled dataset.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5459C-2F1D-49B3-B553-0D2D41EB0EE2}" type="slidenum">
              <a:rPr lang="en-CY" smtClean="0"/>
              <a:t>18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726309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tables shows the 5-fold cross validation performance using the baseline and the reduced baseline datasets.</a:t>
            </a:r>
          </a:p>
          <a:p>
            <a:r>
              <a:rPr lang="en-US" dirty="0"/>
              <a:t>The models were trained using 4 folds each time and were evaluated using the one-fold left.</a:t>
            </a:r>
          </a:p>
          <a:p>
            <a:r>
              <a:rPr lang="en-US" dirty="0"/>
              <a:t>The 5 evaluations obtained for each fold were then average and the performance is shows.</a:t>
            </a:r>
          </a:p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5459C-2F1D-49B3-B553-0D2D41EB0EE2}" type="slidenum">
              <a:rPr lang="en-CY" smtClean="0"/>
              <a:t>19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09226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the table shows the average 5-fold cross validation performance on the resampled and reduced resampled dataset as well. </a:t>
            </a:r>
          </a:p>
          <a:p>
            <a:r>
              <a:rPr lang="en-US" dirty="0"/>
              <a:t>It can be concluded that we have a consistent performance across the different folds since results are good. </a:t>
            </a:r>
          </a:p>
          <a:p>
            <a:r>
              <a:rPr lang="en-US" dirty="0"/>
              <a:t>As well as we get the indication that the chosen models can generalize well from the training data to unseen data. </a:t>
            </a:r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5459C-2F1D-49B3-B553-0D2D41EB0EE2}" type="slidenum">
              <a:rPr lang="en-CY" smtClean="0"/>
              <a:t>20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312783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project, we aim to create a ML-IDS that will distinguish between normal and malicious data traffic. </a:t>
            </a:r>
          </a:p>
          <a:p>
            <a:r>
              <a:rPr lang="en-US" dirty="0"/>
              <a:t>Normal data makes up most of the data traffic in the network, whereas malicious data just occupies a small percentage. </a:t>
            </a:r>
          </a:p>
          <a:p>
            <a:r>
              <a:rPr lang="en-US" dirty="0"/>
              <a:t>** Having a quick glance at the table. We can clearly see the high number of benign instances and the low number for individual attacks. ** </a:t>
            </a:r>
            <a:endParaRPr lang="en-GB" dirty="0"/>
          </a:p>
          <a:p>
            <a:r>
              <a:rPr lang="en-GB" dirty="0"/>
              <a:t>Not having equal data distribution for each traffic type can pose a big problem on the final IDS performance.  Due to severe class imbalance, conventional techniques from the literature like those described in [1], [2] are not readily applicable to our problem. </a:t>
            </a:r>
          </a:p>
          <a:p>
            <a:r>
              <a:rPr lang="en-GB" dirty="0"/>
              <a:t>Our aim was to develop a solution capable to mitigate the class imbalance problem and achieve a strong per-class classification performance.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[1] </a:t>
            </a:r>
          </a:p>
          <a:p>
            <a:r>
              <a:rPr lang="en-US" dirty="0"/>
              <a:t>[2] Talks about several approaches to create a ML-IDS, no techniques talks about handling class imbalances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5459C-2F1D-49B3-B553-0D2D41EB0EE2}" type="slidenum">
              <a:rPr lang="en-CY" smtClean="0"/>
              <a:t>2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740343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conclude this presentation,</a:t>
            </a:r>
          </a:p>
          <a:p>
            <a:r>
              <a:rPr lang="en-US" dirty="0"/>
              <a:t>Our model achieved an average accuracy of 99.9% and an F1-Score of 99.96.</a:t>
            </a:r>
          </a:p>
          <a:p>
            <a:r>
              <a:rPr lang="en-US" dirty="0"/>
              <a:t>Furthermore, are DT trained with a dataset containing resampled instances performed better on minority classes. </a:t>
            </a:r>
          </a:p>
          <a:p>
            <a:r>
              <a:rPr lang="en-US" dirty="0"/>
              <a:t>The training times of those two models were 1755 and 485 seconds respectively. </a:t>
            </a:r>
          </a:p>
          <a:p>
            <a:endParaRPr lang="en-US" dirty="0"/>
          </a:p>
          <a:p>
            <a:r>
              <a:rPr lang="en-US" dirty="0"/>
              <a:t>Now since class imbalance on the dataset was the issue of the model not being able to predict minority attacks,</a:t>
            </a:r>
          </a:p>
          <a:p>
            <a:r>
              <a:rPr lang="en-US" dirty="0"/>
              <a:t>We want to explore ML models to handle data imbalances such as hierarchical classification and multi-step binary classification.</a:t>
            </a:r>
          </a:p>
          <a:p>
            <a:r>
              <a:rPr lang="en-US" dirty="0"/>
              <a:t>And also combining the two ML models can lead into improved results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5459C-2F1D-49B3-B553-0D2D41EB0EE2}" type="slidenum">
              <a:rPr lang="en-CY" smtClean="0"/>
              <a:t>21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57872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outline of our approach is illustrated in the slide and comprises of 4 major stages.</a:t>
            </a:r>
          </a:p>
          <a:p>
            <a:r>
              <a:rPr lang="en-GB" dirty="0"/>
              <a:t>Those are:  Data preprocessing, Feature Selection, Data Resampling and Classification.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5459C-2F1D-49B3-B553-0D2D41EB0EE2}" type="slidenum">
              <a:rPr lang="en-CY" smtClean="0"/>
              <a:t>3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297464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/>
              <a:t>Getting a view of the Pre-processing stage we have 4 minor tasks to be applied to the initial datasets. </a:t>
            </a:r>
          </a:p>
          <a:p>
            <a:pPr marL="0" indent="0">
              <a:buFont typeface="+mj-lt"/>
              <a:buNone/>
            </a:pPr>
            <a:r>
              <a:rPr lang="en-US" dirty="0"/>
              <a:t>Firstly, records containing NaN and Infinite values, as well as duplicate records were dropped. </a:t>
            </a:r>
          </a:p>
          <a:p>
            <a:pPr marL="0" indent="0">
              <a:buFont typeface="+mj-lt"/>
              <a:buNone/>
            </a:pPr>
            <a:r>
              <a:rPr lang="en-US" dirty="0"/>
              <a:t>Then, features containing -1 values were replaced with the mean value of the respective training feature.</a:t>
            </a:r>
          </a:p>
          <a:p>
            <a:pPr marL="0" indent="0">
              <a:buFont typeface="+mj-lt"/>
              <a:buNone/>
            </a:pPr>
            <a:r>
              <a:rPr lang="en-US" dirty="0"/>
              <a:t>Subsequently, 8 zero value features were removed.</a:t>
            </a:r>
          </a:p>
          <a:p>
            <a:pPr marL="0" indent="0">
              <a:buFont typeface="+mj-lt"/>
              <a:buNone/>
            </a:pPr>
            <a:r>
              <a:rPr lang="en-US" dirty="0"/>
              <a:t>And finally, the label column was encoded to transform categorical values into numerical.</a:t>
            </a:r>
          </a:p>
          <a:p>
            <a:pPr marL="0" indent="0">
              <a:buFont typeface="+mj-lt"/>
              <a:buNone/>
            </a:pPr>
            <a:endParaRPr lang="en-US" dirty="0"/>
          </a:p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5459C-2F1D-49B3-B553-0D2D41EB0EE2}" type="slidenum">
              <a:rPr lang="en-CY" smtClean="0"/>
              <a:t>4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798563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feature selection stage, we used Random Forest Classifier feature importance. </a:t>
            </a:r>
          </a:p>
          <a:p>
            <a:r>
              <a:rPr lang="en-US" dirty="0"/>
              <a:t>Our approach was:</a:t>
            </a:r>
          </a:p>
          <a:p>
            <a:r>
              <a:rPr lang="en-US" dirty="0"/>
              <a:t>Splitting the train dataset into 5folds.  </a:t>
            </a:r>
          </a:p>
          <a:p>
            <a:r>
              <a:rPr lang="en-US" dirty="0"/>
              <a:t>Train a classifier for each fold.</a:t>
            </a:r>
          </a:p>
          <a:p>
            <a:r>
              <a:rPr lang="en-US" dirty="0"/>
              <a:t>Compute the average importance of every feature over the 5 classifiers.</a:t>
            </a:r>
          </a:p>
          <a:p>
            <a:r>
              <a:rPr lang="en-US" dirty="0"/>
              <a:t>Sort the average importances in descending order.</a:t>
            </a:r>
          </a:p>
          <a:p>
            <a:r>
              <a:rPr lang="en-US" dirty="0"/>
              <a:t>Keep the top N features that had a cumulative importance of 90%.</a:t>
            </a:r>
          </a:p>
          <a:p>
            <a:r>
              <a:rPr lang="en-US" dirty="0"/>
              <a:t>In our case the final number of features were 34.</a:t>
            </a:r>
          </a:p>
          <a:p>
            <a:endParaRPr lang="en-US" dirty="0"/>
          </a:p>
          <a:p>
            <a:r>
              <a:rPr lang="en-US" dirty="0"/>
              <a:t>The figure on the right illustrates the feature importances of our approach, along with the cumulative importance line.</a:t>
            </a:r>
          </a:p>
          <a:p>
            <a:endParaRPr lang="en-US" dirty="0"/>
          </a:p>
          <a:p>
            <a:r>
              <a:rPr lang="en-GB" dirty="0">
                <a:hlinkClick r:id="rId3"/>
              </a:rPr>
              <a:t>The Mathematics of Decision Trees, Random Forest and Feature Importance in Scikit-learn and Spark | by Stacey </a:t>
            </a:r>
            <a:r>
              <a:rPr lang="en-GB" dirty="0" err="1">
                <a:hlinkClick r:id="rId3"/>
              </a:rPr>
              <a:t>Ronaghan</a:t>
            </a:r>
            <a:r>
              <a:rPr lang="en-GB" dirty="0">
                <a:hlinkClick r:id="rId3"/>
              </a:rPr>
              <a:t> | Towards Data Science</a:t>
            </a:r>
            <a:endParaRPr lang="en-US" dirty="0"/>
          </a:p>
          <a:p>
            <a:endParaRPr lang="en-US" dirty="0"/>
          </a:p>
          <a:p>
            <a:pPr algn="l"/>
            <a:endParaRPr lang="en-GB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5459C-2F1D-49B3-B553-0D2D41EB0EE2}" type="slidenum">
              <a:rPr lang="en-CY" smtClean="0"/>
              <a:t>5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279334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Let’s talk now about the most important stage of our approach.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is an extensive literature that provides ways to handle class imbalance in a dataset.</a:t>
            </a:r>
          </a:p>
          <a:p>
            <a:r>
              <a:rPr lang="en-US" dirty="0"/>
              <a:t>Some approaches include:</a:t>
            </a:r>
          </a:p>
          <a:p>
            <a:r>
              <a:rPr lang="en-US" dirty="0"/>
              <a:t>Random under-sampling that randomly removes instances of the majority class</a:t>
            </a:r>
          </a:p>
          <a:p>
            <a:r>
              <a:rPr lang="en-US" dirty="0"/>
              <a:t>Random oversampling, that adds copies of existing instances of minority classes. </a:t>
            </a:r>
          </a:p>
          <a:p>
            <a:r>
              <a:rPr lang="en-US" dirty="0"/>
              <a:t>And Cost-sensitive training were learning algorithms are getting penalized more when they misclassify minority classes. </a:t>
            </a:r>
          </a:p>
          <a:p>
            <a:endParaRPr lang="en-US" dirty="0"/>
          </a:p>
          <a:p>
            <a:r>
              <a:rPr lang="en-US" dirty="0"/>
              <a:t>In our approach though we combined two of the most effective resampling techniques.</a:t>
            </a:r>
          </a:p>
          <a:p>
            <a:r>
              <a:rPr lang="en-US" dirty="0"/>
              <a:t>Which are SMOTE, and Tomek’s link.  Applying only either one technique can show improvement in results but combining them together can make the difference.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5459C-2F1D-49B3-B553-0D2D41EB0EE2}" type="slidenum">
              <a:rPr lang="en-CY" smtClean="0"/>
              <a:t>6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037923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Firstly we used the SMOTE over sampling technique to create a better class distribution in the dataset. </a:t>
            </a:r>
          </a:p>
          <a:p>
            <a:r>
              <a:rPr lang="en-GB" dirty="0"/>
              <a:t>SMOTE works by picking an instance of a minority class,  compute it’s k-nearest neighbours.</a:t>
            </a:r>
          </a:p>
          <a:p>
            <a:r>
              <a:rPr lang="en-GB" dirty="0"/>
              <a:t>And create a synthetic point between the instance and its neighbours. </a:t>
            </a:r>
          </a:p>
          <a:p>
            <a:endParaRPr lang="en-GB" dirty="0"/>
          </a:p>
          <a:p>
            <a:r>
              <a:rPr lang="en-GB" dirty="0"/>
              <a:t>**can potentially lead to overfitting since minority instances are replicated**</a:t>
            </a:r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5459C-2F1D-49B3-B553-0D2D41EB0EE2}" type="slidenum">
              <a:rPr lang="en-CY" smtClean="0"/>
              <a:t>7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632037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Secondly, we used Tomek’s link under-sampling technique.  </a:t>
            </a:r>
          </a:p>
          <a:p>
            <a:r>
              <a:rPr lang="en-US" dirty="0"/>
              <a:t>As shown in the figure, T</a:t>
            </a:r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omek links are close in distance, pairs of instances that belong to opposite classes .</a:t>
            </a:r>
          </a:p>
          <a:p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Removing the instances of the majority class of each pair increases the space between the two classes</a:t>
            </a:r>
          </a:p>
          <a:p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which can subsequently facilitate the classification process.</a:t>
            </a:r>
            <a:endParaRPr lang="en-US" dirty="0"/>
          </a:p>
          <a:p>
            <a:endParaRPr lang="en-GB" dirty="0"/>
          </a:p>
          <a:p>
            <a:r>
              <a:rPr lang="en-GB" dirty="0"/>
              <a:t>**can potentially discard useful information**</a:t>
            </a:r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5459C-2F1D-49B3-B553-0D2D41EB0EE2}" type="slidenum">
              <a:rPr lang="en-CY" smtClean="0"/>
              <a:t>8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9006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Now, concerning the ML models used for this project, we decided to use mostly tree-based algorithms.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Since they have an extensive use in the deployment of IDSs, are easy to implement, fast to train and can provide interpretability if needed.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Our chosen models include K-Nearest Neighbors,  Decision Trees, Bagging Classifiers such as Random Forest, and XGBoost.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Some of the models were used as benchmark models. </a:t>
            </a:r>
          </a:p>
          <a:p>
            <a:endParaRPr lang="en-GB" dirty="0"/>
          </a:p>
          <a:p>
            <a:endParaRPr lang="en-GB" dirty="0"/>
          </a:p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5459C-2F1D-49B3-B553-0D2D41EB0EE2}" type="slidenum">
              <a:rPr lang="en-CY" smtClean="0"/>
              <a:t>9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79449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iOfSurrey - Photo Dark Cover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9B9F63-A12E-4E66-A9E9-46572E00B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" y="0"/>
            <a:ext cx="12173964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86113" y="-103513"/>
            <a:ext cx="12355773" cy="7076364"/>
          </a:xfrm>
          <a:prstGeom prst="rect">
            <a:avLst/>
          </a:prstGeom>
          <a:solidFill>
            <a:srgbClr val="000000">
              <a:alpha val="1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cxnSp>
        <p:nvCxnSpPr>
          <p:cNvPr id="5" name="Straight Connector 4"/>
          <p:cNvCxnSpPr/>
          <p:nvPr/>
        </p:nvCxnSpPr>
        <p:spPr>
          <a:xfrm>
            <a:off x="-7683" y="2460500"/>
            <a:ext cx="12199684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42061" y="1300270"/>
            <a:ext cx="7700209" cy="10986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Autofit/>
          </a:bodyPr>
          <a:lstStyle>
            <a:lvl1pPr algn="ctr">
              <a:defRPr sz="3200" baseline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z="32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92000"/>
                    </a:srgbClr>
                  </a:outerShdw>
                </a:effectLst>
                <a:latin typeface="Georgia"/>
                <a:cs typeface="Georgia"/>
              </a:rPr>
              <a:t>Title of the presentation goes here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241558" y="2540374"/>
            <a:ext cx="7700433" cy="3581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  <a:lvl2pPr algn="ctr">
              <a:defRPr>
                <a:solidFill>
                  <a:srgbClr val="FFFFFF"/>
                </a:solidFill>
              </a:defRPr>
            </a:lvl2pPr>
            <a:lvl3pPr algn="ctr">
              <a:defRPr>
                <a:solidFill>
                  <a:srgbClr val="FFFFFF"/>
                </a:solidFill>
              </a:defRPr>
            </a:lvl3pPr>
            <a:lvl4pPr algn="ctr">
              <a:defRPr>
                <a:solidFill>
                  <a:srgbClr val="FFFFFF"/>
                </a:solidFill>
              </a:defRPr>
            </a:lvl4pPr>
            <a:lvl5pPr algn="ctr"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/>
              <a:t>Presentation subtitle / presenter here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7"/>
          </p:nvPr>
        </p:nvSpPr>
        <p:spPr>
          <a:xfrm>
            <a:off x="125816" y="6575395"/>
            <a:ext cx="2709697" cy="2826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1467"/>
            </a:lvl1pPr>
          </a:lstStyle>
          <a:p>
            <a:fld id="{700693D8-945D-47EC-AB9B-0603BED9947D}" type="datetime1">
              <a:rPr lang="LID4096" smtClean="0"/>
              <a:t>10/25/2023</a:t>
            </a:fld>
            <a:endParaRPr lang="en-CY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9369217" y="6575395"/>
            <a:ext cx="2844800" cy="2826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1467">
                <a:latin typeface="+mn-lt"/>
              </a:defRPr>
            </a:lvl1pPr>
          </a:lstStyle>
          <a:p>
            <a:fld id="{5F464E87-4A5F-4AB8-88CE-703EEBB79EA4}" type="slidenum">
              <a:rPr lang="en-CY" smtClean="0"/>
              <a:t>‹#›</a:t>
            </a:fld>
            <a:endParaRPr lang="en-CY"/>
          </a:p>
        </p:txBody>
      </p:sp>
      <p:sp>
        <p:nvSpPr>
          <p:cNvPr id="20" name="Footer Placeholder 3"/>
          <p:cNvSpPr txBox="1">
            <a:spLocks/>
          </p:cNvSpPr>
          <p:nvPr/>
        </p:nvSpPr>
        <p:spPr>
          <a:xfrm>
            <a:off x="4165600" y="6585602"/>
            <a:ext cx="3860800" cy="2826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67" dirty="0">
                <a:solidFill>
                  <a:schemeClr val="bg1"/>
                </a:solidFill>
              </a:rPr>
              <a:t>5GIC</a:t>
            </a:r>
            <a:r>
              <a:rPr lang="en-GB" sz="1467" baseline="0" dirty="0">
                <a:solidFill>
                  <a:schemeClr val="bg1"/>
                </a:solidFill>
              </a:rPr>
              <a:t> &amp; 6GIC</a:t>
            </a:r>
            <a:endParaRPr lang="en-US" sz="1467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D3EE9C-8F9B-4FBC-9D62-AED4D8D41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4311" y="0"/>
            <a:ext cx="1572861" cy="8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1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iOfSurrey - Standard Slide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800" y="1"/>
            <a:ext cx="1571787" cy="86820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" y="878417"/>
            <a:ext cx="12240684" cy="0"/>
          </a:xfrm>
          <a:prstGeom prst="line">
            <a:avLst/>
          </a:prstGeom>
          <a:ln w="6350" cmpd="sng">
            <a:solidFill>
              <a:srgbClr val="20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23354"/>
            <a:ext cx="9835200" cy="413268"/>
          </a:xfrm>
        </p:spPr>
        <p:txBody>
          <a:bodyPr/>
          <a:lstStyle/>
          <a:p>
            <a:r>
              <a:rPr lang="en-GB" dirty="0"/>
              <a:t>Headline title goes here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36626"/>
            <a:ext cx="11095256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 baseline="0">
                <a:solidFill>
                  <a:srgbClr val="556169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Sub line / Content Title goes here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6574368"/>
            <a:ext cx="12192000" cy="283633"/>
          </a:xfrm>
          <a:prstGeom prst="rect">
            <a:avLst/>
          </a:prstGeom>
          <a:solidFill>
            <a:srgbClr val="203D75"/>
          </a:solidFill>
          <a:ln w="9525">
            <a:solidFill>
              <a:srgbClr val="0069A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7"/>
          </p:nvPr>
        </p:nvSpPr>
        <p:spPr>
          <a:xfrm>
            <a:off x="125816" y="6575395"/>
            <a:ext cx="2709697" cy="282607"/>
          </a:xfrm>
        </p:spPr>
        <p:txBody>
          <a:bodyPr/>
          <a:lstStyle>
            <a:lvl1pPr>
              <a:defRPr sz="1467"/>
            </a:lvl1pPr>
          </a:lstStyle>
          <a:p>
            <a:fld id="{1DA1BF95-0A4A-436B-B9FC-C08967019C1A}" type="datetime1">
              <a:rPr lang="LID4096" smtClean="0"/>
              <a:t>10/25/2023</a:t>
            </a:fld>
            <a:endParaRPr lang="en-CY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9369217" y="6575395"/>
            <a:ext cx="2844800" cy="282607"/>
          </a:xfrm>
        </p:spPr>
        <p:txBody>
          <a:bodyPr/>
          <a:lstStyle>
            <a:lvl1pPr>
              <a:defRPr sz="1467">
                <a:latin typeface="+mn-lt"/>
              </a:defRPr>
            </a:lvl1pPr>
          </a:lstStyle>
          <a:p>
            <a:fld id="{5F464E87-4A5F-4AB8-88CE-703EEBB79EA4}" type="slidenum">
              <a:rPr lang="en-CY" smtClean="0"/>
              <a:t>‹#›</a:t>
            </a:fld>
            <a:endParaRPr lang="en-CY"/>
          </a:p>
        </p:txBody>
      </p:sp>
      <p:sp>
        <p:nvSpPr>
          <p:cNvPr id="18" name="Footer Placeholder 3"/>
          <p:cNvSpPr txBox="1">
            <a:spLocks/>
          </p:cNvSpPr>
          <p:nvPr/>
        </p:nvSpPr>
        <p:spPr>
          <a:xfrm>
            <a:off x="4165600" y="6585602"/>
            <a:ext cx="3860800" cy="2826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67" dirty="0">
                <a:solidFill>
                  <a:schemeClr val="bg1"/>
                </a:solidFill>
              </a:rPr>
              <a:t>5GIC</a:t>
            </a:r>
            <a:r>
              <a:rPr lang="en-GB" sz="1467" baseline="0" dirty="0">
                <a:solidFill>
                  <a:schemeClr val="bg1"/>
                </a:solidFill>
              </a:rPr>
              <a:t> &amp; 6GIC</a:t>
            </a:r>
            <a:endParaRPr lang="en-US" sz="14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1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iOfSurrey - 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8800AA5-678C-4A74-929D-0FDAB5F5C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800" y="1"/>
            <a:ext cx="1571787" cy="8682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23354"/>
            <a:ext cx="9835200" cy="413268"/>
          </a:xfrm>
        </p:spPr>
        <p:txBody>
          <a:bodyPr/>
          <a:lstStyle/>
          <a:p>
            <a:r>
              <a:rPr lang="en-GB" dirty="0"/>
              <a:t>Headline title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6" y="1600201"/>
            <a:ext cx="11095257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2400">
                <a:solidFill>
                  <a:srgbClr val="203D75"/>
                </a:solidFill>
                <a:latin typeface="Arial"/>
                <a:cs typeface="Arial"/>
              </a:defRPr>
            </a:lvl2pPr>
            <a:lvl3pPr>
              <a:defRPr sz="2400">
                <a:solidFill>
                  <a:srgbClr val="556169"/>
                </a:solidFill>
                <a:latin typeface="Arial"/>
                <a:cs typeface="Arial"/>
              </a:defRPr>
            </a:lvl3pPr>
            <a:lvl4pPr>
              <a:defRPr sz="2400">
                <a:solidFill>
                  <a:srgbClr val="006AA0"/>
                </a:solidFill>
                <a:latin typeface="Arial"/>
                <a:cs typeface="Arial"/>
              </a:defRPr>
            </a:lvl4pPr>
            <a:lvl5pPr>
              <a:defRPr sz="2400">
                <a:solidFill>
                  <a:srgbClr val="55616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36629"/>
            <a:ext cx="11095256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 baseline="0">
                <a:solidFill>
                  <a:srgbClr val="556169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Sub line / Content Title goes here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878003"/>
            <a:ext cx="12240000" cy="0"/>
          </a:xfrm>
          <a:prstGeom prst="line">
            <a:avLst/>
          </a:prstGeom>
          <a:ln w="6350" cmpd="sng">
            <a:solidFill>
              <a:srgbClr val="20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0" y="6574368"/>
            <a:ext cx="12192000" cy="283633"/>
          </a:xfrm>
          <a:prstGeom prst="rect">
            <a:avLst/>
          </a:prstGeom>
          <a:solidFill>
            <a:srgbClr val="203D75"/>
          </a:solidFill>
          <a:ln w="9525">
            <a:solidFill>
              <a:srgbClr val="0069A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7"/>
          </p:nvPr>
        </p:nvSpPr>
        <p:spPr>
          <a:xfrm>
            <a:off x="125816" y="6575395"/>
            <a:ext cx="2709697" cy="282607"/>
          </a:xfrm>
        </p:spPr>
        <p:txBody>
          <a:bodyPr/>
          <a:lstStyle>
            <a:lvl1pPr>
              <a:defRPr sz="1467"/>
            </a:lvl1pPr>
          </a:lstStyle>
          <a:p>
            <a:fld id="{F708C238-DCBD-4FF1-B83C-F11D64B4075E}" type="datetime1">
              <a:rPr lang="LID4096" smtClean="0"/>
              <a:t>10/25/2023</a:t>
            </a:fld>
            <a:endParaRPr lang="en-CY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9369217" y="6575395"/>
            <a:ext cx="2844800" cy="282607"/>
          </a:xfrm>
        </p:spPr>
        <p:txBody>
          <a:bodyPr/>
          <a:lstStyle>
            <a:lvl1pPr>
              <a:defRPr sz="1467">
                <a:latin typeface="+mn-lt"/>
              </a:defRPr>
            </a:lvl1pPr>
          </a:lstStyle>
          <a:p>
            <a:fld id="{5F464E87-4A5F-4AB8-88CE-703EEBB79EA4}" type="slidenum">
              <a:rPr lang="en-CY" smtClean="0"/>
              <a:t>‹#›</a:t>
            </a:fld>
            <a:endParaRPr lang="en-CY"/>
          </a:p>
        </p:txBody>
      </p:sp>
      <p:sp>
        <p:nvSpPr>
          <p:cNvPr id="23" name="Footer Placeholder 3"/>
          <p:cNvSpPr txBox="1">
            <a:spLocks/>
          </p:cNvSpPr>
          <p:nvPr/>
        </p:nvSpPr>
        <p:spPr>
          <a:xfrm>
            <a:off x="4165600" y="6585602"/>
            <a:ext cx="3860800" cy="2826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67" dirty="0">
                <a:solidFill>
                  <a:schemeClr val="bg1"/>
                </a:solidFill>
              </a:rPr>
              <a:t>5GIC</a:t>
            </a:r>
            <a:r>
              <a:rPr lang="en-GB" sz="1467" baseline="0" dirty="0">
                <a:solidFill>
                  <a:schemeClr val="bg1"/>
                </a:solidFill>
              </a:rPr>
              <a:t> &amp; 6GIC</a:t>
            </a:r>
            <a:endParaRPr lang="en-US" sz="14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64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iOfSurrey - Standard Slide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1C35123-0DAE-499C-9EB8-4BBF952BC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800" y="1"/>
            <a:ext cx="1571787" cy="86820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" y="878417"/>
            <a:ext cx="12240684" cy="0"/>
          </a:xfrm>
          <a:prstGeom prst="line">
            <a:avLst/>
          </a:prstGeom>
          <a:ln w="6350" cmpd="sng">
            <a:solidFill>
              <a:srgbClr val="20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23354"/>
            <a:ext cx="9835200" cy="413268"/>
          </a:xfrm>
        </p:spPr>
        <p:txBody>
          <a:bodyPr/>
          <a:lstStyle/>
          <a:p>
            <a:r>
              <a:rPr lang="en-GB" dirty="0"/>
              <a:t>Headline title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010571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2400">
                <a:solidFill>
                  <a:srgbClr val="203D75"/>
                </a:solidFill>
                <a:latin typeface="Arial"/>
                <a:cs typeface="Arial"/>
              </a:defRPr>
            </a:lvl2pPr>
            <a:lvl3pPr>
              <a:defRPr sz="2400">
                <a:solidFill>
                  <a:srgbClr val="556169"/>
                </a:solidFill>
                <a:latin typeface="Arial"/>
                <a:cs typeface="Arial"/>
              </a:defRPr>
            </a:lvl3pPr>
            <a:lvl4pPr>
              <a:defRPr sz="2400">
                <a:solidFill>
                  <a:srgbClr val="006AA0"/>
                </a:solidFill>
                <a:latin typeface="Arial"/>
                <a:cs typeface="Arial"/>
              </a:defRPr>
            </a:lvl4pPr>
            <a:lvl5pPr>
              <a:defRPr sz="2400">
                <a:solidFill>
                  <a:srgbClr val="55616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36626"/>
            <a:ext cx="11095256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 baseline="0">
                <a:solidFill>
                  <a:srgbClr val="556169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Sub line / Content Title goes here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826251" y="1600201"/>
            <a:ext cx="4910667" cy="4525963"/>
          </a:xfrm>
        </p:spPr>
        <p:txBody>
          <a:bodyPr rtlCol="0">
            <a:normAutofit/>
          </a:bodyPr>
          <a:lstStyle>
            <a:lvl1pPr>
              <a:defRPr sz="2667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6574368"/>
            <a:ext cx="12192000" cy="283633"/>
          </a:xfrm>
          <a:prstGeom prst="rect">
            <a:avLst/>
          </a:prstGeom>
          <a:solidFill>
            <a:srgbClr val="203D75"/>
          </a:solidFill>
          <a:ln w="9525">
            <a:solidFill>
              <a:srgbClr val="0069A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7"/>
          </p:nvPr>
        </p:nvSpPr>
        <p:spPr>
          <a:xfrm>
            <a:off x="125816" y="6575395"/>
            <a:ext cx="2709697" cy="282607"/>
          </a:xfrm>
        </p:spPr>
        <p:txBody>
          <a:bodyPr/>
          <a:lstStyle>
            <a:lvl1pPr>
              <a:defRPr sz="1467"/>
            </a:lvl1pPr>
          </a:lstStyle>
          <a:p>
            <a:fld id="{E72C1039-DF9E-4CB0-A7E8-E9BA6F315192}" type="datetime1">
              <a:rPr lang="LID4096" smtClean="0"/>
              <a:t>10/25/2023</a:t>
            </a:fld>
            <a:endParaRPr lang="en-CY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9369217" y="6575395"/>
            <a:ext cx="2844800" cy="282607"/>
          </a:xfrm>
        </p:spPr>
        <p:txBody>
          <a:bodyPr/>
          <a:lstStyle>
            <a:lvl1pPr>
              <a:defRPr sz="1467">
                <a:latin typeface="+mn-lt"/>
              </a:defRPr>
            </a:lvl1pPr>
          </a:lstStyle>
          <a:p>
            <a:fld id="{5F464E87-4A5F-4AB8-88CE-703EEBB79EA4}" type="slidenum">
              <a:rPr lang="en-CY" smtClean="0"/>
              <a:t>‹#›</a:t>
            </a:fld>
            <a:endParaRPr lang="en-CY"/>
          </a:p>
        </p:txBody>
      </p:sp>
      <p:sp>
        <p:nvSpPr>
          <p:cNvPr id="21" name="Footer Placeholder 3"/>
          <p:cNvSpPr txBox="1">
            <a:spLocks/>
          </p:cNvSpPr>
          <p:nvPr/>
        </p:nvSpPr>
        <p:spPr>
          <a:xfrm>
            <a:off x="4165600" y="6585602"/>
            <a:ext cx="3860800" cy="2826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67" dirty="0">
                <a:solidFill>
                  <a:schemeClr val="bg1"/>
                </a:solidFill>
              </a:rPr>
              <a:t>5GIC</a:t>
            </a:r>
            <a:r>
              <a:rPr lang="en-GB" sz="1467" baseline="0" dirty="0">
                <a:solidFill>
                  <a:schemeClr val="bg1"/>
                </a:solidFill>
              </a:rPr>
              <a:t> &amp; 6GIC</a:t>
            </a:r>
            <a:endParaRPr lang="en-US" sz="14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79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niOfSurrey - Standard Slide with 3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5BD7A0B-D87B-44E3-B197-9F2E1CCBC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800" y="1"/>
            <a:ext cx="1571787" cy="86820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" y="878417"/>
            <a:ext cx="12240684" cy="0"/>
          </a:xfrm>
          <a:prstGeom prst="line">
            <a:avLst/>
          </a:prstGeom>
          <a:ln w="6350" cmpd="sng">
            <a:solidFill>
              <a:srgbClr val="20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23354"/>
            <a:ext cx="9835200" cy="413268"/>
          </a:xfrm>
        </p:spPr>
        <p:txBody>
          <a:bodyPr/>
          <a:lstStyle/>
          <a:p>
            <a:r>
              <a:rPr lang="en-GB" dirty="0"/>
              <a:t>Headline title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010571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2400">
                <a:solidFill>
                  <a:srgbClr val="203D75"/>
                </a:solidFill>
                <a:latin typeface="Arial"/>
                <a:cs typeface="Arial"/>
              </a:defRPr>
            </a:lvl2pPr>
            <a:lvl3pPr>
              <a:defRPr sz="2400">
                <a:solidFill>
                  <a:srgbClr val="556169"/>
                </a:solidFill>
                <a:latin typeface="Arial"/>
                <a:cs typeface="Arial"/>
              </a:defRPr>
            </a:lvl3pPr>
            <a:lvl4pPr>
              <a:defRPr sz="2400">
                <a:solidFill>
                  <a:srgbClr val="006AA0"/>
                </a:solidFill>
                <a:latin typeface="Arial"/>
                <a:cs typeface="Arial"/>
              </a:defRPr>
            </a:lvl4pPr>
            <a:lvl5pPr>
              <a:defRPr sz="2400">
                <a:solidFill>
                  <a:srgbClr val="55616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36626"/>
            <a:ext cx="11095256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 baseline="0">
                <a:solidFill>
                  <a:srgbClr val="556169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Sub line / Content Title goes here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826251" y="1600202"/>
            <a:ext cx="1639949" cy="1524519"/>
          </a:xfrm>
        </p:spPr>
        <p:txBody>
          <a:bodyPr rtlCol="0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669400" y="1600201"/>
            <a:ext cx="3035456" cy="1524519"/>
          </a:xfrm>
        </p:spPr>
        <p:txBody>
          <a:bodyPr rtlCol="0">
            <a:normAutofit/>
          </a:bodyPr>
          <a:lstStyle>
            <a:lvl1pPr>
              <a:defRPr sz="1333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826251" y="3277118"/>
            <a:ext cx="4878605" cy="2849045"/>
          </a:xfrm>
        </p:spPr>
        <p:txBody>
          <a:bodyPr rtlCol="0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0" y="6574368"/>
            <a:ext cx="12192000" cy="283633"/>
          </a:xfrm>
          <a:prstGeom prst="rect">
            <a:avLst/>
          </a:prstGeom>
          <a:solidFill>
            <a:srgbClr val="203D75"/>
          </a:solidFill>
          <a:ln w="9525">
            <a:solidFill>
              <a:srgbClr val="0069A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7"/>
          </p:nvPr>
        </p:nvSpPr>
        <p:spPr>
          <a:xfrm>
            <a:off x="125816" y="6575395"/>
            <a:ext cx="2709697" cy="282607"/>
          </a:xfrm>
        </p:spPr>
        <p:txBody>
          <a:bodyPr/>
          <a:lstStyle>
            <a:lvl1pPr>
              <a:defRPr sz="1467"/>
            </a:lvl1pPr>
          </a:lstStyle>
          <a:p>
            <a:fld id="{306AC75C-4409-49A4-968B-774DC799BF6C}" type="datetime1">
              <a:rPr lang="LID4096" smtClean="0"/>
              <a:t>10/25/2023</a:t>
            </a:fld>
            <a:endParaRPr lang="en-CY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9369217" y="6575395"/>
            <a:ext cx="2844800" cy="282607"/>
          </a:xfrm>
        </p:spPr>
        <p:txBody>
          <a:bodyPr/>
          <a:lstStyle>
            <a:lvl1pPr>
              <a:defRPr sz="1467">
                <a:latin typeface="+mn-lt"/>
              </a:defRPr>
            </a:lvl1pPr>
          </a:lstStyle>
          <a:p>
            <a:fld id="{5F464E87-4A5F-4AB8-88CE-703EEBB79EA4}" type="slidenum">
              <a:rPr lang="en-CY" smtClean="0"/>
              <a:t>‹#›</a:t>
            </a:fld>
            <a:endParaRPr lang="en-CY"/>
          </a:p>
        </p:txBody>
      </p:sp>
      <p:sp>
        <p:nvSpPr>
          <p:cNvPr id="24" name="Footer Placeholder 3"/>
          <p:cNvSpPr txBox="1">
            <a:spLocks/>
          </p:cNvSpPr>
          <p:nvPr/>
        </p:nvSpPr>
        <p:spPr>
          <a:xfrm>
            <a:off x="4165600" y="6585602"/>
            <a:ext cx="3860800" cy="2826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67" dirty="0">
                <a:solidFill>
                  <a:schemeClr val="bg1"/>
                </a:solidFill>
              </a:rPr>
              <a:t>5GIC</a:t>
            </a:r>
            <a:r>
              <a:rPr lang="en-GB" sz="1467" baseline="0" dirty="0">
                <a:solidFill>
                  <a:schemeClr val="bg1"/>
                </a:solidFill>
              </a:rPr>
              <a:t> &amp; 6GIC</a:t>
            </a:r>
            <a:endParaRPr lang="en-US" sz="14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73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iOfSurrey - Standard Slide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6370819-D733-4917-9DB3-1A79435B1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800" y="1"/>
            <a:ext cx="1571787" cy="86820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" y="878417"/>
            <a:ext cx="12240684" cy="0"/>
          </a:xfrm>
          <a:prstGeom prst="line">
            <a:avLst/>
          </a:prstGeom>
          <a:ln w="6350" cmpd="sng">
            <a:solidFill>
              <a:srgbClr val="20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23354"/>
            <a:ext cx="9835200" cy="413268"/>
          </a:xfrm>
        </p:spPr>
        <p:txBody>
          <a:bodyPr/>
          <a:lstStyle/>
          <a:p>
            <a:r>
              <a:rPr lang="en-GB" dirty="0"/>
              <a:t>Headline title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167" y="1638041"/>
            <a:ext cx="6010571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2400">
                <a:solidFill>
                  <a:srgbClr val="203D75"/>
                </a:solidFill>
                <a:latin typeface="Arial"/>
                <a:cs typeface="Arial"/>
              </a:defRPr>
            </a:lvl2pPr>
            <a:lvl3pPr>
              <a:defRPr sz="2400">
                <a:solidFill>
                  <a:srgbClr val="556169"/>
                </a:solidFill>
                <a:latin typeface="Arial"/>
                <a:cs typeface="Arial"/>
              </a:defRPr>
            </a:lvl3pPr>
            <a:lvl4pPr>
              <a:defRPr sz="2400">
                <a:solidFill>
                  <a:srgbClr val="006AA0"/>
                </a:solidFill>
                <a:latin typeface="Arial"/>
                <a:cs typeface="Arial"/>
              </a:defRPr>
            </a:lvl4pPr>
            <a:lvl5pPr>
              <a:defRPr sz="2400">
                <a:solidFill>
                  <a:srgbClr val="55616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36626"/>
            <a:ext cx="11095256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 baseline="0">
                <a:solidFill>
                  <a:srgbClr val="556169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Sub line / Content Title goes here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" y="1638041"/>
            <a:ext cx="4910667" cy="4525963"/>
          </a:xfrm>
        </p:spPr>
        <p:txBody>
          <a:bodyPr rtlCol="0">
            <a:normAutofit/>
          </a:bodyPr>
          <a:lstStyle>
            <a:lvl1pPr>
              <a:defRPr sz="2667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6574368"/>
            <a:ext cx="12192000" cy="283633"/>
          </a:xfrm>
          <a:prstGeom prst="rect">
            <a:avLst/>
          </a:prstGeom>
          <a:solidFill>
            <a:srgbClr val="203D75"/>
          </a:solidFill>
          <a:ln w="9525">
            <a:solidFill>
              <a:srgbClr val="0069A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7"/>
          </p:nvPr>
        </p:nvSpPr>
        <p:spPr>
          <a:xfrm>
            <a:off x="125816" y="6575395"/>
            <a:ext cx="2709697" cy="282607"/>
          </a:xfrm>
        </p:spPr>
        <p:txBody>
          <a:bodyPr/>
          <a:lstStyle>
            <a:lvl1pPr>
              <a:defRPr sz="1467"/>
            </a:lvl1pPr>
          </a:lstStyle>
          <a:p>
            <a:fld id="{692348F0-91C2-426C-B55E-FE66EB66662A}" type="datetime1">
              <a:rPr lang="LID4096" smtClean="0"/>
              <a:t>10/25/2023</a:t>
            </a:fld>
            <a:endParaRPr lang="en-CY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9369217" y="6575395"/>
            <a:ext cx="2844800" cy="282607"/>
          </a:xfrm>
        </p:spPr>
        <p:txBody>
          <a:bodyPr/>
          <a:lstStyle>
            <a:lvl1pPr>
              <a:defRPr sz="1467">
                <a:latin typeface="+mn-lt"/>
              </a:defRPr>
            </a:lvl1pPr>
          </a:lstStyle>
          <a:p>
            <a:fld id="{5F464E87-4A5F-4AB8-88CE-703EEBB79EA4}" type="slidenum">
              <a:rPr lang="en-CY" smtClean="0"/>
              <a:t>‹#›</a:t>
            </a:fld>
            <a:endParaRPr lang="en-CY"/>
          </a:p>
        </p:txBody>
      </p:sp>
      <p:sp>
        <p:nvSpPr>
          <p:cNvPr id="18" name="Footer Placeholder 3"/>
          <p:cNvSpPr txBox="1">
            <a:spLocks/>
          </p:cNvSpPr>
          <p:nvPr/>
        </p:nvSpPr>
        <p:spPr>
          <a:xfrm>
            <a:off x="4165600" y="6585602"/>
            <a:ext cx="3860800" cy="2826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67" dirty="0">
                <a:solidFill>
                  <a:schemeClr val="bg1"/>
                </a:solidFill>
              </a:rPr>
              <a:t>5GIC</a:t>
            </a:r>
            <a:r>
              <a:rPr lang="en-GB" sz="1467" baseline="0" dirty="0">
                <a:solidFill>
                  <a:schemeClr val="bg1"/>
                </a:solidFill>
              </a:rPr>
              <a:t> &amp; 6GIC</a:t>
            </a:r>
            <a:endParaRPr lang="en-US" sz="14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85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iOfSurrey - Standard Slide with 3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BA2E54E-B765-4304-BA89-47459E704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800" y="1"/>
            <a:ext cx="1571787" cy="86820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" y="878417"/>
            <a:ext cx="12240684" cy="0"/>
          </a:xfrm>
          <a:prstGeom prst="line">
            <a:avLst/>
          </a:prstGeom>
          <a:ln w="6350" cmpd="sng">
            <a:solidFill>
              <a:srgbClr val="20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23354"/>
            <a:ext cx="9835200" cy="413268"/>
          </a:xfrm>
        </p:spPr>
        <p:txBody>
          <a:bodyPr/>
          <a:lstStyle/>
          <a:p>
            <a:r>
              <a:rPr lang="en-GB" dirty="0"/>
              <a:t>Headline title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167" y="1638041"/>
            <a:ext cx="6010571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2400">
                <a:solidFill>
                  <a:srgbClr val="203D75"/>
                </a:solidFill>
                <a:latin typeface="Arial"/>
                <a:cs typeface="Arial"/>
              </a:defRPr>
            </a:lvl2pPr>
            <a:lvl3pPr>
              <a:defRPr sz="2400">
                <a:solidFill>
                  <a:srgbClr val="556169"/>
                </a:solidFill>
                <a:latin typeface="Arial"/>
                <a:cs typeface="Arial"/>
              </a:defRPr>
            </a:lvl3pPr>
            <a:lvl4pPr>
              <a:defRPr sz="2400">
                <a:solidFill>
                  <a:srgbClr val="006AA0"/>
                </a:solidFill>
                <a:latin typeface="Arial"/>
                <a:cs typeface="Arial"/>
              </a:defRPr>
            </a:lvl4pPr>
            <a:lvl5pPr>
              <a:defRPr sz="2400">
                <a:solidFill>
                  <a:srgbClr val="55616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36626"/>
            <a:ext cx="11095256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 baseline="0">
                <a:solidFill>
                  <a:srgbClr val="556169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Sub line / Content Title goes here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" y="1655723"/>
            <a:ext cx="1639949" cy="1524519"/>
          </a:xfrm>
        </p:spPr>
        <p:txBody>
          <a:bodyPr rtlCol="0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452749" y="1655722"/>
            <a:ext cx="3035456" cy="1524519"/>
          </a:xfrm>
        </p:spPr>
        <p:txBody>
          <a:bodyPr rtlCol="0">
            <a:normAutofit/>
          </a:bodyPr>
          <a:lstStyle>
            <a:lvl1pPr>
              <a:defRPr sz="1333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09600" y="3332640"/>
            <a:ext cx="4878605" cy="2849045"/>
          </a:xfrm>
        </p:spPr>
        <p:txBody>
          <a:bodyPr rtlCol="0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6574368"/>
            <a:ext cx="12192000" cy="283633"/>
          </a:xfrm>
          <a:prstGeom prst="rect">
            <a:avLst/>
          </a:prstGeom>
          <a:solidFill>
            <a:srgbClr val="203D75"/>
          </a:solidFill>
          <a:ln w="9525">
            <a:solidFill>
              <a:srgbClr val="0069A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7"/>
          </p:nvPr>
        </p:nvSpPr>
        <p:spPr>
          <a:xfrm>
            <a:off x="125816" y="6575395"/>
            <a:ext cx="2709697" cy="282607"/>
          </a:xfrm>
        </p:spPr>
        <p:txBody>
          <a:bodyPr/>
          <a:lstStyle>
            <a:lvl1pPr>
              <a:defRPr sz="1467"/>
            </a:lvl1pPr>
          </a:lstStyle>
          <a:p>
            <a:fld id="{2FA99C1B-E357-418C-BD31-0DD3E57782C8}" type="datetime1">
              <a:rPr lang="LID4096" smtClean="0"/>
              <a:t>10/25/2023</a:t>
            </a:fld>
            <a:endParaRPr lang="en-CY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9369217" y="6575395"/>
            <a:ext cx="2844800" cy="282607"/>
          </a:xfrm>
        </p:spPr>
        <p:txBody>
          <a:bodyPr/>
          <a:lstStyle>
            <a:lvl1pPr>
              <a:defRPr sz="1467">
                <a:latin typeface="+mn-lt"/>
              </a:defRPr>
            </a:lvl1pPr>
          </a:lstStyle>
          <a:p>
            <a:fld id="{5F464E87-4A5F-4AB8-88CE-703EEBB79EA4}" type="slidenum">
              <a:rPr lang="en-CY" smtClean="0"/>
              <a:t>‹#›</a:t>
            </a:fld>
            <a:endParaRPr lang="en-CY"/>
          </a:p>
        </p:txBody>
      </p:sp>
      <p:sp>
        <p:nvSpPr>
          <p:cNvPr id="21" name="Footer Placeholder 3"/>
          <p:cNvSpPr txBox="1">
            <a:spLocks/>
          </p:cNvSpPr>
          <p:nvPr/>
        </p:nvSpPr>
        <p:spPr>
          <a:xfrm>
            <a:off x="4165600" y="6585602"/>
            <a:ext cx="3860800" cy="2826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67" dirty="0">
                <a:solidFill>
                  <a:schemeClr val="bg1"/>
                </a:solidFill>
              </a:rPr>
              <a:t>5GIC</a:t>
            </a:r>
            <a:r>
              <a:rPr lang="en-GB" sz="1467" baseline="0" dirty="0">
                <a:solidFill>
                  <a:schemeClr val="bg1"/>
                </a:solidFill>
              </a:rPr>
              <a:t> &amp; 6GIC</a:t>
            </a:r>
            <a:endParaRPr lang="en-US" sz="14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97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iOfSurrey - Photo Dark Blur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295A51-E297-4746-93EB-86D0EB1E7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" y="0"/>
            <a:ext cx="12173964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94495" y="-109182"/>
            <a:ext cx="12355773" cy="7076364"/>
          </a:xfrm>
          <a:prstGeom prst="rect">
            <a:avLst/>
          </a:prstGeom>
          <a:solidFill>
            <a:srgbClr val="000000">
              <a:alpha val="1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cxnSp>
        <p:nvCxnSpPr>
          <p:cNvPr id="5" name="Straight Connector 4"/>
          <p:cNvCxnSpPr/>
          <p:nvPr/>
        </p:nvCxnSpPr>
        <p:spPr>
          <a:xfrm>
            <a:off x="5762" y="918300"/>
            <a:ext cx="12199684" cy="0"/>
          </a:xfrm>
          <a:prstGeom prst="line">
            <a:avLst/>
          </a:prstGeom>
          <a:ln w="127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3"/>
          <p:cNvSpPr txBox="1">
            <a:spLocks/>
          </p:cNvSpPr>
          <p:nvPr/>
        </p:nvSpPr>
        <p:spPr>
          <a:xfrm>
            <a:off x="4165600" y="6585602"/>
            <a:ext cx="3860800" cy="2826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67" dirty="0">
                <a:solidFill>
                  <a:schemeClr val="bg1"/>
                </a:solidFill>
              </a:rPr>
              <a:t>5GIC</a:t>
            </a:r>
            <a:r>
              <a:rPr lang="en-GB" sz="1467" baseline="0" dirty="0">
                <a:solidFill>
                  <a:schemeClr val="bg1"/>
                </a:solidFill>
              </a:rPr>
              <a:t> &amp; 6GIC</a:t>
            </a:r>
            <a:endParaRPr lang="en-US" sz="1467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A4576C-4893-4188-B0D3-E57B6FC47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4311" y="0"/>
            <a:ext cx="1572861" cy="8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8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AC1F4-009F-5350-A383-48C0B9EDA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A8903-C0C8-A907-583D-423127F7A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D2146-C018-BF86-0457-A6679200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B30C-763A-4319-BDE4-6170A8FC89F4}" type="datetime1">
              <a:rPr lang="LID4096" smtClean="0"/>
              <a:t>10/25/2023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C9C58-E326-1FB1-E7DD-D32141DE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5F37E-9DF0-C308-70A0-D7441C0C9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4E87-4A5F-4AB8-88CE-703EEBB79EA4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49442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23354"/>
            <a:ext cx="10068376" cy="413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ICS PowerPoint Template  16:9 format – v.2020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816" y="6575395"/>
            <a:ext cx="2709697" cy="2826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bg1"/>
                </a:solidFill>
              </a:defRPr>
            </a:lvl1pPr>
          </a:lstStyle>
          <a:p>
            <a:fld id="{BC1BB9CE-A324-4F90-B137-30B415E4A679}" type="datetime1">
              <a:rPr lang="LID4096" smtClean="0"/>
              <a:t>10/25/2023</a:t>
            </a:fld>
            <a:endParaRPr lang="en-C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9217" y="6575395"/>
            <a:ext cx="2844800" cy="2826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fld id="{5F464E87-4A5F-4AB8-88CE-703EEBB79EA4}" type="slidenum">
              <a:rPr lang="en-CY" smtClean="0"/>
              <a:t>‹#›</a:t>
            </a:fld>
            <a:endParaRPr lang="en-CY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Do not touch this slide.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This is the slide master and will alter all other slides.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create a new slide, select it from the new slide drop down button, top right of the ‘Home’ menu. </a:t>
            </a:r>
          </a:p>
        </p:txBody>
      </p:sp>
    </p:spTree>
    <p:extLst>
      <p:ext uri="{BB962C8B-B14F-4D97-AF65-F5344CB8AC3E}">
        <p14:creationId xmlns:p14="http://schemas.microsoft.com/office/powerpoint/2010/main" val="95974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2667" b="0" kern="1200" cap="none" spc="0" baseline="0">
          <a:ln>
            <a:noFill/>
          </a:ln>
          <a:solidFill>
            <a:srgbClr val="203D75"/>
          </a:solidFill>
          <a:effectLst/>
          <a:latin typeface="Georgia"/>
          <a:ea typeface="+mj-ea"/>
          <a:cs typeface="Georgia"/>
        </a:defRPr>
      </a:lvl1pPr>
    </p:titleStyle>
    <p:bodyStyle>
      <a:lvl1pPr marL="0" indent="0" algn="l" defTabSz="609585" rtl="0" eaLnBrk="1" latinLnBrk="0" hangingPunct="1">
        <a:spcBef>
          <a:spcPct val="20000"/>
        </a:spcBef>
        <a:buFont typeface="Arial"/>
        <a:buNone/>
        <a:defRPr sz="2400" b="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14/relationships/chartEx" Target="../charts/chartEx1.xml"/><Relationship Id="rId13" Type="http://schemas.openxmlformats.org/officeDocument/2006/relationships/image" Target="../media/image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7E4E8E4-8753-2F58-415B-DE5EC7DF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061" y="1300270"/>
            <a:ext cx="7700209" cy="1098697"/>
          </a:xfrm>
        </p:spPr>
        <p:txBody>
          <a:bodyPr/>
          <a:lstStyle/>
          <a:p>
            <a:r>
              <a:rPr lang="en-US" dirty="0"/>
              <a:t>Intrusion and Vulnerability Detection in Software Defined Networks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1A11EE2-36D4-7EB1-829F-A982368D3D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41558" y="2540374"/>
            <a:ext cx="7700433" cy="35810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Sotiris Chatzimiltis</a:t>
            </a:r>
          </a:p>
          <a:p>
            <a:r>
              <a:rPr lang="en-US" dirty="0"/>
              <a:t>Mohammad Shojafar</a:t>
            </a:r>
          </a:p>
          <a:p>
            <a:r>
              <a:rPr lang="en-US" dirty="0"/>
              <a:t>Mahdi Boloursaz Mashhadi</a:t>
            </a:r>
          </a:p>
          <a:p>
            <a:r>
              <a:rPr lang="en-US" dirty="0"/>
              <a:t>Rahim Tafazolli</a:t>
            </a:r>
          </a:p>
          <a:p>
            <a:endParaRPr lang="en-US" dirty="0"/>
          </a:p>
          <a:p>
            <a:r>
              <a:rPr lang="en-US" dirty="0"/>
              <a:t>5G &amp; 6G Innovation Center (5GIC &amp; 6GIC)</a:t>
            </a:r>
          </a:p>
          <a:p>
            <a:r>
              <a:rPr lang="en-US" dirty="0"/>
              <a:t>University of Surrey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AB1BB1-A13C-624E-8AA3-5D719A8CF0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F464E87-4A5F-4AB8-88CE-703EEBB79EA4}" type="slidenum">
              <a:rPr lang="en-CY" smtClean="0"/>
              <a:t>1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474481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C107-9EB2-FB22-4DF1-B567D700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&amp; Discussion (1)</a:t>
            </a:r>
            <a:endParaRPr lang="en-CY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B9CE9-B3C8-D40C-CE52-484E1A98BE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Dataset Variations</a:t>
            </a:r>
            <a:endParaRPr lang="en-CY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039F943-610A-31B3-CCFF-2939ED2B11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0971086"/>
              </p:ext>
            </p:extLst>
          </p:nvPr>
        </p:nvGraphicFramePr>
        <p:xfrm>
          <a:off x="609601" y="2460038"/>
          <a:ext cx="10796336" cy="286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3388">
                  <a:extLst>
                    <a:ext uri="{9D8B030D-6E8A-4147-A177-3AD203B41FA5}">
                      <a16:colId xmlns:a16="http://schemas.microsoft.com/office/drawing/2014/main" val="1568439346"/>
                    </a:ext>
                  </a:extLst>
                </a:gridCol>
                <a:gridCol w="4932948">
                  <a:extLst>
                    <a:ext uri="{9D8B030D-6E8A-4147-A177-3AD203B41FA5}">
                      <a16:colId xmlns:a16="http://schemas.microsoft.com/office/drawing/2014/main" val="439230712"/>
                    </a:ext>
                  </a:extLst>
                </a:gridCol>
              </a:tblGrid>
              <a:tr h="572974">
                <a:tc>
                  <a:txBody>
                    <a:bodyPr/>
                    <a:lstStyle/>
                    <a:p>
                      <a:r>
                        <a:rPr lang="en-US" sz="2400" dirty="0"/>
                        <a:t>Dataset </a:t>
                      </a:r>
                      <a:endParaRPr lang="en-C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Explanation</a:t>
                      </a:r>
                      <a:endParaRPr lang="en-CY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008975"/>
                  </a:ext>
                </a:extLst>
              </a:tr>
              <a:tr h="572974">
                <a:tc>
                  <a:txBody>
                    <a:bodyPr/>
                    <a:lstStyle/>
                    <a:p>
                      <a:r>
                        <a:rPr lang="en-US" sz="2400" dirty="0"/>
                        <a:t>1. Original Dataset</a:t>
                      </a:r>
                      <a:endParaRPr lang="en-C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70 Features, All instances</a:t>
                      </a:r>
                      <a:endParaRPr lang="en-CY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43788"/>
                  </a:ext>
                </a:extLst>
              </a:tr>
              <a:tr h="572974">
                <a:tc>
                  <a:txBody>
                    <a:bodyPr/>
                    <a:lstStyle/>
                    <a:p>
                      <a:r>
                        <a:rPr lang="en-US" sz="2400" dirty="0"/>
                        <a:t>2. Feature Reduced Dataset </a:t>
                      </a:r>
                      <a:endParaRPr lang="en-C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34 Features, All instances</a:t>
                      </a:r>
                      <a:endParaRPr lang="en-CY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536968"/>
                  </a:ext>
                </a:extLst>
              </a:tr>
              <a:tr h="572974">
                <a:tc>
                  <a:txBody>
                    <a:bodyPr/>
                    <a:lstStyle/>
                    <a:p>
                      <a:r>
                        <a:rPr lang="en-US" sz="2400" dirty="0"/>
                        <a:t>3. Resampled Dataset</a:t>
                      </a:r>
                      <a:endParaRPr lang="en-C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70 Features, Resampled instances</a:t>
                      </a:r>
                      <a:endParaRPr lang="en-CY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568803"/>
                  </a:ext>
                </a:extLst>
              </a:tr>
              <a:tr h="572974">
                <a:tc>
                  <a:txBody>
                    <a:bodyPr/>
                    <a:lstStyle/>
                    <a:p>
                      <a:r>
                        <a:rPr lang="en-US" sz="2400" dirty="0"/>
                        <a:t>4. Feature Reduced and Resampled Dataset</a:t>
                      </a:r>
                      <a:endParaRPr lang="en-C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34 Features, Resampled instances</a:t>
                      </a:r>
                      <a:endParaRPr lang="en-CY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2879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BAC07A-FA66-288D-F97D-72360C6FF04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F464E87-4A5F-4AB8-88CE-703EEBB79EA4}" type="slidenum">
              <a:rPr lang="en-CY" smtClean="0"/>
              <a:t>10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98410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3E70-F531-1BF1-2A15-7D6AFF5B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3354"/>
            <a:ext cx="9835200" cy="413268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Results &amp; Discussion (2)</a:t>
            </a:r>
            <a:endParaRPr lang="en-CY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89D75-AF67-4934-D34C-813A399728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36629"/>
            <a:ext cx="11095256" cy="3841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Performance Evaluation for Test Set </a:t>
            </a:r>
            <a:endParaRPr lang="en-CY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3393953-1B09-9BC7-6568-BF17F76883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868761"/>
              </p:ext>
            </p:extLst>
          </p:nvPr>
        </p:nvGraphicFramePr>
        <p:xfrm>
          <a:off x="1495674" y="1420811"/>
          <a:ext cx="9200651" cy="4505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00">
                  <a:extLst>
                    <a:ext uri="{9D8B030D-6E8A-4147-A177-3AD203B41FA5}">
                      <a16:colId xmlns:a16="http://schemas.microsoft.com/office/drawing/2014/main" val="3552128069"/>
                    </a:ext>
                  </a:extLst>
                </a:gridCol>
                <a:gridCol w="1352926">
                  <a:extLst>
                    <a:ext uri="{9D8B030D-6E8A-4147-A177-3AD203B41FA5}">
                      <a16:colId xmlns:a16="http://schemas.microsoft.com/office/drawing/2014/main" val="2096034040"/>
                    </a:ext>
                  </a:extLst>
                </a:gridCol>
                <a:gridCol w="1318375">
                  <a:extLst>
                    <a:ext uri="{9D8B030D-6E8A-4147-A177-3AD203B41FA5}">
                      <a16:colId xmlns:a16="http://schemas.microsoft.com/office/drawing/2014/main" val="749823312"/>
                    </a:ext>
                  </a:extLst>
                </a:gridCol>
                <a:gridCol w="1318375">
                  <a:extLst>
                    <a:ext uri="{9D8B030D-6E8A-4147-A177-3AD203B41FA5}">
                      <a16:colId xmlns:a16="http://schemas.microsoft.com/office/drawing/2014/main" val="544242652"/>
                    </a:ext>
                  </a:extLst>
                </a:gridCol>
                <a:gridCol w="1318375">
                  <a:extLst>
                    <a:ext uri="{9D8B030D-6E8A-4147-A177-3AD203B41FA5}">
                      <a16:colId xmlns:a16="http://schemas.microsoft.com/office/drawing/2014/main" val="580750006"/>
                    </a:ext>
                  </a:extLst>
                </a:gridCol>
              </a:tblGrid>
              <a:tr h="30033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Model/Dataset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Precision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Recall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F1-Score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Acc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extLst>
                  <a:ext uri="{0D108BD9-81ED-4DB2-BD59-A6C34878D82A}">
                    <a16:rowId xmlns:a16="http://schemas.microsoft.com/office/drawing/2014/main" val="3718667824"/>
                  </a:ext>
                </a:extLst>
              </a:tr>
              <a:tr h="30033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KNN Original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u="none" strike="noStrike">
                          <a:effectLst/>
                        </a:rPr>
                        <a:t>0.9968</a:t>
                      </a:r>
                      <a:endParaRPr lang="en-CY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u="none" strike="noStrike">
                          <a:effectLst/>
                        </a:rPr>
                        <a:t>0.9962</a:t>
                      </a:r>
                      <a:endParaRPr lang="en-CY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u="none" strike="noStrike">
                          <a:effectLst/>
                        </a:rPr>
                        <a:t>0.9966</a:t>
                      </a:r>
                      <a:endParaRPr lang="en-CY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u="none" strike="noStrike" dirty="0">
                          <a:effectLst/>
                        </a:rPr>
                        <a:t>0.9932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extLst>
                  <a:ext uri="{0D108BD9-81ED-4DB2-BD59-A6C34878D82A}">
                    <a16:rowId xmlns:a16="http://schemas.microsoft.com/office/drawing/2014/main" val="3167415734"/>
                  </a:ext>
                </a:extLst>
              </a:tr>
              <a:tr h="30033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DT Original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u="none" strike="noStrike">
                          <a:effectLst/>
                        </a:rPr>
                        <a:t>0.9989</a:t>
                      </a:r>
                      <a:endParaRPr lang="en-CY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u="none" strike="noStrike" dirty="0">
                          <a:effectLst/>
                        </a:rPr>
                        <a:t>0.9974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u="none" strike="noStrike" dirty="0">
                          <a:effectLst/>
                        </a:rPr>
                        <a:t>0.9981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u="none" strike="noStrike" dirty="0">
                          <a:effectLst/>
                        </a:rPr>
                        <a:t>0.9964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extLst>
                  <a:ext uri="{0D108BD9-81ED-4DB2-BD59-A6C34878D82A}">
                    <a16:rowId xmlns:a16="http://schemas.microsoft.com/office/drawing/2014/main" val="2106960599"/>
                  </a:ext>
                </a:extLst>
              </a:tr>
              <a:tr h="30033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RF Original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u="none" strike="noStrike">
                          <a:effectLst/>
                        </a:rPr>
                        <a:t>0.9990</a:t>
                      </a:r>
                      <a:endParaRPr lang="en-CY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u="none" strike="noStrike">
                          <a:effectLst/>
                        </a:rPr>
                        <a:t>0.9995</a:t>
                      </a:r>
                      <a:endParaRPr lang="en-CY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u="none" strike="noStrike">
                          <a:effectLst/>
                        </a:rPr>
                        <a:t>0.9990</a:t>
                      </a:r>
                      <a:endParaRPr lang="en-CY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u="none" strike="noStrike">
                          <a:effectLst/>
                        </a:rPr>
                        <a:t>0.9982</a:t>
                      </a:r>
                      <a:endParaRPr lang="en-CY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extLst>
                  <a:ext uri="{0D108BD9-81ED-4DB2-BD59-A6C34878D82A}">
                    <a16:rowId xmlns:a16="http://schemas.microsoft.com/office/drawing/2014/main" val="3217279936"/>
                  </a:ext>
                </a:extLst>
              </a:tr>
              <a:tr h="30033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Bagging Original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u="none" strike="noStrike">
                          <a:effectLst/>
                        </a:rPr>
                        <a:t>0.9990</a:t>
                      </a:r>
                      <a:endParaRPr lang="en-CY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u="none" strike="noStrike">
                          <a:effectLst/>
                        </a:rPr>
                        <a:t>0.9996</a:t>
                      </a:r>
                      <a:endParaRPr lang="en-CY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u="none" strike="noStrike">
                          <a:effectLst/>
                        </a:rPr>
                        <a:t>0.9995</a:t>
                      </a:r>
                      <a:endParaRPr lang="en-CY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u="none" strike="noStrike" dirty="0">
                          <a:effectLst/>
                        </a:rPr>
                        <a:t>0.9983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extLst>
                  <a:ext uri="{0D108BD9-81ED-4DB2-BD59-A6C34878D82A}">
                    <a16:rowId xmlns:a16="http://schemas.microsoft.com/office/drawing/2014/main" val="1431551553"/>
                  </a:ext>
                </a:extLst>
              </a:tr>
              <a:tr h="30033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XGBoost Original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u="none" strike="noStrike" dirty="0">
                          <a:effectLst/>
                        </a:rPr>
                        <a:t>0.9990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u="none" strike="noStrike" dirty="0">
                          <a:effectLst/>
                        </a:rPr>
                        <a:t>0.9996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u="none" strike="noStrike" dirty="0">
                          <a:effectLst/>
                        </a:rPr>
                        <a:t>0.9996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u="none" strike="noStrike" dirty="0">
                          <a:effectLst/>
                        </a:rPr>
                        <a:t>0.9986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extLst>
                  <a:ext uri="{0D108BD9-81ED-4DB2-BD59-A6C34878D82A}">
                    <a16:rowId xmlns:a16="http://schemas.microsoft.com/office/drawing/2014/main" val="429091522"/>
                  </a:ext>
                </a:extLst>
              </a:tr>
              <a:tr h="30033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KNN Feature Reduced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b="0" u="none" strike="noStrike" dirty="0">
                          <a:effectLst/>
                        </a:rPr>
                        <a:t>0.9945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b="0" u="none" strike="noStrike" dirty="0">
                          <a:effectLst/>
                        </a:rPr>
                        <a:t>0.9876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b="0" u="none" strike="noStrike" dirty="0">
                          <a:effectLst/>
                        </a:rPr>
                        <a:t>0.9948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b="0" u="none" strike="noStrike" dirty="0">
                          <a:effectLst/>
                        </a:rPr>
                        <a:t>0.9915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extLst>
                  <a:ext uri="{0D108BD9-81ED-4DB2-BD59-A6C34878D82A}">
                    <a16:rowId xmlns:a16="http://schemas.microsoft.com/office/drawing/2014/main" val="1210693455"/>
                  </a:ext>
                </a:extLst>
              </a:tr>
              <a:tr h="30033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DT Feature Reduced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b="0" u="none" strike="noStrike" dirty="0">
                          <a:effectLst/>
                        </a:rPr>
                        <a:t>0.9989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b="0" u="none" strike="noStrike" dirty="0">
                          <a:effectLst/>
                        </a:rPr>
                        <a:t>0.9973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b="0" u="none" strike="noStrike">
                          <a:effectLst/>
                        </a:rPr>
                        <a:t>0.9981</a:t>
                      </a:r>
                      <a:endParaRPr lang="en-CY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b="0" u="none" strike="noStrike" dirty="0">
                          <a:effectLst/>
                        </a:rPr>
                        <a:t>0.9966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extLst>
                  <a:ext uri="{0D108BD9-81ED-4DB2-BD59-A6C34878D82A}">
                    <a16:rowId xmlns:a16="http://schemas.microsoft.com/office/drawing/2014/main" val="2471921467"/>
                  </a:ext>
                </a:extLst>
              </a:tr>
              <a:tr h="30033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RF Feature Reduced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b="0" u="none" strike="noStrike" dirty="0">
                          <a:effectLst/>
                        </a:rPr>
                        <a:t>0.9991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b="0" u="none" strike="noStrike" dirty="0">
                          <a:effectLst/>
                        </a:rPr>
                        <a:t>0.9996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b="0" u="none" strike="noStrike">
                          <a:effectLst/>
                        </a:rPr>
                        <a:t>0.9996</a:t>
                      </a:r>
                      <a:endParaRPr lang="en-CY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b="0" u="none" strike="noStrike" dirty="0">
                          <a:effectLst/>
                        </a:rPr>
                        <a:t>0.9988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extLst>
                  <a:ext uri="{0D108BD9-81ED-4DB2-BD59-A6C34878D82A}">
                    <a16:rowId xmlns:a16="http://schemas.microsoft.com/office/drawing/2014/main" val="3768609244"/>
                  </a:ext>
                </a:extLst>
              </a:tr>
              <a:tr h="30033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Bagging Feature Reduced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b="0" u="none" strike="noStrike" dirty="0">
                          <a:effectLst/>
                        </a:rPr>
                        <a:t>0.9990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b="0" u="none" strike="noStrike" dirty="0">
                          <a:effectLst/>
                        </a:rPr>
                        <a:t>0.9996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b="0" u="none" strike="noStrike" dirty="0">
                          <a:effectLst/>
                        </a:rPr>
                        <a:t>0.9990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b="0" u="none" strike="noStrike">
                          <a:effectLst/>
                        </a:rPr>
                        <a:t>0.9985</a:t>
                      </a:r>
                      <a:endParaRPr lang="en-CY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extLst>
                  <a:ext uri="{0D108BD9-81ED-4DB2-BD59-A6C34878D82A}">
                    <a16:rowId xmlns:a16="http://schemas.microsoft.com/office/drawing/2014/main" val="2447391917"/>
                  </a:ext>
                </a:extLst>
              </a:tr>
              <a:tr h="30033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XGBoost Feature Reduced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b="0" u="none" strike="noStrike" dirty="0">
                          <a:effectLst/>
                        </a:rPr>
                        <a:t>0.9990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b="0" u="none" strike="noStrike" dirty="0">
                          <a:effectLst/>
                        </a:rPr>
                        <a:t>0.9996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b="0" u="none" strike="noStrike" dirty="0">
                          <a:effectLst/>
                        </a:rPr>
                        <a:t>0.9996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b="0" u="none" strike="noStrike" dirty="0">
                          <a:effectLst/>
                        </a:rPr>
                        <a:t>0.9990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952559"/>
                  </a:ext>
                </a:extLst>
              </a:tr>
              <a:tr h="30033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DT Resampled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u="none" strike="noStrike" dirty="0">
                          <a:effectLst/>
                        </a:rPr>
                        <a:t>0.9988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u="none" strike="noStrike" dirty="0">
                          <a:effectLst/>
                        </a:rPr>
                        <a:t>0.9980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u="none" strike="noStrike" dirty="0">
                          <a:effectLst/>
                        </a:rPr>
                        <a:t>0.9986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u="none" strike="noStrike" dirty="0">
                          <a:effectLst/>
                        </a:rPr>
                        <a:t>0.9968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extLst>
                  <a:ext uri="{0D108BD9-81ED-4DB2-BD59-A6C34878D82A}">
                    <a16:rowId xmlns:a16="http://schemas.microsoft.com/office/drawing/2014/main" val="1571674734"/>
                  </a:ext>
                </a:extLst>
              </a:tr>
              <a:tr h="30033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RF Resampled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u="none" strike="noStrike">
                          <a:effectLst/>
                        </a:rPr>
                        <a:t>0.9989</a:t>
                      </a:r>
                      <a:endParaRPr lang="en-CY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u="none" strike="noStrike">
                          <a:effectLst/>
                        </a:rPr>
                        <a:t>0.9996</a:t>
                      </a:r>
                      <a:endParaRPr lang="en-CY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u="none" strike="noStrike">
                          <a:effectLst/>
                        </a:rPr>
                        <a:t>0.9995</a:t>
                      </a:r>
                      <a:endParaRPr lang="en-CY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u="none" strike="noStrike" dirty="0">
                          <a:effectLst/>
                        </a:rPr>
                        <a:t>0.9984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extLst>
                  <a:ext uri="{0D108BD9-81ED-4DB2-BD59-A6C34878D82A}">
                    <a16:rowId xmlns:a16="http://schemas.microsoft.com/office/drawing/2014/main" val="3254307156"/>
                  </a:ext>
                </a:extLst>
              </a:tr>
              <a:tr h="30033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DT Feature Reduced and Resampled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b="0" u="none" strike="noStrike" dirty="0">
                          <a:effectLst/>
                        </a:rPr>
                        <a:t>0.9988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b="0" u="none" strike="noStrike" dirty="0">
                          <a:effectLst/>
                        </a:rPr>
                        <a:t>0.9980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b="0" u="none" strike="noStrike" dirty="0">
                          <a:effectLst/>
                        </a:rPr>
                        <a:t>0.9986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b="0" u="none" strike="noStrike" dirty="0">
                          <a:effectLst/>
                        </a:rPr>
                        <a:t>0.9968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796924"/>
                  </a:ext>
                </a:extLst>
              </a:tr>
              <a:tr h="30033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RF Feature Reduced and Resampled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u="none" strike="noStrike" dirty="0">
                          <a:effectLst/>
                        </a:rPr>
                        <a:t>0.9989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u="none" strike="noStrike" dirty="0">
                          <a:effectLst/>
                        </a:rPr>
                        <a:t>0.9996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u="none" strike="noStrike" dirty="0">
                          <a:effectLst/>
                        </a:rPr>
                        <a:t>0.9995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Y" sz="1500" u="none" strike="noStrike" dirty="0">
                          <a:effectLst/>
                        </a:rPr>
                        <a:t>0.9986</a:t>
                      </a:r>
                      <a:endParaRPr lang="en-CY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1" marR="8531" marT="8531" marB="0" anchor="b"/>
                </a:tc>
                <a:extLst>
                  <a:ext uri="{0D108BD9-81ED-4DB2-BD59-A6C34878D82A}">
                    <a16:rowId xmlns:a16="http://schemas.microsoft.com/office/drawing/2014/main" val="45691557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72F63-653C-2B34-6D38-527CC928CE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F464E87-4A5F-4AB8-88CE-703EEBB79EA4}" type="slidenum">
              <a:rPr lang="en-CY" smtClean="0"/>
              <a:t>11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093060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02F9-E630-4F1F-05AE-F04C0828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3354"/>
            <a:ext cx="9835200" cy="413268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Results &amp; Discussion (3) </a:t>
            </a:r>
            <a:endParaRPr lang="en-CY" sz="2400" dirty="0"/>
          </a:p>
        </p:txBody>
      </p:sp>
      <p:pic>
        <p:nvPicPr>
          <p:cNvPr id="7" name="Content Placeholder 6" descr="A chart with numbers and a bar chart&#10;&#10;Description automatically generated with medium confidence">
            <a:extLst>
              <a:ext uri="{FF2B5EF4-FFF2-40B4-BE49-F238E27FC236}">
                <a16:creationId xmlns:a16="http://schemas.microsoft.com/office/drawing/2014/main" id="{65AA4177-F361-4497-75CB-ABFB91AC8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9" t="19594" r="25537" b="4526"/>
          <a:stretch/>
        </p:blipFill>
        <p:spPr>
          <a:xfrm>
            <a:off x="5787342" y="948204"/>
            <a:ext cx="6155939" cy="560798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1C9E7-B10D-9E66-DCEC-EFFC4B1281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36629"/>
            <a:ext cx="11095256" cy="3841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Final Models Selected</a:t>
            </a:r>
            <a:endParaRPr lang="en-CY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8501095-C970-7AE0-6850-D00DB4CC9C8D}"/>
              </a:ext>
            </a:extLst>
          </p:cNvPr>
          <p:cNvGraphicFramePr>
            <a:graphicFrameLocks noGrp="1"/>
          </p:cNvGraphicFramePr>
          <p:nvPr>
            <p:ph type="pic" sz="quarter" idx="14"/>
            <p:extLst>
              <p:ext uri="{D42A27DB-BD31-4B8C-83A1-F6EECF244321}">
                <p14:modId xmlns:p14="http://schemas.microsoft.com/office/powerpoint/2010/main" val="1339012391"/>
              </p:ext>
            </p:extLst>
          </p:nvPr>
        </p:nvGraphicFramePr>
        <p:xfrm>
          <a:off x="616530" y="1802457"/>
          <a:ext cx="5068654" cy="4118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630">
                  <a:extLst>
                    <a:ext uri="{9D8B030D-6E8A-4147-A177-3AD203B41FA5}">
                      <a16:colId xmlns:a16="http://schemas.microsoft.com/office/drawing/2014/main" val="3828295197"/>
                    </a:ext>
                  </a:extLst>
                </a:gridCol>
                <a:gridCol w="666253">
                  <a:extLst>
                    <a:ext uri="{9D8B030D-6E8A-4147-A177-3AD203B41FA5}">
                      <a16:colId xmlns:a16="http://schemas.microsoft.com/office/drawing/2014/main" val="1237579124"/>
                    </a:ext>
                  </a:extLst>
                </a:gridCol>
                <a:gridCol w="519342">
                  <a:extLst>
                    <a:ext uri="{9D8B030D-6E8A-4147-A177-3AD203B41FA5}">
                      <a16:colId xmlns:a16="http://schemas.microsoft.com/office/drawing/2014/main" val="2785125132"/>
                    </a:ext>
                  </a:extLst>
                </a:gridCol>
                <a:gridCol w="519340">
                  <a:extLst>
                    <a:ext uri="{9D8B030D-6E8A-4147-A177-3AD203B41FA5}">
                      <a16:colId xmlns:a16="http://schemas.microsoft.com/office/drawing/2014/main" val="2439272463"/>
                    </a:ext>
                  </a:extLst>
                </a:gridCol>
                <a:gridCol w="665096">
                  <a:extLst>
                    <a:ext uri="{9D8B030D-6E8A-4147-A177-3AD203B41FA5}">
                      <a16:colId xmlns:a16="http://schemas.microsoft.com/office/drawing/2014/main" val="128695671"/>
                    </a:ext>
                  </a:extLst>
                </a:gridCol>
                <a:gridCol w="519342">
                  <a:extLst>
                    <a:ext uri="{9D8B030D-6E8A-4147-A177-3AD203B41FA5}">
                      <a16:colId xmlns:a16="http://schemas.microsoft.com/office/drawing/2014/main" val="4079966552"/>
                    </a:ext>
                  </a:extLst>
                </a:gridCol>
                <a:gridCol w="580651">
                  <a:extLst>
                    <a:ext uri="{9D8B030D-6E8A-4147-A177-3AD203B41FA5}">
                      <a16:colId xmlns:a16="http://schemas.microsoft.com/office/drawing/2014/main" val="149450349"/>
                    </a:ext>
                  </a:extLst>
                </a:gridCol>
              </a:tblGrid>
              <a:tr h="449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 Traffic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F1-Score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FPR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Support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extLst>
                  <a:ext uri="{0D108BD9-81ED-4DB2-BD59-A6C34878D82A}">
                    <a16:rowId xmlns:a16="http://schemas.microsoft.com/office/drawing/2014/main" val="1517641756"/>
                  </a:ext>
                </a:extLst>
              </a:tr>
              <a:tr h="244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Benign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1.0000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1.0000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1.0000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0.9993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0.0010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410865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extLst>
                  <a:ext uri="{0D108BD9-81ED-4DB2-BD59-A6C34878D82A}">
                    <a16:rowId xmlns:a16="http://schemas.microsoft.com/office/drawing/2014/main" val="3148266916"/>
                  </a:ext>
                </a:extLst>
              </a:tr>
              <a:tr h="244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Bot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0.8600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0.8100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0.8400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0.8107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0.0001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354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891730"/>
                  </a:ext>
                </a:extLst>
              </a:tr>
              <a:tr h="244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DDoS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1.0000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0.9999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23160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extLst>
                  <a:ext uri="{0D108BD9-81ED-4DB2-BD59-A6C34878D82A}">
                    <a16:rowId xmlns:a16="http://schemas.microsoft.com/office/drawing/2014/main" val="2984595328"/>
                  </a:ext>
                </a:extLst>
              </a:tr>
              <a:tr h="244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DoS Golden Eye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1.0000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0.9957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1861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extLst>
                  <a:ext uri="{0D108BD9-81ED-4DB2-BD59-A6C34878D82A}">
                    <a16:rowId xmlns:a16="http://schemas.microsoft.com/office/drawing/2014/main" val="706244150"/>
                  </a:ext>
                </a:extLst>
              </a:tr>
              <a:tr h="244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DoS Hulk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1.0000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0.9998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0.0001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41626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extLst>
                  <a:ext uri="{0D108BD9-81ED-4DB2-BD59-A6C34878D82A}">
                    <a16:rowId xmlns:a16="http://schemas.microsoft.com/office/drawing/2014/main" val="802984301"/>
                  </a:ext>
                </a:extLst>
              </a:tr>
              <a:tr h="244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DoS Slowhttptest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0.9900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0.9900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0.9900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0.9899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994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extLst>
                  <a:ext uri="{0D108BD9-81ED-4DB2-BD59-A6C34878D82A}">
                    <a16:rowId xmlns:a16="http://schemas.microsoft.com/office/drawing/2014/main" val="2863721355"/>
                  </a:ext>
                </a:extLst>
              </a:tr>
              <a:tr h="244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DoS Slowloris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1.0000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0.9981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1048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extLst>
                  <a:ext uri="{0D108BD9-81ED-4DB2-BD59-A6C34878D82A}">
                    <a16:rowId xmlns:a16="http://schemas.microsoft.com/office/drawing/2014/main" val="2865637739"/>
                  </a:ext>
                </a:extLst>
              </a:tr>
              <a:tr h="244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FTP Patator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1.0000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0.9993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1436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extLst>
                  <a:ext uri="{0D108BD9-81ED-4DB2-BD59-A6C34878D82A}">
                    <a16:rowId xmlns:a16="http://schemas.microsoft.com/office/drawing/2014/main" val="35291128"/>
                  </a:ext>
                </a:extLst>
              </a:tr>
              <a:tr h="244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Heartbleed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1.0000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2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extLst>
                  <a:ext uri="{0D108BD9-81ED-4DB2-BD59-A6C34878D82A}">
                    <a16:rowId xmlns:a16="http://schemas.microsoft.com/office/drawing/2014/main" val="4203781591"/>
                  </a:ext>
                </a:extLst>
              </a:tr>
              <a:tr h="244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Infiltration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0.5000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0.6700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0.5000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6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12207"/>
                  </a:ext>
                </a:extLst>
              </a:tr>
              <a:tr h="244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Portscan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0.9900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1.0000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0.9997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0.0003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28728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extLst>
                  <a:ext uri="{0D108BD9-81ED-4DB2-BD59-A6C34878D82A}">
                    <a16:rowId xmlns:a16="http://schemas.microsoft.com/office/drawing/2014/main" val="2199399865"/>
                  </a:ext>
                </a:extLst>
              </a:tr>
              <a:tr h="244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SSH Patator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1.0000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0.9991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1067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extLst>
                  <a:ext uri="{0D108BD9-81ED-4DB2-BD59-A6C34878D82A}">
                    <a16:rowId xmlns:a16="http://schemas.microsoft.com/office/drawing/2014/main" val="1566573674"/>
                  </a:ext>
                </a:extLst>
              </a:tr>
              <a:tr h="244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Web Attack Brute Force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0.7300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0.8200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0.7700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0.8199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0.0010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272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422063"/>
                  </a:ext>
                </a:extLst>
              </a:tr>
              <a:tr h="244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Web Attack Sql Injection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0.0000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0.0000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0.0000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4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742053"/>
                  </a:ext>
                </a:extLst>
              </a:tr>
              <a:tr h="244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Web Attack XSS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0.4700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0.3200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0.3800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0.3162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0.0001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117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746859"/>
                  </a:ext>
                </a:extLst>
              </a:tr>
            </a:tbl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CC2AF13-414E-0AF5-1392-0CF7A865DFED}"/>
              </a:ext>
            </a:extLst>
          </p:cNvPr>
          <p:cNvSpPr txBox="1">
            <a:spLocks/>
          </p:cNvSpPr>
          <p:nvPr/>
        </p:nvSpPr>
        <p:spPr>
          <a:xfrm>
            <a:off x="616530" y="1318276"/>
            <a:ext cx="11095256" cy="38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0" kern="1200" baseline="0">
                <a:solidFill>
                  <a:srgbClr val="556169"/>
                </a:solidFill>
                <a:latin typeface="Georgia"/>
                <a:ea typeface="+mn-ea"/>
                <a:cs typeface="Georgia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XGBoost- Feature Reduced Dataset</a:t>
            </a:r>
            <a:endParaRPr lang="en-C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96BB54-2B8E-E529-5F6D-3DD0767DA75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F464E87-4A5F-4AB8-88CE-703EEBB79EA4}" type="slidenum">
              <a:rPr lang="en-CY" smtClean="0"/>
              <a:t>12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179987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02F9-E630-4F1F-05AE-F04C0828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3354"/>
            <a:ext cx="9835200" cy="413268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Results &amp; Discussion (4)</a:t>
            </a:r>
            <a:endParaRPr lang="en-CY" sz="2400" dirty="0"/>
          </a:p>
        </p:txBody>
      </p:sp>
      <p:pic>
        <p:nvPicPr>
          <p:cNvPr id="7" name="Content Placeholder 6" descr="A purple and yellow chart&#10;&#10;Description automatically generated">
            <a:extLst>
              <a:ext uri="{FF2B5EF4-FFF2-40B4-BE49-F238E27FC236}">
                <a16:creationId xmlns:a16="http://schemas.microsoft.com/office/drawing/2014/main" id="{32825B4C-AB6A-BE04-1762-D24659A1A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5" r="25525" b="4373"/>
          <a:stretch/>
        </p:blipFill>
        <p:spPr>
          <a:xfrm>
            <a:off x="5845216" y="936629"/>
            <a:ext cx="6094954" cy="557991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1C9E7-B10D-9E66-DCEC-EFFC4B1281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36629"/>
            <a:ext cx="11095256" cy="3841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Final Models Selected</a:t>
            </a:r>
            <a:endParaRPr lang="en-CY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98C9D09-28F8-BBD6-5FE6-4CF3BD8F9658}"/>
              </a:ext>
            </a:extLst>
          </p:cNvPr>
          <p:cNvGraphicFramePr>
            <a:graphicFrameLocks noGrp="1"/>
          </p:cNvGraphicFramePr>
          <p:nvPr>
            <p:ph type="pic" sz="quarter" idx="14"/>
            <p:extLst>
              <p:ext uri="{D42A27DB-BD31-4B8C-83A1-F6EECF244321}">
                <p14:modId xmlns:p14="http://schemas.microsoft.com/office/powerpoint/2010/main" val="3181496556"/>
              </p:ext>
            </p:extLst>
          </p:nvPr>
        </p:nvGraphicFramePr>
        <p:xfrm>
          <a:off x="616530" y="1828962"/>
          <a:ext cx="5055399" cy="4092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450">
                  <a:extLst>
                    <a:ext uri="{9D8B030D-6E8A-4147-A177-3AD203B41FA5}">
                      <a16:colId xmlns:a16="http://schemas.microsoft.com/office/drawing/2014/main" val="3546553620"/>
                    </a:ext>
                  </a:extLst>
                </a:gridCol>
                <a:gridCol w="664511">
                  <a:extLst>
                    <a:ext uri="{9D8B030D-6E8A-4147-A177-3AD203B41FA5}">
                      <a16:colId xmlns:a16="http://schemas.microsoft.com/office/drawing/2014/main" val="2489988465"/>
                    </a:ext>
                  </a:extLst>
                </a:gridCol>
                <a:gridCol w="517983">
                  <a:extLst>
                    <a:ext uri="{9D8B030D-6E8A-4147-A177-3AD203B41FA5}">
                      <a16:colId xmlns:a16="http://schemas.microsoft.com/office/drawing/2014/main" val="2487372834"/>
                    </a:ext>
                  </a:extLst>
                </a:gridCol>
                <a:gridCol w="517982">
                  <a:extLst>
                    <a:ext uri="{9D8B030D-6E8A-4147-A177-3AD203B41FA5}">
                      <a16:colId xmlns:a16="http://schemas.microsoft.com/office/drawing/2014/main" val="1602840198"/>
                    </a:ext>
                  </a:extLst>
                </a:gridCol>
                <a:gridCol w="663357">
                  <a:extLst>
                    <a:ext uri="{9D8B030D-6E8A-4147-A177-3AD203B41FA5}">
                      <a16:colId xmlns:a16="http://schemas.microsoft.com/office/drawing/2014/main" val="2841601745"/>
                    </a:ext>
                  </a:extLst>
                </a:gridCol>
                <a:gridCol w="517983">
                  <a:extLst>
                    <a:ext uri="{9D8B030D-6E8A-4147-A177-3AD203B41FA5}">
                      <a16:colId xmlns:a16="http://schemas.microsoft.com/office/drawing/2014/main" val="2593426253"/>
                    </a:ext>
                  </a:extLst>
                </a:gridCol>
                <a:gridCol w="579133">
                  <a:extLst>
                    <a:ext uri="{9D8B030D-6E8A-4147-A177-3AD203B41FA5}">
                      <a16:colId xmlns:a16="http://schemas.microsoft.com/office/drawing/2014/main" val="3232176366"/>
                    </a:ext>
                  </a:extLst>
                </a:gridCol>
              </a:tblGrid>
              <a:tr h="4461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 Traffic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F1-Score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FPR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Support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extLst>
                  <a:ext uri="{0D108BD9-81ED-4DB2-BD59-A6C34878D82A}">
                    <a16:rowId xmlns:a16="http://schemas.microsoft.com/office/drawing/2014/main" val="1959938055"/>
                  </a:ext>
                </a:extLst>
              </a:tr>
              <a:tr h="2430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Benign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1.0000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0.99</a:t>
                      </a:r>
                      <a:r>
                        <a:rPr lang="en-GB" sz="1100" u="none" strike="noStrike" dirty="0">
                          <a:effectLst/>
                        </a:rPr>
                        <a:t>89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0.0090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410865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extLst>
                  <a:ext uri="{0D108BD9-81ED-4DB2-BD59-A6C34878D82A}">
                    <a16:rowId xmlns:a16="http://schemas.microsoft.com/office/drawing/2014/main" val="515327453"/>
                  </a:ext>
                </a:extLst>
              </a:tr>
              <a:tr h="2430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Bot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0.6800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0.9300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0.7800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0.9266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0.0003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354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957174"/>
                  </a:ext>
                </a:extLst>
              </a:tr>
              <a:tr h="2430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DDoS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1.0000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0.9998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23160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extLst>
                  <a:ext uri="{0D108BD9-81ED-4DB2-BD59-A6C34878D82A}">
                    <a16:rowId xmlns:a16="http://schemas.microsoft.com/office/drawing/2014/main" val="2710955853"/>
                  </a:ext>
                </a:extLst>
              </a:tr>
              <a:tr h="2430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DoS Golden Eye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0.9990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0.9900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0.9973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0.0001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1861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extLst>
                  <a:ext uri="{0D108BD9-81ED-4DB2-BD59-A6C34878D82A}">
                    <a16:rowId xmlns:a16="http://schemas.microsoft.com/office/drawing/2014/main" val="309185752"/>
                  </a:ext>
                </a:extLst>
              </a:tr>
              <a:tr h="2430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DoS Hulk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0.9800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0.9900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0.9786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0.0001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41626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extLst>
                  <a:ext uri="{0D108BD9-81ED-4DB2-BD59-A6C34878D82A}">
                    <a16:rowId xmlns:a16="http://schemas.microsoft.com/office/drawing/2014/main" val="4172983798"/>
                  </a:ext>
                </a:extLst>
              </a:tr>
              <a:tr h="2430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DoS Slowhttptest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0.9700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0.9900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0.9800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0.9920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0.0001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994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extLst>
                  <a:ext uri="{0D108BD9-81ED-4DB2-BD59-A6C34878D82A}">
                    <a16:rowId xmlns:a16="http://schemas.microsoft.com/office/drawing/2014/main" val="3161725731"/>
                  </a:ext>
                </a:extLst>
              </a:tr>
              <a:tr h="2430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DoS Slowloris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0.9900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0.9800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0.9800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0.9809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1048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extLst>
                  <a:ext uri="{0D108BD9-81ED-4DB2-BD59-A6C34878D82A}">
                    <a16:rowId xmlns:a16="http://schemas.microsoft.com/office/drawing/2014/main" val="1449284864"/>
                  </a:ext>
                </a:extLst>
              </a:tr>
              <a:tr h="2430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FTP Patator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1.0000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0.9993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1436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extLst>
                  <a:ext uri="{0D108BD9-81ED-4DB2-BD59-A6C34878D82A}">
                    <a16:rowId xmlns:a16="http://schemas.microsoft.com/office/drawing/2014/main" val="1320523879"/>
                  </a:ext>
                </a:extLst>
              </a:tr>
              <a:tr h="2430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Heartbleed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1.0000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2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extLst>
                  <a:ext uri="{0D108BD9-81ED-4DB2-BD59-A6C34878D82A}">
                    <a16:rowId xmlns:a16="http://schemas.microsoft.com/office/drawing/2014/main" val="1927639515"/>
                  </a:ext>
                </a:extLst>
              </a:tr>
              <a:tr h="2430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Infiltration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0.7100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0.8300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0.7700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0.8333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6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149377"/>
                  </a:ext>
                </a:extLst>
              </a:tr>
              <a:tr h="2430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Portscan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0.9900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1.0000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0.9977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0.0004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28728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extLst>
                  <a:ext uri="{0D108BD9-81ED-4DB2-BD59-A6C34878D82A}">
                    <a16:rowId xmlns:a16="http://schemas.microsoft.com/office/drawing/2014/main" val="2605213975"/>
                  </a:ext>
                </a:extLst>
              </a:tr>
              <a:tr h="2430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SSH Patator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1.0000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0.9991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1067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extLst>
                  <a:ext uri="{0D108BD9-81ED-4DB2-BD59-A6C34878D82A}">
                    <a16:rowId xmlns:a16="http://schemas.microsoft.com/office/drawing/2014/main" val="203380803"/>
                  </a:ext>
                </a:extLst>
              </a:tr>
              <a:tr h="2430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Web Attack Brute Force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0.7600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0.6800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0.7200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0.6801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272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313370"/>
                  </a:ext>
                </a:extLst>
              </a:tr>
              <a:tr h="2430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Web Attack Sql Injection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1.0000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0.2500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0.4000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0.2500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0.0000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4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501290"/>
                  </a:ext>
                </a:extLst>
              </a:tr>
              <a:tr h="2430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Web Attack XSS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0.4000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0.5100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0.4500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0.5128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>
                          <a:effectLst/>
                        </a:rPr>
                        <a:t>0.0001</a:t>
                      </a:r>
                      <a:endParaRPr lang="en-C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Y" sz="1100" u="none" strike="noStrike" dirty="0">
                          <a:effectLst/>
                        </a:rPr>
                        <a:t>117</a:t>
                      </a:r>
                      <a:endParaRPr lang="en-C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41486"/>
                  </a:ext>
                </a:extLst>
              </a:tr>
            </a:tbl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F173A8B-4049-1B90-5431-B2240922ACBE}"/>
              </a:ext>
            </a:extLst>
          </p:cNvPr>
          <p:cNvSpPr txBox="1">
            <a:spLocks/>
          </p:cNvSpPr>
          <p:nvPr/>
        </p:nvSpPr>
        <p:spPr>
          <a:xfrm>
            <a:off x="609600" y="1318276"/>
            <a:ext cx="6094954" cy="38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0" kern="1200" baseline="0">
                <a:solidFill>
                  <a:srgbClr val="556169"/>
                </a:solidFill>
                <a:latin typeface="Georgia"/>
                <a:ea typeface="+mn-ea"/>
                <a:cs typeface="Georgia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Decision Trees Feature Reduced and Resampled</a:t>
            </a:r>
            <a:endParaRPr lang="en-C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6E2EBA-EB6F-7DA2-65C0-7C7209C80ED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F464E87-4A5F-4AB8-88CE-703EEBB79EA4}" type="slidenum">
              <a:rPr lang="en-CY" smtClean="0"/>
              <a:t>13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946636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02F9-E630-4F1F-05AE-F04C0828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3354"/>
            <a:ext cx="9835200" cy="413268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Results &amp; Discussion (5)</a:t>
            </a:r>
            <a:endParaRPr lang="en-CY" sz="2400" dirty="0"/>
          </a:p>
        </p:txBody>
      </p:sp>
      <p:pic>
        <p:nvPicPr>
          <p:cNvPr id="7" name="Content Placeholder 6" descr="A purple and yellow chart&#10;&#10;Description automatically generated">
            <a:extLst>
              <a:ext uri="{FF2B5EF4-FFF2-40B4-BE49-F238E27FC236}">
                <a16:creationId xmlns:a16="http://schemas.microsoft.com/office/drawing/2014/main" id="{32825B4C-AB6A-BE04-1762-D24659A1A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5" r="25525" b="4373"/>
          <a:stretch/>
        </p:blipFill>
        <p:spPr>
          <a:xfrm>
            <a:off x="6264850" y="1320803"/>
            <a:ext cx="5675320" cy="51957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1C9E7-B10D-9E66-DCEC-EFFC4B1281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36629"/>
            <a:ext cx="11095256" cy="38417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Ablation Study: Classifier Effect 								</a:t>
            </a:r>
            <a:endParaRPr lang="en-CY" sz="2000" dirty="0"/>
          </a:p>
        </p:txBody>
      </p:sp>
      <p:pic>
        <p:nvPicPr>
          <p:cNvPr id="8" name="Content Placeholder 6" descr="A chart with numbers and a bar chart&#10;&#10;Description automatically generated with medium confidence">
            <a:extLst>
              <a:ext uri="{FF2B5EF4-FFF2-40B4-BE49-F238E27FC236}">
                <a16:creationId xmlns:a16="http://schemas.microsoft.com/office/drawing/2014/main" id="{9701CE9B-BE82-2403-2B47-0C204C0682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9" t="19594" r="25537" b="4526"/>
          <a:stretch/>
        </p:blipFill>
        <p:spPr>
          <a:xfrm>
            <a:off x="453809" y="1320804"/>
            <a:ext cx="5703419" cy="5195743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31C4E99-E0C9-E426-5D72-5229927D494C}"/>
              </a:ext>
            </a:extLst>
          </p:cNvPr>
          <p:cNvSpPr txBox="1">
            <a:spLocks/>
          </p:cNvSpPr>
          <p:nvPr/>
        </p:nvSpPr>
        <p:spPr>
          <a:xfrm>
            <a:off x="2453268" y="6242559"/>
            <a:ext cx="2940366" cy="2739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0" kern="1200" baseline="0">
                <a:solidFill>
                  <a:srgbClr val="556169"/>
                </a:solidFill>
                <a:latin typeface="Georgia"/>
                <a:ea typeface="+mn-ea"/>
                <a:cs typeface="Georgia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200" dirty="0"/>
              <a:t>XGBoost &amp; Feature Reduced Dataset								</a:t>
            </a:r>
            <a:endParaRPr lang="en-CY" sz="120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B6B7074-D6F6-B836-466A-737EA3E93D9F}"/>
              </a:ext>
            </a:extLst>
          </p:cNvPr>
          <p:cNvSpPr txBox="1">
            <a:spLocks/>
          </p:cNvSpPr>
          <p:nvPr/>
        </p:nvSpPr>
        <p:spPr>
          <a:xfrm>
            <a:off x="7879845" y="6242559"/>
            <a:ext cx="3520204" cy="2739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0" kern="1200" baseline="0">
                <a:solidFill>
                  <a:srgbClr val="556169"/>
                </a:solidFill>
                <a:latin typeface="Georgia"/>
                <a:ea typeface="+mn-ea"/>
                <a:cs typeface="Georgia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200" dirty="0"/>
              <a:t>DT &amp; Feature Reduced and  Resampled Dataset								</a:t>
            </a:r>
            <a:endParaRPr lang="en-CY" sz="12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B8C0E5-3AB6-DA3E-C1BC-E4322A50D497}"/>
              </a:ext>
            </a:extLst>
          </p:cNvPr>
          <p:cNvSpPr/>
          <p:nvPr/>
        </p:nvSpPr>
        <p:spPr>
          <a:xfrm>
            <a:off x="1669774" y="1504600"/>
            <a:ext cx="569843" cy="49647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B2DECF-EB21-A5AB-5C26-A52D3F6482F0}"/>
              </a:ext>
            </a:extLst>
          </p:cNvPr>
          <p:cNvSpPr/>
          <p:nvPr/>
        </p:nvSpPr>
        <p:spPr>
          <a:xfrm>
            <a:off x="4154557" y="3730071"/>
            <a:ext cx="569843" cy="49647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29B00-2DCE-FB50-FF9F-52AD5C928127}"/>
              </a:ext>
            </a:extLst>
          </p:cNvPr>
          <p:cNvSpPr/>
          <p:nvPr/>
        </p:nvSpPr>
        <p:spPr>
          <a:xfrm>
            <a:off x="5108713" y="4572478"/>
            <a:ext cx="569843" cy="49647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3C465F-04C3-A41F-32C7-1DAC7BB68FB2}"/>
              </a:ext>
            </a:extLst>
          </p:cNvPr>
          <p:cNvSpPr/>
          <p:nvPr/>
        </p:nvSpPr>
        <p:spPr>
          <a:xfrm>
            <a:off x="5393634" y="4898495"/>
            <a:ext cx="569843" cy="49647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E1C09C-3269-B371-7FA8-6B9ACDD71C18}"/>
              </a:ext>
            </a:extLst>
          </p:cNvPr>
          <p:cNvSpPr/>
          <p:nvPr/>
        </p:nvSpPr>
        <p:spPr>
          <a:xfrm>
            <a:off x="5768804" y="5211043"/>
            <a:ext cx="569843" cy="49647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49FCD2-BED2-58C7-AC76-080A9C60CC22}"/>
              </a:ext>
            </a:extLst>
          </p:cNvPr>
          <p:cNvSpPr/>
          <p:nvPr/>
        </p:nvSpPr>
        <p:spPr>
          <a:xfrm>
            <a:off x="10885019" y="4553275"/>
            <a:ext cx="569843" cy="49647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33E948-6489-478B-E96A-B6EB3C0FB1A0}"/>
              </a:ext>
            </a:extLst>
          </p:cNvPr>
          <p:cNvSpPr/>
          <p:nvPr/>
        </p:nvSpPr>
        <p:spPr>
          <a:xfrm>
            <a:off x="9933349" y="3730071"/>
            <a:ext cx="569843" cy="49647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25790B4-57AA-18E6-8058-BB52FC35E163}"/>
              </a:ext>
            </a:extLst>
          </p:cNvPr>
          <p:cNvSpPr/>
          <p:nvPr/>
        </p:nvSpPr>
        <p:spPr>
          <a:xfrm>
            <a:off x="7393071" y="1504600"/>
            <a:ext cx="569843" cy="49647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8BD7DD-DCA8-D2DE-6EAE-84DDE9EBA805}"/>
              </a:ext>
            </a:extLst>
          </p:cNvPr>
          <p:cNvSpPr/>
          <p:nvPr/>
        </p:nvSpPr>
        <p:spPr>
          <a:xfrm>
            <a:off x="11187301" y="4858739"/>
            <a:ext cx="569843" cy="49647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8732256-F5E6-AD7E-0E7F-46EB3B163DB4}"/>
              </a:ext>
            </a:extLst>
          </p:cNvPr>
          <p:cNvSpPr/>
          <p:nvPr/>
        </p:nvSpPr>
        <p:spPr>
          <a:xfrm>
            <a:off x="11527556" y="5164203"/>
            <a:ext cx="569843" cy="49647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3C140-48E9-8E74-43D3-86AC996411D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F464E87-4A5F-4AB8-88CE-703EEBB79EA4}" type="slidenum">
              <a:rPr lang="en-CY" smtClean="0"/>
              <a:t>14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93240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02F9-E630-4F1F-05AE-F04C0828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3354"/>
            <a:ext cx="9835200" cy="413268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Results &amp; Discussion (6)</a:t>
            </a:r>
            <a:endParaRPr lang="en-CY" sz="2400" dirty="0"/>
          </a:p>
        </p:txBody>
      </p:sp>
      <p:pic>
        <p:nvPicPr>
          <p:cNvPr id="7" name="Content Placeholder 6" descr="A purple and yellow chart&#10;&#10;Description automatically generated">
            <a:extLst>
              <a:ext uri="{FF2B5EF4-FFF2-40B4-BE49-F238E27FC236}">
                <a16:creationId xmlns:a16="http://schemas.microsoft.com/office/drawing/2014/main" id="{32825B4C-AB6A-BE04-1762-D24659A1A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5" r="25525" b="4373"/>
          <a:stretch/>
        </p:blipFill>
        <p:spPr>
          <a:xfrm>
            <a:off x="6264850" y="1320803"/>
            <a:ext cx="5675320" cy="51957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1C9E7-B10D-9E66-DCEC-EFFC4B1281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36629"/>
            <a:ext cx="11095256" cy="38417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Ablation Study: Resampling Effect   									</a:t>
            </a:r>
            <a:endParaRPr lang="en-CY" sz="20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2EC6CD4-0CD1-6D94-4450-34F58C42AF10}"/>
              </a:ext>
            </a:extLst>
          </p:cNvPr>
          <p:cNvSpPr txBox="1">
            <a:spLocks/>
          </p:cNvSpPr>
          <p:nvPr/>
        </p:nvSpPr>
        <p:spPr>
          <a:xfrm>
            <a:off x="7861610" y="6242559"/>
            <a:ext cx="3573374" cy="2739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0" kern="1200" baseline="0">
                <a:solidFill>
                  <a:srgbClr val="556169"/>
                </a:solidFill>
                <a:latin typeface="Georgia"/>
                <a:ea typeface="+mn-ea"/>
                <a:cs typeface="Georgia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200" dirty="0"/>
              <a:t>DT &amp; Feature Reduced and  Resampled Dataset								</a:t>
            </a:r>
            <a:endParaRPr lang="en-CY" sz="1200" dirty="0"/>
          </a:p>
        </p:txBody>
      </p:sp>
      <p:pic>
        <p:nvPicPr>
          <p:cNvPr id="8" name="Picture 7" descr="A colorful chart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CD683951-2D9B-8F65-96F1-70C1CC09E8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" t="19755" r="25651" b="6156"/>
          <a:stretch/>
        </p:blipFill>
        <p:spPr>
          <a:xfrm>
            <a:off x="481908" y="1268681"/>
            <a:ext cx="5675320" cy="5110872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55E2CE4-5580-DC03-7D83-0D84C0D6286E}"/>
              </a:ext>
            </a:extLst>
          </p:cNvPr>
          <p:cNvSpPr txBox="1">
            <a:spLocks/>
          </p:cNvSpPr>
          <p:nvPr/>
        </p:nvSpPr>
        <p:spPr>
          <a:xfrm>
            <a:off x="2341415" y="6242559"/>
            <a:ext cx="2676736" cy="2739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0" kern="1200" baseline="0">
                <a:solidFill>
                  <a:srgbClr val="556169"/>
                </a:solidFill>
                <a:latin typeface="Georgia"/>
                <a:ea typeface="+mn-ea"/>
                <a:cs typeface="Georgia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200" dirty="0"/>
              <a:t>DT &amp; Feature Reduced Dataset								</a:t>
            </a:r>
            <a:endParaRPr lang="en-CY" sz="12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6F57A4-33DF-2755-C96A-0E1780317E1C}"/>
              </a:ext>
            </a:extLst>
          </p:cNvPr>
          <p:cNvSpPr/>
          <p:nvPr/>
        </p:nvSpPr>
        <p:spPr>
          <a:xfrm>
            <a:off x="11527556" y="5164203"/>
            <a:ext cx="569843" cy="49647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B49432-2772-90D9-0C36-5B283B5F045E}"/>
              </a:ext>
            </a:extLst>
          </p:cNvPr>
          <p:cNvSpPr/>
          <p:nvPr/>
        </p:nvSpPr>
        <p:spPr>
          <a:xfrm>
            <a:off x="11232568" y="4851706"/>
            <a:ext cx="569843" cy="49647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744852-5367-BDDC-194D-63F6EA16CA2A}"/>
              </a:ext>
            </a:extLst>
          </p:cNvPr>
          <p:cNvSpPr/>
          <p:nvPr/>
        </p:nvSpPr>
        <p:spPr>
          <a:xfrm>
            <a:off x="10893836" y="4603466"/>
            <a:ext cx="569843" cy="49647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E1D5074-4A20-9F26-A16E-511FE8C3921B}"/>
              </a:ext>
            </a:extLst>
          </p:cNvPr>
          <p:cNvSpPr/>
          <p:nvPr/>
        </p:nvSpPr>
        <p:spPr>
          <a:xfrm>
            <a:off x="7425155" y="1496490"/>
            <a:ext cx="569843" cy="49647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056D2B-EA68-BDD9-424C-6CD02AB642FF}"/>
              </a:ext>
            </a:extLst>
          </p:cNvPr>
          <p:cNvSpPr/>
          <p:nvPr/>
        </p:nvSpPr>
        <p:spPr>
          <a:xfrm>
            <a:off x="9874957" y="3732863"/>
            <a:ext cx="569843" cy="49647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FAD327-5924-1978-637C-25FDC6B3C744}"/>
              </a:ext>
            </a:extLst>
          </p:cNvPr>
          <p:cNvSpPr/>
          <p:nvPr/>
        </p:nvSpPr>
        <p:spPr>
          <a:xfrm>
            <a:off x="9668650" y="3484624"/>
            <a:ext cx="569843" cy="49647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BDE7E4-936D-EFA0-9607-AD147472C43D}"/>
              </a:ext>
            </a:extLst>
          </p:cNvPr>
          <p:cNvSpPr/>
          <p:nvPr/>
        </p:nvSpPr>
        <p:spPr>
          <a:xfrm>
            <a:off x="5695007" y="5142016"/>
            <a:ext cx="569843" cy="49647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B3EC8C-6754-95ED-4D04-9B792C2A70FE}"/>
              </a:ext>
            </a:extLst>
          </p:cNvPr>
          <p:cNvSpPr/>
          <p:nvPr/>
        </p:nvSpPr>
        <p:spPr>
          <a:xfrm>
            <a:off x="5451015" y="4837397"/>
            <a:ext cx="569843" cy="49647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BF9A685-10B0-FFFD-CDE1-D58BE88A4483}"/>
              </a:ext>
            </a:extLst>
          </p:cNvPr>
          <p:cNvSpPr/>
          <p:nvPr/>
        </p:nvSpPr>
        <p:spPr>
          <a:xfrm>
            <a:off x="5125164" y="4589158"/>
            <a:ext cx="569843" cy="49647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9DCD96-3327-3827-9A9F-3EB126BF0006}"/>
              </a:ext>
            </a:extLst>
          </p:cNvPr>
          <p:cNvSpPr/>
          <p:nvPr/>
        </p:nvSpPr>
        <p:spPr>
          <a:xfrm>
            <a:off x="4178822" y="3719611"/>
            <a:ext cx="569843" cy="49647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FDEE5C-A780-C484-9285-E8B01061649F}"/>
              </a:ext>
            </a:extLst>
          </p:cNvPr>
          <p:cNvSpPr/>
          <p:nvPr/>
        </p:nvSpPr>
        <p:spPr>
          <a:xfrm>
            <a:off x="3844880" y="3466125"/>
            <a:ext cx="569843" cy="49647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708B90B-D821-F944-B10E-DA79CFFB9F40}"/>
              </a:ext>
            </a:extLst>
          </p:cNvPr>
          <p:cNvSpPr/>
          <p:nvPr/>
        </p:nvSpPr>
        <p:spPr>
          <a:xfrm>
            <a:off x="1581799" y="1422054"/>
            <a:ext cx="569843" cy="49647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16546A-4E75-CF56-7563-B823BE2B560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F464E87-4A5F-4AB8-88CE-703EEBB79EA4}" type="slidenum">
              <a:rPr lang="en-CY" smtClean="0"/>
              <a:t>15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599856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02F9-E630-4F1F-05AE-F04C0828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3354"/>
            <a:ext cx="9835200" cy="4132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/>
              <a:t>Conclusion</a:t>
            </a:r>
            <a:endParaRPr lang="en-CY" sz="230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291C797-C00E-8CD2-ACCE-2F7C961582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36626"/>
            <a:ext cx="11095256" cy="3841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5B67A06-54BC-3B0D-0748-026F480C0A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060294"/>
              </p:ext>
            </p:extLst>
          </p:nvPr>
        </p:nvGraphicFramePr>
        <p:xfrm>
          <a:off x="6583144" y="1320801"/>
          <a:ext cx="4580835" cy="4881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D3F3A80-101A-802D-36A7-50CCA7B66A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310944"/>
              </p:ext>
            </p:extLst>
          </p:nvPr>
        </p:nvGraphicFramePr>
        <p:xfrm>
          <a:off x="849521" y="2819648"/>
          <a:ext cx="4910670" cy="1883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668">
                  <a:extLst>
                    <a:ext uri="{9D8B030D-6E8A-4147-A177-3AD203B41FA5}">
                      <a16:colId xmlns:a16="http://schemas.microsoft.com/office/drawing/2014/main" val="2047380831"/>
                    </a:ext>
                  </a:extLst>
                </a:gridCol>
                <a:gridCol w="901796">
                  <a:extLst>
                    <a:ext uri="{9D8B030D-6E8A-4147-A177-3AD203B41FA5}">
                      <a16:colId xmlns:a16="http://schemas.microsoft.com/office/drawing/2014/main" val="7344271"/>
                    </a:ext>
                  </a:extLst>
                </a:gridCol>
                <a:gridCol w="720078">
                  <a:extLst>
                    <a:ext uri="{9D8B030D-6E8A-4147-A177-3AD203B41FA5}">
                      <a16:colId xmlns:a16="http://schemas.microsoft.com/office/drawing/2014/main" val="341863216"/>
                    </a:ext>
                  </a:extLst>
                </a:gridCol>
                <a:gridCol w="1360871">
                  <a:extLst>
                    <a:ext uri="{9D8B030D-6E8A-4147-A177-3AD203B41FA5}">
                      <a16:colId xmlns:a16="http://schemas.microsoft.com/office/drawing/2014/main" val="2211278411"/>
                    </a:ext>
                  </a:extLst>
                </a:gridCol>
                <a:gridCol w="1045257">
                  <a:extLst>
                    <a:ext uri="{9D8B030D-6E8A-4147-A177-3AD203B41FA5}">
                      <a16:colId xmlns:a16="http://schemas.microsoft.com/office/drawing/2014/main" val="368974987"/>
                    </a:ext>
                  </a:extLst>
                </a:gridCol>
              </a:tblGrid>
              <a:tr h="1107758">
                <a:tc>
                  <a:txBody>
                    <a:bodyPr/>
                    <a:lstStyle/>
                    <a:p>
                      <a:r>
                        <a:rPr lang="en-US" sz="1400" dirty="0"/>
                        <a:t>Model</a:t>
                      </a:r>
                      <a:endParaRPr lang="en-CY" sz="1400" dirty="0"/>
                    </a:p>
                  </a:txBody>
                  <a:tcPr marL="47294" marR="47294" marT="23647" marB="2364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Accuracy</a:t>
                      </a:r>
                      <a:endParaRPr lang="en-CY" sz="1400"/>
                    </a:p>
                  </a:txBody>
                  <a:tcPr marL="47294" marR="47294" marT="23647" marB="2364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F1-Score</a:t>
                      </a:r>
                      <a:endParaRPr lang="en-CY" sz="1400" dirty="0"/>
                    </a:p>
                  </a:txBody>
                  <a:tcPr marL="47294" marR="47294" marT="23647" marB="2364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Training Time Complexity</a:t>
                      </a:r>
                    </a:p>
                    <a:p>
                      <a:r>
                        <a:rPr lang="en-US" sz="1400" dirty="0"/>
                        <a:t>(CPU seconds)</a:t>
                      </a:r>
                      <a:endParaRPr lang="en-CY" sz="1400" dirty="0"/>
                    </a:p>
                  </a:txBody>
                  <a:tcPr marL="47294" marR="47294" marT="23647" marB="2364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Inference Time Complexity</a:t>
                      </a:r>
                    </a:p>
                    <a:p>
                      <a:r>
                        <a:rPr lang="en-US" sz="1400"/>
                        <a:t>(CPU seconds)</a:t>
                      </a:r>
                      <a:endParaRPr lang="en-CY" sz="1400"/>
                    </a:p>
                  </a:txBody>
                  <a:tcPr marL="47294" marR="47294" marT="23647" marB="23647"/>
                </a:tc>
                <a:extLst>
                  <a:ext uri="{0D108BD9-81ED-4DB2-BD59-A6C34878D82A}">
                    <a16:rowId xmlns:a16="http://schemas.microsoft.com/office/drawing/2014/main" val="1992421006"/>
                  </a:ext>
                </a:extLst>
              </a:tr>
              <a:tr h="281422">
                <a:tc>
                  <a:txBody>
                    <a:bodyPr/>
                    <a:lstStyle/>
                    <a:p>
                      <a:r>
                        <a:rPr lang="en-US" sz="1400"/>
                        <a:t>XGBoost</a:t>
                      </a:r>
                      <a:endParaRPr lang="en-CY" sz="1400"/>
                    </a:p>
                  </a:txBody>
                  <a:tcPr marL="47294" marR="47294" marT="23647" marB="2364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0.9990</a:t>
                      </a:r>
                      <a:endParaRPr lang="en-CY" sz="1400"/>
                    </a:p>
                  </a:txBody>
                  <a:tcPr marL="47294" marR="47294" marT="23647" marB="2364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0.9996</a:t>
                      </a:r>
                      <a:endParaRPr lang="en-CY" sz="1400"/>
                    </a:p>
                  </a:txBody>
                  <a:tcPr marL="47294" marR="47294" marT="23647" marB="2364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1755 sec</a:t>
                      </a:r>
                      <a:endParaRPr lang="en-CY" sz="1400"/>
                    </a:p>
                  </a:txBody>
                  <a:tcPr marL="47294" marR="47294" marT="23647" marB="2364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1.44 sec</a:t>
                      </a:r>
                      <a:endParaRPr lang="en-CY" sz="1400"/>
                    </a:p>
                  </a:txBody>
                  <a:tcPr marL="47294" marR="47294" marT="23647" marB="23647"/>
                </a:tc>
                <a:extLst>
                  <a:ext uri="{0D108BD9-81ED-4DB2-BD59-A6C34878D82A}">
                    <a16:rowId xmlns:a16="http://schemas.microsoft.com/office/drawing/2014/main" val="2173641874"/>
                  </a:ext>
                </a:extLst>
              </a:tr>
              <a:tr h="488006">
                <a:tc>
                  <a:txBody>
                    <a:bodyPr/>
                    <a:lstStyle/>
                    <a:p>
                      <a:r>
                        <a:rPr lang="en-US" sz="1400"/>
                        <a:t>Decision Tree</a:t>
                      </a:r>
                      <a:endParaRPr lang="en-CY" sz="1400"/>
                    </a:p>
                  </a:txBody>
                  <a:tcPr marL="47294" marR="47294" marT="23647" marB="2364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0.9968</a:t>
                      </a:r>
                      <a:endParaRPr lang="en-CY" sz="1400"/>
                    </a:p>
                  </a:txBody>
                  <a:tcPr marL="47294" marR="47294" marT="23647" marB="2364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0.9986</a:t>
                      </a:r>
                      <a:endParaRPr lang="en-CY" sz="1400"/>
                    </a:p>
                  </a:txBody>
                  <a:tcPr marL="47294" marR="47294" marT="23647" marB="2364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485 sec</a:t>
                      </a:r>
                      <a:endParaRPr lang="en-CY" sz="1400"/>
                    </a:p>
                  </a:txBody>
                  <a:tcPr marL="47294" marR="47294" marT="23647" marB="2364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0.29 sec</a:t>
                      </a:r>
                      <a:endParaRPr lang="en-CY" sz="1400" dirty="0"/>
                    </a:p>
                  </a:txBody>
                  <a:tcPr marL="47294" marR="47294" marT="23647" marB="23647"/>
                </a:tc>
                <a:extLst>
                  <a:ext uri="{0D108BD9-81ED-4DB2-BD59-A6C34878D82A}">
                    <a16:rowId xmlns:a16="http://schemas.microsoft.com/office/drawing/2014/main" val="326242241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E85A1-46D1-44D9-5FDA-1F7EAC3CAF4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F464E87-4A5F-4AB8-88CE-703EEBB79EA4}" type="slidenum">
              <a:rPr lang="en-CY" smtClean="0"/>
              <a:t>16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86380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136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02F9-E630-4F1F-05AE-F04C0828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3354"/>
            <a:ext cx="9835200" cy="413268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Results &amp; Discussion (6)</a:t>
            </a:r>
            <a:endParaRPr lang="en-CY" sz="2400" dirty="0"/>
          </a:p>
        </p:txBody>
      </p:sp>
      <p:pic>
        <p:nvPicPr>
          <p:cNvPr id="7" name="Content Placeholder 6" descr="A purple and yellow chart&#10;&#10;Description automatically generated">
            <a:extLst>
              <a:ext uri="{FF2B5EF4-FFF2-40B4-BE49-F238E27FC236}">
                <a16:creationId xmlns:a16="http://schemas.microsoft.com/office/drawing/2014/main" id="{32825B4C-AB6A-BE04-1762-D24659A1A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5" r="25525" b="4373"/>
          <a:stretch/>
        </p:blipFill>
        <p:spPr>
          <a:xfrm>
            <a:off x="6264850" y="1320803"/>
            <a:ext cx="5675320" cy="51957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1C9E7-B10D-9E66-DCEC-EFFC4B1281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36629"/>
            <a:ext cx="11095256" cy="38417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Ablation Study: Resampling Effect   									</a:t>
            </a:r>
            <a:endParaRPr lang="en-CY" sz="20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2EC6CD4-0CD1-6D94-4450-34F58C42AF10}"/>
              </a:ext>
            </a:extLst>
          </p:cNvPr>
          <p:cNvSpPr txBox="1">
            <a:spLocks/>
          </p:cNvSpPr>
          <p:nvPr/>
        </p:nvSpPr>
        <p:spPr>
          <a:xfrm>
            <a:off x="8758248" y="6242559"/>
            <a:ext cx="2676736" cy="2739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0" kern="1200" baseline="0">
                <a:solidFill>
                  <a:srgbClr val="556169"/>
                </a:solidFill>
                <a:latin typeface="Georgia"/>
                <a:ea typeface="+mn-ea"/>
                <a:cs typeface="Georgia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200" dirty="0"/>
              <a:t>DT &amp; Reduced Resampled Dataset								</a:t>
            </a:r>
            <a:endParaRPr lang="en-CY" sz="120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8A81B3B-1159-8F12-5379-7F6B01D1DD4B}"/>
              </a:ext>
            </a:extLst>
          </p:cNvPr>
          <p:cNvSpPr txBox="1">
            <a:spLocks/>
          </p:cNvSpPr>
          <p:nvPr/>
        </p:nvSpPr>
        <p:spPr>
          <a:xfrm>
            <a:off x="1098492" y="6242559"/>
            <a:ext cx="2676736" cy="2739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0" kern="1200" baseline="0">
                <a:solidFill>
                  <a:srgbClr val="556169"/>
                </a:solidFill>
                <a:latin typeface="Georgia"/>
                <a:ea typeface="+mn-ea"/>
                <a:cs typeface="Georgia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200" dirty="0"/>
              <a:t>DT &amp; Original Dataset								</a:t>
            </a:r>
            <a:endParaRPr lang="en-CY" sz="1200" dirty="0"/>
          </a:p>
        </p:txBody>
      </p:sp>
      <p:pic>
        <p:nvPicPr>
          <p:cNvPr id="5" name="Picture 4" descr="A colorful chart with numbers and letters&#10;&#10;Description automatically generated with medium confidence">
            <a:extLst>
              <a:ext uri="{FF2B5EF4-FFF2-40B4-BE49-F238E27FC236}">
                <a16:creationId xmlns:a16="http://schemas.microsoft.com/office/drawing/2014/main" id="{AAFF1727-0A7F-DCE3-151D-EBC57B80C0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7" r="25604" b="6087"/>
          <a:stretch/>
        </p:blipFill>
        <p:spPr>
          <a:xfrm>
            <a:off x="548372" y="1320803"/>
            <a:ext cx="5608856" cy="5134896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55E2CE4-5580-DC03-7D83-0D84C0D6286E}"/>
              </a:ext>
            </a:extLst>
          </p:cNvPr>
          <p:cNvSpPr txBox="1">
            <a:spLocks/>
          </p:cNvSpPr>
          <p:nvPr/>
        </p:nvSpPr>
        <p:spPr>
          <a:xfrm>
            <a:off x="2536417" y="6242559"/>
            <a:ext cx="2676736" cy="2739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0" kern="1200" baseline="0">
                <a:solidFill>
                  <a:srgbClr val="556169"/>
                </a:solidFill>
                <a:latin typeface="Georgia"/>
                <a:ea typeface="+mn-ea"/>
                <a:cs typeface="Georgia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200" dirty="0"/>
              <a:t>DT &amp; Original Dataset								</a:t>
            </a:r>
            <a:endParaRPr lang="en-CY" sz="1200" dirty="0"/>
          </a:p>
        </p:txBody>
      </p:sp>
    </p:spTree>
    <p:extLst>
      <p:ext uri="{BB962C8B-B14F-4D97-AF65-F5344CB8AC3E}">
        <p14:creationId xmlns:p14="http://schemas.microsoft.com/office/powerpoint/2010/main" val="909094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C107-9EB2-FB22-4DF1-B567D700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</a:t>
            </a:r>
            <a:endParaRPr lang="en-CY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9CDEC7C-DBBA-3EBF-20C8-D23C7A1266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9720" y="1332278"/>
          <a:ext cx="971501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628">
                  <a:extLst>
                    <a:ext uri="{9D8B030D-6E8A-4147-A177-3AD203B41FA5}">
                      <a16:colId xmlns:a16="http://schemas.microsoft.com/office/drawing/2014/main" val="1568439346"/>
                    </a:ext>
                  </a:extLst>
                </a:gridCol>
                <a:gridCol w="1885952">
                  <a:extLst>
                    <a:ext uri="{9D8B030D-6E8A-4147-A177-3AD203B41FA5}">
                      <a16:colId xmlns:a16="http://schemas.microsoft.com/office/drawing/2014/main" val="439230712"/>
                    </a:ext>
                  </a:extLst>
                </a:gridCol>
                <a:gridCol w="1481262">
                  <a:extLst>
                    <a:ext uri="{9D8B030D-6E8A-4147-A177-3AD203B41FA5}">
                      <a16:colId xmlns:a16="http://schemas.microsoft.com/office/drawing/2014/main" val="2425808291"/>
                    </a:ext>
                  </a:extLst>
                </a:gridCol>
                <a:gridCol w="1796117">
                  <a:extLst>
                    <a:ext uri="{9D8B030D-6E8A-4147-A177-3AD203B41FA5}">
                      <a16:colId xmlns:a16="http://schemas.microsoft.com/office/drawing/2014/main" val="219923348"/>
                    </a:ext>
                  </a:extLst>
                </a:gridCol>
                <a:gridCol w="2803057">
                  <a:extLst>
                    <a:ext uri="{9D8B030D-6E8A-4147-A177-3AD203B41FA5}">
                      <a16:colId xmlns:a16="http://schemas.microsoft.com/office/drawing/2014/main" val="3551584041"/>
                    </a:ext>
                  </a:extLst>
                </a:gridCol>
              </a:tblGrid>
              <a:tr h="235831">
                <a:tc>
                  <a:txBody>
                    <a:bodyPr/>
                    <a:lstStyle/>
                    <a:p>
                      <a:r>
                        <a:rPr lang="en-US" sz="1800" dirty="0"/>
                        <a:t>Model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Recall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F1-Score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Accuracy</a:t>
                      </a:r>
                      <a:endParaRPr lang="en-CY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008975"/>
                  </a:ext>
                </a:extLst>
              </a:tr>
              <a:tr h="235831">
                <a:tc>
                  <a:txBody>
                    <a:bodyPr/>
                    <a:lstStyle/>
                    <a:p>
                      <a:r>
                        <a:rPr lang="en-US" sz="1800" dirty="0"/>
                        <a:t>DT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0.9990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0.9990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0.9990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0.9973</a:t>
                      </a:r>
                      <a:endParaRPr lang="en-CY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43788"/>
                  </a:ext>
                </a:extLst>
              </a:tr>
              <a:tr h="235831">
                <a:tc>
                  <a:txBody>
                    <a:bodyPr/>
                    <a:lstStyle/>
                    <a:p>
                      <a:r>
                        <a:rPr lang="en-US" sz="1800" dirty="0"/>
                        <a:t>RF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0.9988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0.9996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0.9991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0.9977</a:t>
                      </a:r>
                      <a:endParaRPr lang="en-CY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536968"/>
                  </a:ext>
                </a:extLst>
              </a:tr>
              <a:tr h="235831">
                <a:tc>
                  <a:txBody>
                    <a:bodyPr/>
                    <a:lstStyle/>
                    <a:p>
                      <a:r>
                        <a:rPr lang="en-US" sz="1800" dirty="0"/>
                        <a:t>K-NN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0.9981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0.9986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0.9985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0.9958</a:t>
                      </a:r>
                      <a:endParaRPr lang="en-CY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568803"/>
                  </a:ext>
                </a:extLst>
              </a:tr>
              <a:tr h="235831">
                <a:tc>
                  <a:txBody>
                    <a:bodyPr/>
                    <a:lstStyle/>
                    <a:p>
                      <a:r>
                        <a:rPr lang="en-US" sz="1800" dirty="0"/>
                        <a:t>Bagging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0.9991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0.9991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0.9991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0.9982</a:t>
                      </a:r>
                      <a:endParaRPr lang="en-CY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287903"/>
                  </a:ext>
                </a:extLst>
              </a:tr>
              <a:tr h="235831">
                <a:tc>
                  <a:txBody>
                    <a:bodyPr/>
                    <a:lstStyle/>
                    <a:p>
                      <a:r>
                        <a:rPr lang="en-US" sz="1800" dirty="0"/>
                        <a:t>XGBoost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0.9992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0.9995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0.9993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0.9985</a:t>
                      </a:r>
                      <a:endParaRPr lang="en-CY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909562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B9CE9-B3C8-D40C-CE52-484E1A98BE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Performance Evaluation for 5-Fold Cross Validation</a:t>
            </a:r>
            <a:endParaRPr lang="en-CY" dirty="0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C4FA98C5-C973-83BE-359D-2C1BF15F46FB}"/>
              </a:ext>
            </a:extLst>
          </p:cNvPr>
          <p:cNvGraphicFramePr>
            <a:graphicFrameLocks/>
          </p:cNvGraphicFramePr>
          <p:nvPr/>
        </p:nvGraphicFramePr>
        <p:xfrm>
          <a:off x="1299720" y="3957842"/>
          <a:ext cx="97150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657">
                  <a:extLst>
                    <a:ext uri="{9D8B030D-6E8A-4147-A177-3AD203B41FA5}">
                      <a16:colId xmlns:a16="http://schemas.microsoft.com/office/drawing/2014/main" val="1568439346"/>
                    </a:ext>
                  </a:extLst>
                </a:gridCol>
                <a:gridCol w="1849315">
                  <a:extLst>
                    <a:ext uri="{9D8B030D-6E8A-4147-A177-3AD203B41FA5}">
                      <a16:colId xmlns:a16="http://schemas.microsoft.com/office/drawing/2014/main" val="439230712"/>
                    </a:ext>
                  </a:extLst>
                </a:gridCol>
                <a:gridCol w="1452486">
                  <a:extLst>
                    <a:ext uri="{9D8B030D-6E8A-4147-A177-3AD203B41FA5}">
                      <a16:colId xmlns:a16="http://schemas.microsoft.com/office/drawing/2014/main" val="2425808291"/>
                    </a:ext>
                  </a:extLst>
                </a:gridCol>
                <a:gridCol w="1761224">
                  <a:extLst>
                    <a:ext uri="{9D8B030D-6E8A-4147-A177-3AD203B41FA5}">
                      <a16:colId xmlns:a16="http://schemas.microsoft.com/office/drawing/2014/main" val="219923348"/>
                    </a:ext>
                  </a:extLst>
                </a:gridCol>
                <a:gridCol w="2937334">
                  <a:extLst>
                    <a:ext uri="{9D8B030D-6E8A-4147-A177-3AD203B41FA5}">
                      <a16:colId xmlns:a16="http://schemas.microsoft.com/office/drawing/2014/main" val="3551584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Model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Precision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Recall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F1-Score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Accuracy</a:t>
                      </a:r>
                      <a:endParaRPr lang="en-CY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00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DT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0.9991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0.9991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0.9991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0.9978</a:t>
                      </a:r>
                      <a:endParaRPr lang="en-CY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4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RF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0.9991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0.9992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0.9991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0.9976</a:t>
                      </a:r>
                      <a:endParaRPr lang="en-CY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53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K-NN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0.9982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0.9987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0.9985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0.9969</a:t>
                      </a:r>
                      <a:endParaRPr lang="en-CY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56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Bagging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0.9991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0.9991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0.9991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0.9984</a:t>
                      </a:r>
                      <a:endParaRPr lang="en-CY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28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XGBoost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0.9992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0.9995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0.9993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0.9989</a:t>
                      </a:r>
                      <a:endParaRPr lang="en-CY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90956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294C7FD-DF0E-8B9D-547B-4731C58CEB23}"/>
              </a:ext>
            </a:extLst>
          </p:cNvPr>
          <p:cNvSpPr txBox="1"/>
          <p:nvPr/>
        </p:nvSpPr>
        <p:spPr>
          <a:xfrm>
            <a:off x="3437177" y="3573063"/>
            <a:ext cx="5440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5561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5-Fold Cross Validation Performance of baseline dataset </a:t>
            </a:r>
            <a:endParaRPr lang="en-CY" sz="1600" b="1" dirty="0" err="1">
              <a:solidFill>
                <a:srgbClr val="5561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CF9331-782E-5A6D-449C-BC05083CB826}"/>
              </a:ext>
            </a:extLst>
          </p:cNvPr>
          <p:cNvSpPr txBox="1"/>
          <p:nvPr/>
        </p:nvSpPr>
        <p:spPr>
          <a:xfrm>
            <a:off x="3437177" y="6196310"/>
            <a:ext cx="6190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5561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5-Fold Cross Validation Performance of reduced baseline dataset </a:t>
            </a:r>
            <a:endParaRPr lang="en-CY" sz="1600" b="1" dirty="0" err="1">
              <a:solidFill>
                <a:srgbClr val="5561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68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A7EB-8AB1-7A23-9191-FB781185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3354"/>
            <a:ext cx="9835200" cy="4132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300" dirty="0"/>
              <a:t>Introduction</a:t>
            </a:r>
            <a:endParaRPr lang="en-CY" sz="23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2495A78-5B15-F02C-7E25-58F732AD3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010571" cy="452596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Machine Learning (ML)-Intrusion Detection System (IDS).</a:t>
            </a:r>
          </a:p>
          <a:p>
            <a:pPr marL="1333475" lvl="1" indent="-342900">
              <a:buFont typeface="Arial" panose="020B0604020202020204" pitchFamily="34" charset="0"/>
              <a:buChar char="•"/>
            </a:pPr>
            <a:r>
              <a:rPr lang="en-US" dirty="0"/>
              <a:t>Create models that distinguish normal and malicious behaviors to stop a possible attack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Normal data constitutes most of the data traffic whereas malicious data occupies small percentage.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 imbalance can pose significant problems on the IDS performance.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Our aim was to develop a solution capable to handle the class imbalance problem while achieving a strong classification performance. 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94AAE8B7-7D0F-D062-3F97-90C5E9573E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36626"/>
            <a:ext cx="11095256" cy="38417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Motivation, Problem Definition, and Challenges</a:t>
            </a:r>
            <a:endParaRPr lang="en-US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5584925-7B40-470F-0274-ACCDFE569003}"/>
              </a:ext>
            </a:extLst>
          </p:cNvPr>
          <p:cNvGraphicFramePr>
            <a:graphicFrameLocks noGrp="1"/>
          </p:cNvGraphicFramePr>
          <p:nvPr>
            <p:ph type="pic" sz="quarter" idx="14"/>
            <p:extLst>
              <p:ext uri="{D42A27DB-BD31-4B8C-83A1-F6EECF244321}">
                <p14:modId xmlns:p14="http://schemas.microsoft.com/office/powerpoint/2010/main" val="3234030717"/>
              </p:ext>
            </p:extLst>
          </p:nvPr>
        </p:nvGraphicFramePr>
        <p:xfrm>
          <a:off x="6826250" y="1600200"/>
          <a:ext cx="4197506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041">
                  <a:extLst>
                    <a:ext uri="{9D8B030D-6E8A-4147-A177-3AD203B41FA5}">
                      <a16:colId xmlns:a16="http://schemas.microsoft.com/office/drawing/2014/main" val="1989140111"/>
                    </a:ext>
                  </a:extLst>
                </a:gridCol>
                <a:gridCol w="2100465">
                  <a:extLst>
                    <a:ext uri="{9D8B030D-6E8A-4147-A177-3AD203B41FA5}">
                      <a16:colId xmlns:a16="http://schemas.microsoft.com/office/drawing/2014/main" val="3303749879"/>
                    </a:ext>
                  </a:extLst>
                </a:gridCol>
              </a:tblGrid>
              <a:tr h="14168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Traffic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Instances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602793"/>
                  </a:ext>
                </a:extLst>
              </a:tr>
              <a:tr h="14168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Benign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1337046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5342216"/>
                  </a:ext>
                </a:extLst>
              </a:tr>
              <a:tr h="14168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5172928"/>
                  </a:ext>
                </a:extLst>
              </a:tr>
              <a:tr h="14168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80653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9536270"/>
                  </a:ext>
                </a:extLst>
              </a:tr>
              <a:tr h="14168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 GoldernEye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9198754"/>
                  </a:ext>
                </a:extLst>
              </a:tr>
              <a:tr h="14168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 Hulk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109334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7769302"/>
                  </a:ext>
                </a:extLst>
              </a:tr>
              <a:tr h="14168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 Slowhttptest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112065"/>
                  </a:ext>
                </a:extLst>
              </a:tr>
              <a:tr h="14168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 Slowloris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9391661"/>
                  </a:ext>
                </a:extLst>
              </a:tr>
              <a:tr h="14168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FTP-Patator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46147"/>
                  </a:ext>
                </a:extLst>
              </a:tr>
              <a:tr h="14429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Hearbleed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0107451"/>
                  </a:ext>
                </a:extLst>
              </a:tr>
              <a:tr h="14429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Infiltration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66190"/>
                  </a:ext>
                </a:extLst>
              </a:tr>
              <a:tr h="14429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Portscan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1431015"/>
                  </a:ext>
                </a:extLst>
              </a:tr>
              <a:tr h="14429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SSH-Patator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3985400"/>
                  </a:ext>
                </a:extLst>
              </a:tr>
              <a:tr h="14429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 Attack Brute Force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6575929"/>
                  </a:ext>
                </a:extLst>
              </a:tr>
              <a:tr h="14429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 Attack Sql Injection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8982804"/>
                  </a:ext>
                </a:extLst>
              </a:tr>
              <a:tr h="14429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 Attack XSS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205050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668562-D52B-6777-5EB8-6637279B0C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F464E87-4A5F-4AB8-88CE-703EEBB79EA4}" type="slidenum">
              <a:rPr lang="en-CY" smtClean="0"/>
              <a:t>2</a:t>
            </a:fld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6AADC-77A8-A65E-450B-34A80D1B9475}"/>
              </a:ext>
            </a:extLst>
          </p:cNvPr>
          <p:cNvSpPr txBox="1">
            <a:spLocks/>
          </p:cNvSpPr>
          <p:nvPr/>
        </p:nvSpPr>
        <p:spPr>
          <a:xfrm>
            <a:off x="61228" y="5629867"/>
            <a:ext cx="12192000" cy="922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0" kern="1200" baseline="0">
                <a:solidFill>
                  <a:srgbClr val="556169"/>
                </a:solidFill>
                <a:latin typeface="Georgia"/>
                <a:ea typeface="+mn-ea"/>
                <a:cs typeface="Georgia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000000"/>
                </a:solidFill>
                <a:latin typeface="Aptos"/>
              </a:rPr>
              <a:t>[1] J. </a:t>
            </a:r>
            <a:r>
              <a:rPr lang="en-US" sz="1100" dirty="0" err="1">
                <a:solidFill>
                  <a:srgbClr val="000000"/>
                </a:solidFill>
                <a:latin typeface="Aptos"/>
              </a:rPr>
              <a:t>Xie</a:t>
            </a:r>
            <a:r>
              <a:rPr lang="en-US" sz="1100" dirty="0">
                <a:solidFill>
                  <a:srgbClr val="000000"/>
                </a:solidFill>
                <a:latin typeface="Aptos"/>
              </a:rPr>
              <a:t> et al., "A Survey of Machine Learning Techniques Applied to Software Defined Networking (SDN): Research Issues and Challenges," in IEEE Communications Surveys &amp; Tutorials, vol. 21, no. 1, pp. 393-430, 2019.</a:t>
            </a:r>
          </a:p>
          <a:p>
            <a:r>
              <a:rPr lang="en-US" sz="1100" dirty="0">
                <a:solidFill>
                  <a:srgbClr val="000000"/>
                </a:solidFill>
                <a:latin typeface="Aptos"/>
              </a:rPr>
              <a:t>[2] R. </a:t>
            </a:r>
            <a:r>
              <a:rPr lang="en-US" sz="1100" dirty="0" err="1">
                <a:solidFill>
                  <a:srgbClr val="000000"/>
                </a:solidFill>
                <a:latin typeface="Aptos"/>
              </a:rPr>
              <a:t>Sebopelo</a:t>
            </a:r>
            <a:r>
              <a:rPr lang="en-US" sz="1100" dirty="0">
                <a:solidFill>
                  <a:srgbClr val="000000"/>
                </a:solidFill>
                <a:latin typeface="Aptos"/>
              </a:rPr>
              <a:t>, B. </a:t>
            </a:r>
            <a:r>
              <a:rPr lang="en-US" sz="1100" dirty="0" err="1">
                <a:solidFill>
                  <a:srgbClr val="000000"/>
                </a:solidFill>
                <a:latin typeface="Aptos"/>
              </a:rPr>
              <a:t>Isong</a:t>
            </a:r>
            <a:r>
              <a:rPr lang="en-US" sz="1100" dirty="0">
                <a:solidFill>
                  <a:srgbClr val="000000"/>
                </a:solidFill>
                <a:latin typeface="Aptos"/>
              </a:rPr>
              <a:t>, N. </a:t>
            </a:r>
            <a:r>
              <a:rPr lang="en-US" sz="1100" dirty="0" err="1">
                <a:solidFill>
                  <a:srgbClr val="000000"/>
                </a:solidFill>
                <a:latin typeface="Aptos"/>
              </a:rPr>
              <a:t>Gasela</a:t>
            </a:r>
            <a:r>
              <a:rPr lang="en-US" sz="1100" dirty="0">
                <a:solidFill>
                  <a:srgbClr val="000000"/>
                </a:solidFill>
                <a:latin typeface="Aptos"/>
              </a:rPr>
              <a:t> and A. M. Abu-Mahfouz, "A Review of Intrusion Detection Techniques in the SDN Environment," 2021 3rd International Multidisciplinary Information Technology and Engineering Conference (IMITEC), Windhoek, Namibia, 2021, pp. 1-9.</a:t>
            </a:r>
            <a:endParaRPr lang="en-CY" sz="1100" dirty="0">
              <a:solidFill>
                <a:srgbClr val="000000"/>
              </a:solidFill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3998880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C107-9EB2-FB22-4DF1-B567D700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</a:t>
            </a:r>
            <a:endParaRPr lang="en-CY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B9CE9-B3C8-D40C-CE52-484E1A98BE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Performance Evaluation for 5-Fold Cross Validation</a:t>
            </a:r>
            <a:endParaRPr lang="en-CY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BF4A18C-5D07-B967-1B12-55FAF01CC85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8371" y="1681226"/>
          <a:ext cx="1109525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868">
                  <a:extLst>
                    <a:ext uri="{9D8B030D-6E8A-4147-A177-3AD203B41FA5}">
                      <a16:colId xmlns:a16="http://schemas.microsoft.com/office/drawing/2014/main" val="23373929"/>
                    </a:ext>
                  </a:extLst>
                </a:gridCol>
                <a:gridCol w="1843081">
                  <a:extLst>
                    <a:ext uri="{9D8B030D-6E8A-4147-A177-3AD203B41FA5}">
                      <a16:colId xmlns:a16="http://schemas.microsoft.com/office/drawing/2014/main" val="3101866004"/>
                    </a:ext>
                  </a:extLst>
                </a:gridCol>
                <a:gridCol w="1447590">
                  <a:extLst>
                    <a:ext uri="{9D8B030D-6E8A-4147-A177-3AD203B41FA5}">
                      <a16:colId xmlns:a16="http://schemas.microsoft.com/office/drawing/2014/main" val="2680614958"/>
                    </a:ext>
                  </a:extLst>
                </a:gridCol>
                <a:gridCol w="1755287">
                  <a:extLst>
                    <a:ext uri="{9D8B030D-6E8A-4147-A177-3AD203B41FA5}">
                      <a16:colId xmlns:a16="http://schemas.microsoft.com/office/drawing/2014/main" val="2595229124"/>
                    </a:ext>
                  </a:extLst>
                </a:gridCol>
                <a:gridCol w="2927431">
                  <a:extLst>
                    <a:ext uri="{9D8B030D-6E8A-4147-A177-3AD203B41FA5}">
                      <a16:colId xmlns:a16="http://schemas.microsoft.com/office/drawing/2014/main" val="186914468"/>
                    </a:ext>
                  </a:extLst>
                </a:gridCol>
              </a:tblGrid>
              <a:tr h="258789">
                <a:tc>
                  <a:txBody>
                    <a:bodyPr/>
                    <a:lstStyle/>
                    <a:p>
                      <a:r>
                        <a:rPr lang="en-US" sz="1800" dirty="0"/>
                        <a:t>Model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Recall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F1-Score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Accuracy</a:t>
                      </a:r>
                      <a:endParaRPr lang="en-CY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68377"/>
                  </a:ext>
                </a:extLst>
              </a:tr>
              <a:tr h="258789">
                <a:tc>
                  <a:txBody>
                    <a:bodyPr/>
                    <a:lstStyle/>
                    <a:p>
                      <a:r>
                        <a:rPr lang="en-US" sz="1800" dirty="0"/>
                        <a:t>DT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0.9983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0.9983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0.9987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0.9983</a:t>
                      </a:r>
                      <a:endParaRPr lang="en-CY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030529"/>
                  </a:ext>
                </a:extLst>
              </a:tr>
              <a:tr h="258789">
                <a:tc>
                  <a:txBody>
                    <a:bodyPr/>
                    <a:lstStyle/>
                    <a:p>
                      <a:r>
                        <a:rPr lang="en-US" sz="1800" dirty="0"/>
                        <a:t>RF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0.9838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0.9815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0.9815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0.9813</a:t>
                      </a:r>
                      <a:endParaRPr lang="en-CY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7151"/>
                  </a:ext>
                </a:extLst>
              </a:tr>
              <a:tr h="258789">
                <a:tc>
                  <a:txBody>
                    <a:bodyPr/>
                    <a:lstStyle/>
                    <a:p>
                      <a:r>
                        <a:rPr lang="en-US" sz="1800" dirty="0"/>
                        <a:t>DT Reduced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0.9896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0.9898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0.9899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0.9895</a:t>
                      </a:r>
                      <a:endParaRPr lang="en-CY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975221"/>
                  </a:ext>
                </a:extLst>
              </a:tr>
              <a:tr h="258789">
                <a:tc>
                  <a:txBody>
                    <a:bodyPr/>
                    <a:lstStyle/>
                    <a:p>
                      <a:r>
                        <a:rPr lang="en-US" sz="1800" dirty="0"/>
                        <a:t>RF Reduced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0.9650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0.9626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0.9619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0.9623</a:t>
                      </a:r>
                      <a:endParaRPr lang="en-CY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873253"/>
                  </a:ext>
                </a:extLst>
              </a:tr>
              <a:tr h="288893">
                <a:tc>
                  <a:txBody>
                    <a:bodyPr/>
                    <a:lstStyle/>
                    <a:p>
                      <a:r>
                        <a:rPr lang="en-US" sz="1800" dirty="0"/>
                        <a:t>Bagging Reduced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0.9959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0.9957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0.9960</a:t>
                      </a:r>
                      <a:endParaRPr lang="en-C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0.9955</a:t>
                      </a:r>
                      <a:endParaRPr lang="en-CY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561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F055097-0435-15EC-66B6-85E7287B4075}"/>
              </a:ext>
            </a:extLst>
          </p:cNvPr>
          <p:cNvSpPr txBox="1"/>
          <p:nvPr/>
        </p:nvSpPr>
        <p:spPr>
          <a:xfrm>
            <a:off x="2458864" y="4066931"/>
            <a:ext cx="7396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5561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5-Fold Cross Validation Performance of resample and reduced resample dataset </a:t>
            </a:r>
            <a:endParaRPr lang="en-CY" sz="1600" b="1" dirty="0" err="1">
              <a:solidFill>
                <a:srgbClr val="5561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530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02F9-E630-4F1F-05AE-F04C0828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3354"/>
            <a:ext cx="9835200" cy="4132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/>
              <a:t>Conclusions &amp; Future Work</a:t>
            </a:r>
            <a:endParaRPr lang="en-CY" sz="2300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A7F83C6C-46C3-C162-6DA0-349918B51D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92863" y="1675663"/>
          <a:ext cx="6010571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6B323-22C5-BA9B-F5F9-76A86FCE9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21" y="1064055"/>
            <a:ext cx="11095256" cy="3841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Future Work</a:t>
            </a: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45888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40A5-5363-8D2C-370C-0A3791BD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3354"/>
            <a:ext cx="9835200" cy="4132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/>
              <a:t>Our Proposed Method (1)</a:t>
            </a:r>
            <a:endParaRPr lang="en-CY" sz="2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D0068-BBF6-9A1E-4D03-B17B5CD7CD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36629"/>
            <a:ext cx="11095256" cy="3841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Overall system design</a:t>
            </a:r>
            <a:endParaRPr lang="en-CY" dirty="0"/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B1CB9677-D30C-2B87-196E-56FAD5C4D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491756"/>
              </p:ext>
            </p:extLst>
          </p:nvPr>
        </p:nvGraphicFramePr>
        <p:xfrm>
          <a:off x="238539" y="1320804"/>
          <a:ext cx="11661913" cy="5113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D8DC4-9462-8956-511D-7D31AB59AE9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F464E87-4A5F-4AB8-88CE-703EEBB79EA4}" type="slidenum">
              <a:rPr lang="en-CY" smtClean="0"/>
              <a:t>3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85233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40A5-5363-8D2C-370C-0A3791BD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3354"/>
            <a:ext cx="9835200" cy="4132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/>
              <a:t>Our Proposed Method (2)</a:t>
            </a:r>
            <a:endParaRPr lang="en-CY" sz="2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D0068-BBF6-9A1E-4D03-B17B5CD7CD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36629"/>
            <a:ext cx="11095256" cy="3841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Dataset Pre-processing</a:t>
            </a:r>
            <a:endParaRPr lang="en-CY" dirty="0"/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B1CB9677-D30C-2B87-196E-56FAD5C4D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838556"/>
              </p:ext>
            </p:extLst>
          </p:nvPr>
        </p:nvGraphicFramePr>
        <p:xfrm>
          <a:off x="238539" y="1320804"/>
          <a:ext cx="11661913" cy="5113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FBC7CD-D30C-3263-0B05-6079E7D51CF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F464E87-4A5F-4AB8-88CE-703EEBB79EA4}" type="slidenum">
              <a:rPr lang="en-CY" smtClean="0"/>
              <a:t>4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01888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B073-8B0C-1410-F46C-1D4C0DD3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3354"/>
            <a:ext cx="9835200" cy="4132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/>
              <a:t>Our Proposed Method (3)</a:t>
            </a:r>
            <a:endParaRPr lang="en-CY" sz="2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26CF3-0CC3-A82A-CEDE-7B3AA56FEA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36626"/>
            <a:ext cx="11095256" cy="3841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Feature Selection</a:t>
            </a:r>
            <a:endParaRPr lang="en-CY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FCB584E-F9F9-77CB-3546-ACB4606E86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813868"/>
              </p:ext>
            </p:extLst>
          </p:nvPr>
        </p:nvGraphicFramePr>
        <p:xfrm>
          <a:off x="372728" y="1183659"/>
          <a:ext cx="6188616" cy="3527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31A76EF8-13D6-D057-276C-CE17DD3C6CE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23699606"/>
                  </p:ext>
                </p:extLst>
              </p:nvPr>
            </p:nvGraphicFramePr>
            <p:xfrm>
              <a:off x="6417313" y="1212327"/>
              <a:ext cx="5088686" cy="32385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31A76EF8-13D6-D057-276C-CE17DD3C6C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17313" y="1212327"/>
                <a:ext cx="5088686" cy="32385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4D3FD04-4142-E470-7C50-6499B2EF6943}"/>
              </a:ext>
            </a:extLst>
          </p:cNvPr>
          <p:cNvSpPr txBox="1">
            <a:spLocks/>
          </p:cNvSpPr>
          <p:nvPr/>
        </p:nvSpPr>
        <p:spPr>
          <a:xfrm>
            <a:off x="-20428" y="6295998"/>
            <a:ext cx="11095256" cy="279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0" kern="1200" baseline="0">
                <a:solidFill>
                  <a:srgbClr val="556169"/>
                </a:solidFill>
                <a:latin typeface="Georgia"/>
                <a:ea typeface="+mn-ea"/>
                <a:cs typeface="Georgia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[3] "Towards Data Science." The mathematics of decision trees, random forest, and feature importance in scikit-learn and Spark.</a:t>
            </a:r>
            <a:endParaRPr lang="en-CY" sz="1000" u="sng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D3E71F-150C-23D9-AC01-01E71BE2DCAF}"/>
                  </a:ext>
                </a:extLst>
              </p:cNvPr>
              <p:cNvSpPr txBox="1"/>
              <p:nvPr/>
            </p:nvSpPr>
            <p:spPr>
              <a:xfrm>
                <a:off x="3467036" y="4834880"/>
                <a:ext cx="5219249" cy="337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55616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556169"/>
                              </a:solidFill>
                              <a:latin typeface="Cambria Math" panose="02040503050406030204" pitchFamily="18" charset="0"/>
                            </a:rPr>
                            <m:t>𝑛𝑖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55616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000" b="0" i="1" smtClean="0">
                          <a:solidFill>
                            <a:srgbClr val="55616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55616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556169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55616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55616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556169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55616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000" b="0" i="1" smtClean="0">
                          <a:solidFill>
                            <a:srgbClr val="55616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55616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556169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556169"/>
                              </a:solidFill>
                              <a:latin typeface="Cambria Math" panose="02040503050406030204" pitchFamily="18" charset="0"/>
                            </a:rPr>
                            <m:t>𝑙𝑒𝑓𝑡</m:t>
                          </m:r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55616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solidFill>
                                    <a:srgbClr val="55616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55616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556169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556169"/>
                              </a:solidFill>
                              <a:latin typeface="Cambria Math" panose="02040503050406030204" pitchFamily="18" charset="0"/>
                            </a:rPr>
                            <m:t>𝑙𝑒𝑓𝑡</m:t>
                          </m:r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55616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solidFill>
                                    <a:srgbClr val="55616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  <m:r>
                        <a:rPr lang="en-GB" sz="2000" b="0" i="1" smtClean="0">
                          <a:solidFill>
                            <a:srgbClr val="55616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55616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556169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556169"/>
                              </a:solidFill>
                              <a:latin typeface="Cambria Math" panose="02040503050406030204" pitchFamily="18" charset="0"/>
                            </a:rPr>
                            <m:t>𝑟𝑖𝑔h𝑡</m:t>
                          </m:r>
                          <m:r>
                            <a:rPr lang="en-GB" sz="2000" b="0" i="1" smtClean="0">
                              <a:solidFill>
                                <a:srgbClr val="55616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0" i="1" smtClean="0">
                              <a:solidFill>
                                <a:srgbClr val="55616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000" b="0" i="1" smtClean="0">
                              <a:solidFill>
                                <a:srgbClr val="556169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55616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556169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556169"/>
                              </a:solidFill>
                              <a:latin typeface="Cambria Math" panose="02040503050406030204" pitchFamily="18" charset="0"/>
                            </a:rPr>
                            <m:t>𝑟𝑖𝑔h𝑡</m:t>
                          </m:r>
                          <m:r>
                            <a:rPr lang="en-GB" sz="2000" b="0" i="1" smtClean="0">
                              <a:solidFill>
                                <a:srgbClr val="55616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0" i="1" smtClean="0">
                              <a:solidFill>
                                <a:srgbClr val="55616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000" b="0" i="1" smtClean="0">
                              <a:solidFill>
                                <a:srgbClr val="556169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GB" sz="1400" dirty="0" err="1">
                  <a:solidFill>
                    <a:srgbClr val="556169"/>
                  </a:solidFill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D3E71F-150C-23D9-AC01-01E71BE2D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036" y="4834880"/>
                <a:ext cx="5219249" cy="337336"/>
              </a:xfrm>
              <a:prstGeom prst="rect">
                <a:avLst/>
              </a:prstGeom>
              <a:blipFill>
                <a:blip r:embed="rId12"/>
                <a:stretch>
                  <a:fillRect l="-701" r="-584" b="-2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30CA39-F2A1-F4CE-855C-6D2DFE478FF6}"/>
                  </a:ext>
                </a:extLst>
              </p:cNvPr>
              <p:cNvSpPr txBox="1"/>
              <p:nvPr/>
            </p:nvSpPr>
            <p:spPr>
              <a:xfrm>
                <a:off x="3824223" y="5406062"/>
                <a:ext cx="3672095" cy="6370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rgbClr val="55616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556169"/>
                              </a:solidFill>
                              <a:latin typeface="Cambria Math" panose="02040503050406030204" pitchFamily="18" charset="0"/>
                            </a:rPr>
                            <m:t>𝑓𝑖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55616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000" b="0" i="1" smtClean="0">
                          <a:solidFill>
                            <a:srgbClr val="55616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55616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55616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000" b="0" i="1" smtClean="0">
                                  <a:solidFill>
                                    <a:srgbClr val="55616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55616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000" b="0" i="1" smtClean="0">
                                  <a:solidFill>
                                    <a:srgbClr val="556169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GB" sz="2000" b="0" i="1" smtClean="0">
                                  <a:solidFill>
                                    <a:srgbClr val="556169"/>
                                  </a:solidFill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  <m:r>
                                <a:rPr lang="en-GB" sz="2000" b="0" i="1" smtClean="0">
                                  <a:solidFill>
                                    <a:srgbClr val="55616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000" b="0" i="1" smtClean="0">
                                  <a:solidFill>
                                    <a:srgbClr val="55616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000" b="0" i="1" smtClean="0">
                                  <a:solidFill>
                                    <a:srgbClr val="55616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000" b="0" i="1" smtClean="0">
                                  <a:solidFill>
                                    <a:srgbClr val="556169"/>
                                  </a:solidFill>
                                  <a:latin typeface="Cambria Math" panose="02040503050406030204" pitchFamily="18" charset="0"/>
                                </a:rPr>
                                <m:t>𝑠𝑝𝑙𝑖𝑡𝑠</m:t>
                              </m:r>
                              <m:r>
                                <a:rPr lang="en-GB" sz="2000" b="0" i="1" smtClean="0">
                                  <a:solidFill>
                                    <a:srgbClr val="55616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000" b="0" i="1" smtClean="0">
                                  <a:solidFill>
                                    <a:srgbClr val="556169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  <m:r>
                                <a:rPr lang="en-GB" sz="2000" b="0" i="1" smtClean="0">
                                  <a:solidFill>
                                    <a:srgbClr val="55616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000" b="0" i="1" smtClean="0">
                                  <a:solidFill>
                                    <a:srgbClr val="556169"/>
                                  </a:solidFill>
                                  <a:latin typeface="Cambria Math" panose="02040503050406030204" pitchFamily="18" charset="0"/>
                                </a:rPr>
                                <m:t>𝑓𝑒𝑎𝑡𝑢𝑟𝑒</m:t>
                              </m:r>
                              <m:r>
                                <a:rPr lang="en-GB" sz="2000" b="0" i="1" smtClean="0">
                                  <a:solidFill>
                                    <a:srgbClr val="55616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000" b="0" i="1" smtClean="0">
                                  <a:solidFill>
                                    <a:srgbClr val="55616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000" b="0" i="1" smtClean="0">
                              <a:solidFill>
                                <a:srgbClr val="55616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55616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55616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𝑛𝑖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55616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55616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000" b="0" i="1" smtClean="0">
                                  <a:solidFill>
                                    <a:srgbClr val="55616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55616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2000" b="0" i="1" smtClean="0">
                                  <a:solidFill>
                                    <a:srgbClr val="55616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sz="2000" b="0" i="1" smtClean="0">
                                  <a:solidFill>
                                    <a:srgbClr val="55616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  <m:r>
                                <a:rPr lang="en-GB" sz="2000" b="0" i="1" smtClean="0">
                                  <a:solidFill>
                                    <a:srgbClr val="55616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000" b="0" i="1" smtClean="0">
                                  <a:solidFill>
                                    <a:srgbClr val="55616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𝑛𝑜𝑑𝑒𝑠</m:t>
                              </m:r>
                              <m:r>
                                <a:rPr lang="en-GB" sz="2000" b="0" i="1" smtClean="0">
                                  <a:solidFill>
                                    <a:srgbClr val="55616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55616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556169"/>
                                  </a:solidFill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55616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400" dirty="0" err="1">
                  <a:solidFill>
                    <a:srgbClr val="556169"/>
                  </a:solidFill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30CA39-F2A1-F4CE-855C-6D2DFE478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223" y="5406062"/>
                <a:ext cx="3672095" cy="637097"/>
              </a:xfrm>
              <a:prstGeom prst="rect">
                <a:avLst/>
              </a:prstGeom>
              <a:blipFill>
                <a:blip r:embed="rId13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57156-765B-3FA7-E1D3-7CA21E43F44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F464E87-4A5F-4AB8-88CE-703EEBB79EA4}" type="slidenum">
              <a:rPr lang="en-CY" smtClean="0"/>
              <a:t>5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93779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0BC9-0342-9E85-B6D2-0AE76B84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3354"/>
            <a:ext cx="9835200" cy="4132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/>
              <a:t>Our Proposed Method (4)</a:t>
            </a:r>
            <a:endParaRPr lang="en-CY" sz="2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105AF-54C9-F9FB-6042-514A78AA9C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36629"/>
            <a:ext cx="11095256" cy="3841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Tackling the Class Imbalance (1): Common Methods </a:t>
            </a:r>
            <a:endParaRPr lang="en-CY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00342B-485C-CCD4-72B8-1D6468611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6" y="1600201"/>
            <a:ext cx="6400787" cy="45259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Common methods used in the literature to tackle class imbalance:</a:t>
            </a:r>
          </a:p>
          <a:p>
            <a:pPr marL="1333475" lvl="1" indent="-342900">
              <a:buFont typeface="Arial" panose="020B0604020202020204" pitchFamily="34" charset="0"/>
              <a:buChar char="•"/>
            </a:pPr>
            <a:r>
              <a:rPr lang="en-GB" dirty="0"/>
              <a:t>Random Under-sampling</a:t>
            </a:r>
          </a:p>
          <a:p>
            <a:pPr marL="1333475" lvl="1" indent="-342900">
              <a:buFont typeface="Arial" panose="020B0604020202020204" pitchFamily="34" charset="0"/>
              <a:buChar char="•"/>
            </a:pPr>
            <a:r>
              <a:rPr lang="en-GB" dirty="0"/>
              <a:t>Random Over-sampling</a:t>
            </a:r>
          </a:p>
          <a:p>
            <a:pPr marL="1333475" lvl="1" indent="-342900">
              <a:buFont typeface="Arial" panose="020B0604020202020204" pitchFamily="34" charset="0"/>
              <a:buChar char="•"/>
            </a:pPr>
            <a:r>
              <a:rPr lang="en-GB" dirty="0"/>
              <a:t>Cost-Sensitive training</a:t>
            </a:r>
          </a:p>
          <a:p>
            <a:pPr marL="1333475" lvl="1" indent="-342900">
              <a:buFont typeface="Arial" panose="020B0604020202020204" pitchFamily="34" charset="0"/>
              <a:buChar char="•"/>
            </a:pPr>
            <a:r>
              <a:rPr lang="en-GB" dirty="0"/>
              <a:t>SMOTE Oversampling</a:t>
            </a:r>
          </a:p>
          <a:p>
            <a:pPr marL="1333475" lvl="1" indent="-342900">
              <a:buFont typeface="Arial" panose="020B0604020202020204" pitchFamily="34" charset="0"/>
              <a:buChar char="•"/>
            </a:pPr>
            <a:r>
              <a:rPr lang="en-GB" dirty="0"/>
              <a:t>Under-sampling Tomek Links</a:t>
            </a:r>
          </a:p>
          <a:p>
            <a:pPr lvl="1" indent="0">
              <a:buNone/>
            </a:pPr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CF8807F-EE3B-9513-19CA-FA797529CA57}"/>
              </a:ext>
            </a:extLst>
          </p:cNvPr>
          <p:cNvSpPr txBox="1">
            <a:spLocks/>
          </p:cNvSpPr>
          <p:nvPr/>
        </p:nvSpPr>
        <p:spPr>
          <a:xfrm>
            <a:off x="-48322" y="6295998"/>
            <a:ext cx="11095256" cy="279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0" kern="1200" baseline="0">
                <a:solidFill>
                  <a:srgbClr val="556169"/>
                </a:solidFill>
                <a:latin typeface="Georgia"/>
                <a:ea typeface="+mn-ea"/>
                <a:cs typeface="Georgia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 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"Analytics Vidhya." 10 Techniques to Deal with Class Imbalance in Machine Learning, 2020</a:t>
            </a:r>
            <a:endParaRPr lang="en-CY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6EA440-DD8B-7436-AE8A-1D74B01DE1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F464E87-4A5F-4AB8-88CE-703EEBB79EA4}" type="slidenum">
              <a:rPr lang="en-CY" smtClean="0"/>
              <a:t>6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60896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0BC9-0342-9E85-B6D2-0AE76B84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3354"/>
            <a:ext cx="9835200" cy="4132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/>
              <a:t>Our Proposed Method (5)</a:t>
            </a:r>
            <a:endParaRPr lang="en-CY" sz="23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BF76F1-CC5A-7462-0E7D-4737F10E0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44" y="1408840"/>
            <a:ext cx="10455965" cy="2455313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200" dirty="0"/>
              <a:t>Synthetic Minority Over-sampling Technique (SMOTE)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Over-sample minority classes for better class distribution in the Dataset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Creates artificial instances by:</a:t>
            </a:r>
          </a:p>
          <a:p>
            <a:pPr lvl="2">
              <a:lnSpc>
                <a:spcPct val="90000"/>
              </a:lnSpc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Sampling a minority class instance </a:t>
            </a:r>
          </a:p>
          <a:p>
            <a:pPr lvl="2">
              <a:lnSpc>
                <a:spcPct val="90000"/>
              </a:lnSpc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Sampling k neighbors of that instance that belong to the same class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Create a new instances that lie in between the two minority instances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105AF-54C9-F9FB-6042-514A78AA9C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36629"/>
            <a:ext cx="11095256" cy="3841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Tackling the Class Imbalance (2): SMOTE over-sampling</a:t>
            </a:r>
            <a:endParaRPr lang="en-CY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A8C10C7-E9C2-C716-B998-A514C09F8C06}"/>
              </a:ext>
            </a:extLst>
          </p:cNvPr>
          <p:cNvSpPr txBox="1">
            <a:spLocks/>
          </p:cNvSpPr>
          <p:nvPr/>
        </p:nvSpPr>
        <p:spPr>
          <a:xfrm>
            <a:off x="-67247" y="6342162"/>
            <a:ext cx="11095256" cy="50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0" kern="1200" baseline="0">
                <a:solidFill>
                  <a:srgbClr val="556169"/>
                </a:solidFill>
                <a:latin typeface="Georgia"/>
                <a:ea typeface="+mn-ea"/>
                <a:cs typeface="Georgia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[5] N. V. Chawla, K. W. Bowyer, L. O. Hall, and W. P. Kegelmeyer “SMOTE: Synthetic minority over-sampling technique,” Journal of Artificial Intelligence Research, vol. 16, pp. 321–357, jun 2002</a:t>
            </a:r>
            <a:endParaRPr lang="en-CY" sz="1000" u="sng" dirty="0">
              <a:solidFill>
                <a:srgbClr val="00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2966DB-1618-CBE9-0C9F-8333EA2B473E}"/>
              </a:ext>
            </a:extLst>
          </p:cNvPr>
          <p:cNvGrpSpPr/>
          <p:nvPr/>
        </p:nvGrpSpPr>
        <p:grpSpPr>
          <a:xfrm>
            <a:off x="1108782" y="3684735"/>
            <a:ext cx="9986474" cy="2639671"/>
            <a:chOff x="2037630" y="3835489"/>
            <a:chExt cx="9986474" cy="263967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7DDE8A7-FAA9-7078-4202-356D7A6ED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7630" y="3835489"/>
              <a:ext cx="8116739" cy="2455312"/>
            </a:xfrm>
            <a:prstGeom prst="rect">
              <a:avLst/>
            </a:prstGeom>
            <a:noFill/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3B95964-7E69-E10F-69DE-02C88DCA395C}"/>
                </a:ext>
              </a:extLst>
            </p:cNvPr>
            <p:cNvGrpSpPr/>
            <p:nvPr/>
          </p:nvGrpSpPr>
          <p:grpSpPr>
            <a:xfrm>
              <a:off x="4521128" y="5179995"/>
              <a:ext cx="743425" cy="91440"/>
              <a:chOff x="3372467" y="1054902"/>
              <a:chExt cx="743425" cy="91440"/>
            </a:xfrm>
          </p:grpSpPr>
          <p:sp>
            <p:nvSpPr>
              <p:cNvPr id="5" name="Straight Connector 3">
                <a:extLst>
                  <a:ext uri="{FF2B5EF4-FFF2-40B4-BE49-F238E27FC236}">
                    <a16:creationId xmlns:a16="http://schemas.microsoft.com/office/drawing/2014/main" id="{DA5381A1-64EC-98CF-8A65-F4662B97CD5A}"/>
                  </a:ext>
                </a:extLst>
              </p:cNvPr>
              <p:cNvSpPr/>
              <p:nvPr/>
            </p:nvSpPr>
            <p:spPr>
              <a:xfrm>
                <a:off x="3372467" y="1054902"/>
                <a:ext cx="743425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5720"/>
                    </a:moveTo>
                    <a:lnTo>
                      <a:pt x="743425" y="45720"/>
                    </a:lnTo>
                  </a:path>
                </a:pathLst>
              </a:custGeom>
              <a:noFill/>
              <a:ln>
                <a:tailEnd type="arrow"/>
              </a:ln>
            </p:spPr>
            <p:style>
              <a:lnRef idx="1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/>
              </a:p>
            </p:txBody>
          </p:sp>
          <p:sp>
            <p:nvSpPr>
              <p:cNvPr id="6" name="Straight Connector 4">
                <a:extLst>
                  <a:ext uri="{FF2B5EF4-FFF2-40B4-BE49-F238E27FC236}">
                    <a16:creationId xmlns:a16="http://schemas.microsoft.com/office/drawing/2014/main" id="{5E5DF629-FB8F-553F-657C-721C8D2FAA4D}"/>
                  </a:ext>
                </a:extLst>
              </p:cNvPr>
              <p:cNvSpPr txBox="1"/>
              <p:nvPr/>
            </p:nvSpPr>
            <p:spPr>
              <a:xfrm>
                <a:off x="3724829" y="1096752"/>
                <a:ext cx="38701" cy="774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0605061-A7BC-5956-8A1C-EDD556C684A7}"/>
                </a:ext>
              </a:extLst>
            </p:cNvPr>
            <p:cNvGrpSpPr/>
            <p:nvPr/>
          </p:nvGrpSpPr>
          <p:grpSpPr>
            <a:xfrm>
              <a:off x="7408705" y="5131870"/>
              <a:ext cx="743425" cy="91440"/>
              <a:chOff x="3372467" y="1054902"/>
              <a:chExt cx="743425" cy="91440"/>
            </a:xfrm>
          </p:grpSpPr>
          <p:sp>
            <p:nvSpPr>
              <p:cNvPr id="10" name="Straight Connector 3">
                <a:extLst>
                  <a:ext uri="{FF2B5EF4-FFF2-40B4-BE49-F238E27FC236}">
                    <a16:creationId xmlns:a16="http://schemas.microsoft.com/office/drawing/2014/main" id="{AEB14086-02BF-6131-3E4E-40F382636E4B}"/>
                  </a:ext>
                </a:extLst>
              </p:cNvPr>
              <p:cNvSpPr/>
              <p:nvPr/>
            </p:nvSpPr>
            <p:spPr>
              <a:xfrm>
                <a:off x="3372467" y="1054902"/>
                <a:ext cx="743425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5720"/>
                    </a:moveTo>
                    <a:lnTo>
                      <a:pt x="743425" y="45720"/>
                    </a:lnTo>
                  </a:path>
                </a:pathLst>
              </a:custGeom>
              <a:noFill/>
              <a:ln>
                <a:tailEnd type="arrow"/>
              </a:ln>
            </p:spPr>
            <p:style>
              <a:lnRef idx="1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/>
              </a:p>
            </p:txBody>
          </p:sp>
          <p:sp>
            <p:nvSpPr>
              <p:cNvPr id="11" name="Straight Connector 4">
                <a:extLst>
                  <a:ext uri="{FF2B5EF4-FFF2-40B4-BE49-F238E27FC236}">
                    <a16:creationId xmlns:a16="http://schemas.microsoft.com/office/drawing/2014/main" id="{FAD48516-4AA9-FE19-AD29-E0FC578FB1CC}"/>
                  </a:ext>
                </a:extLst>
              </p:cNvPr>
              <p:cNvSpPr txBox="1"/>
              <p:nvPr/>
            </p:nvSpPr>
            <p:spPr>
              <a:xfrm>
                <a:off x="3724829" y="1096752"/>
                <a:ext cx="38701" cy="774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/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B2ED92-69B3-2F14-EFFE-2ED23BD05CE3}"/>
                </a:ext>
              </a:extLst>
            </p:cNvPr>
            <p:cNvSpPr/>
            <p:nvPr/>
          </p:nvSpPr>
          <p:spPr>
            <a:xfrm>
              <a:off x="6086708" y="4890540"/>
              <a:ext cx="960343" cy="662609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FBBB95F-C398-D75E-B9C6-314DE78AA2B7}"/>
                </a:ext>
              </a:extLst>
            </p:cNvPr>
            <p:cNvSpPr/>
            <p:nvPr/>
          </p:nvSpPr>
          <p:spPr>
            <a:xfrm>
              <a:off x="9117496" y="5144715"/>
              <a:ext cx="196135" cy="27939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252420F-7F0E-724A-5029-D7D71A064F07}"/>
                </a:ext>
              </a:extLst>
            </p:cNvPr>
            <p:cNvCxnSpPr>
              <a:cxnSpLocks/>
            </p:cNvCxnSpPr>
            <p:nvPr/>
          </p:nvCxnSpPr>
          <p:spPr>
            <a:xfrm>
              <a:off x="9313631" y="5308930"/>
              <a:ext cx="1131169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5F4ADA-5B87-2B3F-591E-326F411625A5}"/>
                </a:ext>
              </a:extLst>
            </p:cNvPr>
            <p:cNvSpPr txBox="1"/>
            <p:nvPr/>
          </p:nvSpPr>
          <p:spPr>
            <a:xfrm>
              <a:off x="10506731" y="5155041"/>
              <a:ext cx="1517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556169"/>
                  </a:solidFill>
                  <a:latin typeface="Georgia"/>
                  <a:cs typeface="Georgia"/>
                </a:rPr>
                <a:t>New Instance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EFED9FA-EC6B-9F24-06DA-B8F60C7FA433}"/>
                </a:ext>
              </a:extLst>
            </p:cNvPr>
            <p:cNvCxnSpPr>
              <a:cxnSpLocks/>
            </p:cNvCxnSpPr>
            <p:nvPr/>
          </p:nvCxnSpPr>
          <p:spPr>
            <a:xfrm>
              <a:off x="6481466" y="5477505"/>
              <a:ext cx="1072273" cy="61849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CF119D-A6AD-8CC6-7A66-464BCC917FAB}"/>
                </a:ext>
              </a:extLst>
            </p:cNvPr>
            <p:cNvSpPr txBox="1"/>
            <p:nvPr/>
          </p:nvSpPr>
          <p:spPr>
            <a:xfrm>
              <a:off x="7326935" y="6062863"/>
              <a:ext cx="188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556169"/>
                  </a:solidFill>
                  <a:latin typeface="Georgia"/>
                  <a:cs typeface="Georgia"/>
                </a:rPr>
                <a:t>Find 3-NN of sample 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E1E7C7C-774E-6F5E-1D10-931B425D5211}"/>
                </a:ext>
              </a:extLst>
            </p:cNvPr>
            <p:cNvSpPr/>
            <p:nvPr/>
          </p:nvSpPr>
          <p:spPr>
            <a:xfrm>
              <a:off x="3690976" y="5350841"/>
              <a:ext cx="325287" cy="27939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382584D-AFBE-4C38-6D1A-F87F5B93202A}"/>
                </a:ext>
              </a:extLst>
            </p:cNvPr>
            <p:cNvCxnSpPr>
              <a:cxnSpLocks/>
            </p:cNvCxnSpPr>
            <p:nvPr/>
          </p:nvCxnSpPr>
          <p:spPr>
            <a:xfrm>
              <a:off x="4023465" y="5537633"/>
              <a:ext cx="1072273" cy="61849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12591BC-4FFA-B691-965B-008C069D1E74}"/>
                </a:ext>
              </a:extLst>
            </p:cNvPr>
            <p:cNvSpPr txBox="1"/>
            <p:nvPr/>
          </p:nvSpPr>
          <p:spPr>
            <a:xfrm>
              <a:off x="4865066" y="6167383"/>
              <a:ext cx="188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556169"/>
                  </a:solidFill>
                  <a:latin typeface="Georgia"/>
                  <a:cs typeface="Georgia"/>
                </a:rPr>
                <a:t>Selected Instance </a:t>
              </a:r>
            </a:p>
          </p:txBody>
        </p:sp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9E2C298-5A59-D7AD-D59F-85F4C11848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F464E87-4A5F-4AB8-88CE-703EEBB79EA4}" type="slidenum">
              <a:rPr lang="en-CY" smtClean="0"/>
              <a:t>7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79711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0BC9-0342-9E85-B6D2-0AE76B84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3354"/>
            <a:ext cx="9835200" cy="4132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/>
              <a:t>Our Proposed Method (6)</a:t>
            </a:r>
            <a:endParaRPr lang="en-CY" sz="2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8C1EBB6-72FA-DD13-0DE1-6077BF584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20811"/>
                <a:ext cx="10310191" cy="2163416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dirty="0"/>
                  <a:t>Tomek’s Link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Under-sample majority classes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Does not equalize distribution but removes uncertain instances based on a simple rule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∊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𝑆𝑎𝑚𝑝𝑙𝑒𝑠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8C1EBB6-72FA-DD13-0DE1-6077BF584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20811"/>
                <a:ext cx="10310191" cy="2163416"/>
              </a:xfrm>
              <a:blipFill>
                <a:blip r:embed="rId3"/>
                <a:stretch>
                  <a:fillRect l="-887" t="-1972" b="-4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105AF-54C9-F9FB-6042-514A78AA9C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36629"/>
            <a:ext cx="11095256" cy="3841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Tackling the Class Imbalance (3): Tomek’s Link under-sampling</a:t>
            </a:r>
            <a:endParaRPr lang="en-CY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EE9716-9DE3-E04C-849C-05247B521743}"/>
              </a:ext>
            </a:extLst>
          </p:cNvPr>
          <p:cNvGrpSpPr/>
          <p:nvPr/>
        </p:nvGrpSpPr>
        <p:grpSpPr>
          <a:xfrm>
            <a:off x="1678787" y="3671598"/>
            <a:ext cx="8171816" cy="2471973"/>
            <a:chOff x="2071320" y="3863182"/>
            <a:chExt cx="8171816" cy="2471973"/>
          </a:xfrm>
        </p:grpSpPr>
        <p:pic>
          <p:nvPicPr>
            <p:cNvPr id="5" name="Picture 4" descr="A diagram of a cell&#10;&#10;Description automatically generated with medium confidence">
              <a:extLst>
                <a:ext uri="{FF2B5EF4-FFF2-40B4-BE49-F238E27FC236}">
                  <a16:creationId xmlns:a16="http://schemas.microsoft.com/office/drawing/2014/main" id="{BFB1D40D-297A-57ED-BE5D-4D410BA24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1320" y="3863182"/>
              <a:ext cx="8171816" cy="2471973"/>
            </a:xfrm>
            <a:prstGeom prst="rect">
              <a:avLst/>
            </a:prstGeom>
            <a:noFill/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FE31780-9A96-8EBB-1E95-CC5C6857C9D3}"/>
                </a:ext>
              </a:extLst>
            </p:cNvPr>
            <p:cNvGrpSpPr/>
            <p:nvPr/>
          </p:nvGrpSpPr>
          <p:grpSpPr>
            <a:xfrm>
              <a:off x="7472877" y="4987493"/>
              <a:ext cx="743425" cy="91440"/>
              <a:chOff x="3372467" y="1054902"/>
              <a:chExt cx="743425" cy="91440"/>
            </a:xfrm>
          </p:grpSpPr>
          <p:sp>
            <p:nvSpPr>
              <p:cNvPr id="7" name="Straight Connector 3">
                <a:extLst>
                  <a:ext uri="{FF2B5EF4-FFF2-40B4-BE49-F238E27FC236}">
                    <a16:creationId xmlns:a16="http://schemas.microsoft.com/office/drawing/2014/main" id="{00F06EAE-20F2-055C-6230-03D5CB413BA5}"/>
                  </a:ext>
                </a:extLst>
              </p:cNvPr>
              <p:cNvSpPr/>
              <p:nvPr/>
            </p:nvSpPr>
            <p:spPr>
              <a:xfrm>
                <a:off x="3372467" y="1054902"/>
                <a:ext cx="743425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5720"/>
                    </a:moveTo>
                    <a:lnTo>
                      <a:pt x="743425" y="45720"/>
                    </a:lnTo>
                  </a:path>
                </a:pathLst>
              </a:custGeom>
              <a:noFill/>
              <a:ln>
                <a:tailEnd type="arrow"/>
              </a:ln>
            </p:spPr>
            <p:style>
              <a:lnRef idx="1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/>
              </a:p>
            </p:txBody>
          </p:sp>
          <p:sp>
            <p:nvSpPr>
              <p:cNvPr id="8" name="Straight Connector 4">
                <a:extLst>
                  <a:ext uri="{FF2B5EF4-FFF2-40B4-BE49-F238E27FC236}">
                    <a16:creationId xmlns:a16="http://schemas.microsoft.com/office/drawing/2014/main" id="{5CF0AE5F-FD51-C366-E5E8-38A9291BF408}"/>
                  </a:ext>
                </a:extLst>
              </p:cNvPr>
              <p:cNvSpPr txBox="1"/>
              <p:nvPr/>
            </p:nvSpPr>
            <p:spPr>
              <a:xfrm>
                <a:off x="3724829" y="1096752"/>
                <a:ext cx="38701" cy="774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B3F7E01-BA8E-3BFE-5D67-EB3550B3311C}"/>
                </a:ext>
              </a:extLst>
            </p:cNvPr>
            <p:cNvGrpSpPr/>
            <p:nvPr/>
          </p:nvGrpSpPr>
          <p:grpSpPr>
            <a:xfrm>
              <a:off x="4737698" y="4963428"/>
              <a:ext cx="743425" cy="91440"/>
              <a:chOff x="3372467" y="1054902"/>
              <a:chExt cx="743425" cy="91440"/>
            </a:xfrm>
          </p:grpSpPr>
          <p:sp>
            <p:nvSpPr>
              <p:cNvPr id="10" name="Straight Connector 3">
                <a:extLst>
                  <a:ext uri="{FF2B5EF4-FFF2-40B4-BE49-F238E27FC236}">
                    <a16:creationId xmlns:a16="http://schemas.microsoft.com/office/drawing/2014/main" id="{C6733A2F-945E-6520-488D-CB7D93A7AC94}"/>
                  </a:ext>
                </a:extLst>
              </p:cNvPr>
              <p:cNvSpPr/>
              <p:nvPr/>
            </p:nvSpPr>
            <p:spPr>
              <a:xfrm>
                <a:off x="3372467" y="1054902"/>
                <a:ext cx="743425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5720"/>
                    </a:moveTo>
                    <a:lnTo>
                      <a:pt x="743425" y="45720"/>
                    </a:lnTo>
                  </a:path>
                </a:pathLst>
              </a:custGeom>
              <a:noFill/>
              <a:ln>
                <a:tailEnd type="arrow"/>
              </a:ln>
            </p:spPr>
            <p:style>
              <a:lnRef idx="1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/>
              </a:p>
            </p:txBody>
          </p:sp>
          <p:sp>
            <p:nvSpPr>
              <p:cNvPr id="11" name="Straight Connector 4">
                <a:extLst>
                  <a:ext uri="{FF2B5EF4-FFF2-40B4-BE49-F238E27FC236}">
                    <a16:creationId xmlns:a16="http://schemas.microsoft.com/office/drawing/2014/main" id="{BCFF90E2-0469-755A-A370-F32FFC6AA623}"/>
                  </a:ext>
                </a:extLst>
              </p:cNvPr>
              <p:cNvSpPr txBox="1"/>
              <p:nvPr/>
            </p:nvSpPr>
            <p:spPr>
              <a:xfrm>
                <a:off x="3724829" y="1096752"/>
                <a:ext cx="38701" cy="774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/>
              </a:p>
            </p:txBody>
          </p:sp>
        </p:grpSp>
      </p:grp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EA583A1-C46E-AA8D-F9AA-8FFF87A46A2D}"/>
              </a:ext>
            </a:extLst>
          </p:cNvPr>
          <p:cNvSpPr txBox="1">
            <a:spLocks/>
          </p:cNvSpPr>
          <p:nvPr/>
        </p:nvSpPr>
        <p:spPr>
          <a:xfrm>
            <a:off x="-20428" y="6352586"/>
            <a:ext cx="11095256" cy="279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0" kern="1200" baseline="0">
                <a:solidFill>
                  <a:srgbClr val="556169"/>
                </a:solidFill>
                <a:latin typeface="Georgia"/>
                <a:ea typeface="+mn-ea"/>
                <a:cs typeface="Georgia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[6] I. Tomek, “Two modifications of CNN,” IEEE Transactions on Systems, Man, and Cybernetics, vol. SMC-6, no. 11, pp. 769–772, 1976.</a:t>
            </a:r>
            <a:endParaRPr lang="en-CY" sz="1000" u="sng" dirty="0">
              <a:solidFill>
                <a:srgbClr val="000000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AEF2F07-D654-81FE-313C-FF40219D4C7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F464E87-4A5F-4AB8-88CE-703EEBB79EA4}" type="slidenum">
              <a:rPr lang="en-CY" smtClean="0"/>
              <a:t>8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37674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DBC1-0A17-D47D-660B-7D51E4D6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Our Proposed Method (7)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3166E-2CFA-9E52-633F-C6F0D8633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K-Nearest Neighbours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Decision Tree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Random Forest/Bagging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XGBoost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988D3-8C4C-6BC3-EFCD-F57634A44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Classifier Models</a:t>
            </a:r>
            <a:endParaRPr lang="en-CY" dirty="0"/>
          </a:p>
        </p:txBody>
      </p:sp>
      <p:pic>
        <p:nvPicPr>
          <p:cNvPr id="8" name="Picture 7" descr="A diagram of a diagram&#10;&#10;Description automatically generated">
            <a:extLst>
              <a:ext uri="{FF2B5EF4-FFF2-40B4-BE49-F238E27FC236}">
                <a16:creationId xmlns:a16="http://schemas.microsoft.com/office/drawing/2014/main" id="{E5C3F2FB-098F-1F63-847C-71653A537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782" y="1574698"/>
            <a:ext cx="1309053" cy="4460121"/>
          </a:xfrm>
          <a:prstGeom prst="rect">
            <a:avLst/>
          </a:prstGeom>
        </p:spPr>
      </p:pic>
      <p:pic>
        <p:nvPicPr>
          <p:cNvPr id="13" name="Picture 12" descr="A diagram of a class&#10;&#10;Description automatically generated">
            <a:extLst>
              <a:ext uri="{FF2B5EF4-FFF2-40B4-BE49-F238E27FC236}">
                <a16:creationId xmlns:a16="http://schemas.microsoft.com/office/drawing/2014/main" id="{3A36C4D6-6B63-B926-F314-A39407B41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904" y="1800391"/>
            <a:ext cx="4037089" cy="24160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184884-1287-7A35-6557-DB69913316E1}"/>
              </a:ext>
            </a:extLst>
          </p:cNvPr>
          <p:cNvSpPr txBox="1"/>
          <p:nvPr/>
        </p:nvSpPr>
        <p:spPr>
          <a:xfrm>
            <a:off x="5027017" y="1266921"/>
            <a:ext cx="1562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556169"/>
                </a:solidFill>
                <a:latin typeface="Georgia"/>
                <a:cs typeface="Georgia"/>
              </a:rPr>
              <a:t>XGBoost</a:t>
            </a:r>
            <a:endParaRPr lang="en-CY" sz="1400" b="1" dirty="0" err="1">
              <a:solidFill>
                <a:srgbClr val="556169"/>
              </a:solidFill>
              <a:latin typeface="Georgia"/>
              <a:cs typeface="Georgi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8E28B1-21BD-60FD-BC1F-441EC4382ED2}"/>
              </a:ext>
            </a:extLst>
          </p:cNvPr>
          <p:cNvSpPr txBox="1"/>
          <p:nvPr/>
        </p:nvSpPr>
        <p:spPr>
          <a:xfrm>
            <a:off x="6891752" y="1266921"/>
            <a:ext cx="4495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556169"/>
                </a:solidFill>
                <a:latin typeface="Georgia"/>
                <a:cs typeface="Georgia"/>
              </a:rPr>
              <a:t>Random Forest/ Bagging Algorithm</a:t>
            </a:r>
            <a:endParaRPr lang="en-CY" sz="1400" b="1" dirty="0" err="1">
              <a:solidFill>
                <a:srgbClr val="556169"/>
              </a:solidFill>
              <a:latin typeface="Georgia"/>
              <a:cs typeface="Georgi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818E9-84C2-910A-AC12-73CADEA79A3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F464E87-4A5F-4AB8-88CE-703EEBB79EA4}" type="slidenum">
              <a:rPr lang="en-CY" smtClean="0"/>
              <a:t>9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280174444"/>
      </p:ext>
    </p:extLst>
  </p:cSld>
  <p:clrMapOvr>
    <a:masterClrMapping/>
  </p:clrMapOvr>
</p:sld>
</file>

<file path=ppt/theme/theme1.xml><?xml version="1.0" encoding="utf-8"?>
<a:theme xmlns:a="http://schemas.openxmlformats.org/drawingml/2006/main" name="Surrey_Theme">
  <a:themeElements>
    <a:clrScheme name="Custom 1">
      <a:dk1>
        <a:srgbClr val="203D75"/>
      </a:dk1>
      <a:lt1>
        <a:srgbClr val="FFFFFF"/>
      </a:lt1>
      <a:dk2>
        <a:srgbClr val="1F497D"/>
      </a:dk2>
      <a:lt2>
        <a:srgbClr val="A59E94"/>
      </a:lt2>
      <a:accent1>
        <a:srgbClr val="006AA0"/>
      </a:accent1>
      <a:accent2>
        <a:srgbClr val="BD0F30"/>
      </a:accent2>
      <a:accent3>
        <a:srgbClr val="9DAC24"/>
      </a:accent3>
      <a:accent4>
        <a:srgbClr val="672669"/>
      </a:accent4>
      <a:accent5>
        <a:srgbClr val="328C9E"/>
      </a:accent5>
      <a:accent6>
        <a:srgbClr val="EC7520"/>
      </a:accent6>
      <a:hlink>
        <a:srgbClr val="006AA0"/>
      </a:hlink>
      <a:folHlink>
        <a:srgbClr val="67266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rgbClr val="556169"/>
            </a:solidFill>
            <a:latin typeface="Georgia"/>
            <a:cs typeface="Georgi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urrey_Theme" id="{EFD766F6-68D3-4A1E-B262-880E5BB813CB}" vid="{8D4EA9EC-6FCE-4CEB-8E1B-49329BA8E5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Metadata/LabelInfo.xml><?xml version="1.0" encoding="utf-8"?>
<clbl:labelList xmlns:clbl="http://schemas.microsoft.com/office/2020/mipLabelMetadata">
  <clbl:label id="{6b902693-1074-40aa-9e21-d89446a2ebb5}" enabled="0" method="" siteId="{6b902693-1074-40aa-9e21-d89446a2ebb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Surrey_Theme</Template>
  <TotalTime>2061</TotalTime>
  <Words>3065</Words>
  <Application>Microsoft Office PowerPoint</Application>
  <PresentationFormat>Widescreen</PresentationFormat>
  <Paragraphs>711</Paragraphs>
  <Slides>21</Slides>
  <Notes>20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Aptos</vt:lpstr>
      <vt:lpstr>Arial</vt:lpstr>
      <vt:lpstr>Calibri</vt:lpstr>
      <vt:lpstr>Cambria Math</vt:lpstr>
      <vt:lpstr>Georgia</vt:lpstr>
      <vt:lpstr>Lato</vt:lpstr>
      <vt:lpstr>source-serif-pro</vt:lpstr>
      <vt:lpstr>Times New Roman</vt:lpstr>
      <vt:lpstr>Surrey_Theme</vt:lpstr>
      <vt:lpstr>Intrusion and Vulnerability Detection in Software Defined Networks</vt:lpstr>
      <vt:lpstr>Introduction</vt:lpstr>
      <vt:lpstr>Our Proposed Method (1)</vt:lpstr>
      <vt:lpstr>Our Proposed Method (2)</vt:lpstr>
      <vt:lpstr>Our Proposed Method (3)</vt:lpstr>
      <vt:lpstr>Our Proposed Method (4)</vt:lpstr>
      <vt:lpstr>Our Proposed Method (5)</vt:lpstr>
      <vt:lpstr>Our Proposed Method (6)</vt:lpstr>
      <vt:lpstr>Our Proposed Method (7)</vt:lpstr>
      <vt:lpstr>Results &amp; Discussion (1)</vt:lpstr>
      <vt:lpstr>Results &amp; Discussion (2)</vt:lpstr>
      <vt:lpstr>Results &amp; Discussion (3) </vt:lpstr>
      <vt:lpstr>Results &amp; Discussion (4)</vt:lpstr>
      <vt:lpstr>Results &amp; Discussion (5)</vt:lpstr>
      <vt:lpstr>Results &amp; Discussion (6)</vt:lpstr>
      <vt:lpstr>Conclusion</vt:lpstr>
      <vt:lpstr>PowerPoint Presentation</vt:lpstr>
      <vt:lpstr>Results &amp; Discussion (6)</vt:lpstr>
      <vt:lpstr>Results </vt:lpstr>
      <vt:lpstr>Results </vt:lpstr>
      <vt:lpstr>Conclusions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Intrusion and Vulnerability Detection in Software Defined Networks</dc:title>
  <dc:creator>Chatzimiltis, Sotiris (PG/R - Comp Sci &amp; Elec Eng)</dc:creator>
  <cp:lastModifiedBy>Chatzimiltis, Sotiris (PG/R - Comp Sci &amp; Elec Eng)</cp:lastModifiedBy>
  <cp:revision>106</cp:revision>
  <dcterms:created xsi:type="dcterms:W3CDTF">2023-10-06T07:31:32Z</dcterms:created>
  <dcterms:modified xsi:type="dcterms:W3CDTF">2023-10-25T08:42:32Z</dcterms:modified>
</cp:coreProperties>
</file>