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824CC85-6C83-4AA8-A790-50255B9A33B9}" type="datetimeFigureOut">
              <a:rPr lang="tr-TR" smtClean="0"/>
              <a:t>28.02.2025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718793B-157F-46DC-B35D-EA46AC040AE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963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C85-6C83-4AA8-A790-50255B9A33B9}" type="datetimeFigureOut">
              <a:rPr lang="tr-TR" smtClean="0"/>
              <a:t>28.02.2025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793B-157F-46DC-B35D-EA46AC040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320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C85-6C83-4AA8-A790-50255B9A33B9}" type="datetimeFigureOut">
              <a:rPr lang="tr-TR" smtClean="0"/>
              <a:t>28.02.2025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793B-157F-46DC-B35D-EA46AC040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861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C85-6C83-4AA8-A790-50255B9A33B9}" type="datetimeFigureOut">
              <a:rPr lang="tr-TR" smtClean="0"/>
              <a:t>28.02.2025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793B-157F-46DC-B35D-EA46AC040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C85-6C83-4AA8-A790-50255B9A33B9}" type="datetimeFigureOut">
              <a:rPr lang="tr-TR" smtClean="0"/>
              <a:t>28.02.2025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793B-157F-46DC-B35D-EA46AC040AE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273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C85-6C83-4AA8-A790-50255B9A33B9}" type="datetimeFigureOut">
              <a:rPr lang="tr-TR" smtClean="0"/>
              <a:t>28.02.2025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793B-157F-46DC-B35D-EA46AC040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89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C85-6C83-4AA8-A790-50255B9A33B9}" type="datetimeFigureOut">
              <a:rPr lang="tr-TR" smtClean="0"/>
              <a:t>28.02.2025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793B-157F-46DC-B35D-EA46AC040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432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C85-6C83-4AA8-A790-50255B9A33B9}" type="datetimeFigureOut">
              <a:rPr lang="tr-TR" smtClean="0"/>
              <a:t>28.02.2025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793B-157F-46DC-B35D-EA46AC040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1812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C85-6C83-4AA8-A790-50255B9A33B9}" type="datetimeFigureOut">
              <a:rPr lang="tr-TR" smtClean="0"/>
              <a:t>28.02.2025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793B-157F-46DC-B35D-EA46AC040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921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C85-6C83-4AA8-A790-50255B9A33B9}" type="datetimeFigureOut">
              <a:rPr lang="tr-TR" smtClean="0"/>
              <a:t>28.02.2025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793B-157F-46DC-B35D-EA46AC040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427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CC85-6C83-4AA8-A790-50255B9A33B9}" type="datetimeFigureOut">
              <a:rPr lang="tr-TR" smtClean="0"/>
              <a:t>28.02.2025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8793B-157F-46DC-B35D-EA46AC040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053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824CC85-6C83-4AA8-A790-50255B9A33B9}" type="datetimeFigureOut">
              <a:rPr lang="tr-TR" smtClean="0"/>
              <a:t>28.02.2025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18793B-157F-46DC-B35D-EA46AC040AE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98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99D0-65E1-4219-B299-A4A526D69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668256" cy="4041648"/>
          </a:xfrm>
        </p:spPr>
        <p:txBody>
          <a:bodyPr/>
          <a:lstStyle/>
          <a:p>
            <a:r>
              <a:rPr lang="en-US" dirty="0"/>
              <a:t>Introduction To ROS 2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51966-D84F-4DA1-98F7-087C52A87A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Yunus</a:t>
            </a:r>
            <a:r>
              <a:rPr lang="en-US" dirty="0"/>
              <a:t> </a:t>
            </a:r>
            <a:r>
              <a:rPr lang="en-US" dirty="0" err="1"/>
              <a:t>Akdal</a:t>
            </a:r>
            <a:endParaRPr lang="en-US" dirty="0"/>
          </a:p>
          <a:p>
            <a:r>
              <a:rPr lang="en-US" dirty="0" err="1"/>
              <a:t>Burak</a:t>
            </a:r>
            <a:r>
              <a:rPr lang="en-US" dirty="0"/>
              <a:t> G</a:t>
            </a:r>
            <a:r>
              <a:rPr lang="tr-TR" dirty="0"/>
              <a:t>üler</a:t>
            </a:r>
          </a:p>
        </p:txBody>
      </p:sp>
    </p:spTree>
    <p:extLst>
      <p:ext uri="{BB962C8B-B14F-4D97-AF65-F5344CB8AC3E}">
        <p14:creationId xmlns:p14="http://schemas.microsoft.com/office/powerpoint/2010/main" val="392694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511F-63C7-4FD1-A538-DC950A02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What is R</a:t>
            </a:r>
            <a:r>
              <a:rPr lang="en-US" dirty="0"/>
              <a:t>OS 2?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E874A-FFBE-4F22-8409-8424411D8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ROS2 is an open source software development kit</a:t>
            </a:r>
          </a:p>
          <a:p>
            <a:r>
              <a:rPr lang="en-US" dirty="0"/>
              <a:t>Provides useful robotic tools, libraries and capabilities therefore minimizes the time lost for development of robotic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primary purpose of ROS2 is to facilitate data sharing over </a:t>
            </a:r>
            <a:r>
              <a:rPr lang="en-US" dirty="0">
                <a:solidFill>
                  <a:srgbClr val="FF0000"/>
                </a:solidFill>
              </a:rPr>
              <a:t>NODES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Its modular structure allows for layered development and code scalability.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66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E7DC-CFFB-48CE-B2A4-B093329F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FF0000"/>
                </a:solidFill>
              </a:rPr>
              <a:t>NODE?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EDE95-893D-4272-960F-6EDDDD2FF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ROS 2 nodes are the fundamental building blocks of a ROS 2 system. A </a:t>
            </a:r>
            <a:r>
              <a:rPr lang="en-US" b="1" dirty="0"/>
              <a:t>node</a:t>
            </a:r>
            <a:r>
              <a:rPr lang="en-US" dirty="0"/>
              <a:t> is a process that performs computation and communicates with other nodes in a distributed system.</a:t>
            </a:r>
          </a:p>
          <a:p>
            <a:r>
              <a:rPr lang="en-US" dirty="0"/>
              <a:t>This Nodes provide us to develop modular </a:t>
            </a:r>
            <a:r>
              <a:rPr lang="en-US" dirty="0" err="1"/>
              <a:t>softwares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805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DB66-DCD4-453E-BFE8-72C81D36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Concepts in Nodes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5298-26A0-44F8-8AD1-174571E0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2065528" cy="4351337"/>
          </a:xfrm>
        </p:spPr>
        <p:txBody>
          <a:bodyPr/>
          <a:lstStyle/>
          <a:p>
            <a:r>
              <a:rPr lang="en-US" dirty="0"/>
              <a:t>Publisher</a:t>
            </a:r>
          </a:p>
          <a:p>
            <a:r>
              <a:rPr lang="en-US" dirty="0"/>
              <a:t>Subscriber</a:t>
            </a:r>
          </a:p>
          <a:p>
            <a:r>
              <a:rPr lang="en-US" dirty="0"/>
              <a:t>Message</a:t>
            </a:r>
          </a:p>
          <a:p>
            <a:r>
              <a:rPr lang="en-US" dirty="0"/>
              <a:t>Topic</a:t>
            </a:r>
            <a:endParaRPr lang="tr-TR" dirty="0"/>
          </a:p>
        </p:txBody>
      </p:sp>
      <p:pic>
        <p:nvPicPr>
          <p:cNvPr id="1026" name="Picture 2" descr="Ros2 part 5 - Create a ROS2 Topic: Publisher and Subscriber Nodes in Python  and C++">
            <a:extLst>
              <a:ext uri="{FF2B5EF4-FFF2-40B4-BE49-F238E27FC236}">
                <a16:creationId xmlns:a16="http://schemas.microsoft.com/office/drawing/2014/main" id="{BFB202D7-BED6-4B0D-B804-52CF48233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71" y="2019301"/>
            <a:ext cx="8076541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04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1B2B-C3A3-4454-9CB2-2192A37F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F9DD-2C9F-4864-ABF5-2795DE3BE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Node can have a multiple subscriber and multiple publisher.</a:t>
            </a:r>
          </a:p>
          <a:p>
            <a:r>
              <a:rPr lang="en-US" dirty="0"/>
              <a:t>One topic should have one message type.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7649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309BC0-43F2-4A36-8043-B6B07E44A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48" y="211565"/>
            <a:ext cx="6782626" cy="62527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42A91-0D5D-444A-8220-4F8AD12BA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1362074"/>
            <a:ext cx="3200400" cy="498157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Sensor Publishing via ethernet, rs232, serial etc.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Sensor Communication Node collects all data and publish in Ros Topics.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Perception Node Takes Lidar scans and Camera and Perceive environment and publish Obstacles map to Navigation Node with Ros Topics.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Navigation Node create path and publish path with Ros Topics.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Control Node Creates Command that will track path and publish the commands to MCU Communication Node with Ros Topics.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Communication Node publish Commands to MCU that will drive Actuators via ethernet, rs232, serial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MCU apply the Control Commands to actuators.</a:t>
            </a:r>
            <a:endParaRPr lang="tr-TR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FA1E4-17C3-4955-B150-91646CCC1D84}"/>
              </a:ext>
            </a:extLst>
          </p:cNvPr>
          <p:cNvSpPr txBox="1"/>
          <p:nvPr/>
        </p:nvSpPr>
        <p:spPr>
          <a:xfrm>
            <a:off x="479298" y="514351"/>
            <a:ext cx="610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Example Of Node Schema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7877443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9512</TotalTime>
  <Words>244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Introduction To ROS 2</vt:lpstr>
      <vt:lpstr>What is ROS 2?</vt:lpstr>
      <vt:lpstr>What is NODE?</vt:lpstr>
      <vt:lpstr>Main Concepts in Nodes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ROS 2</dc:title>
  <dc:creator>YUNUS AKDAL</dc:creator>
  <cp:lastModifiedBy>YUNUS AKDAL</cp:lastModifiedBy>
  <cp:revision>7</cp:revision>
  <dcterms:created xsi:type="dcterms:W3CDTF">2025-02-28T14:07:48Z</dcterms:created>
  <dcterms:modified xsi:type="dcterms:W3CDTF">2025-03-07T04:40:48Z</dcterms:modified>
</cp:coreProperties>
</file>