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7" r:id="rId8"/>
    <p:sldId id="265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B1CB6-C1FD-871F-50A3-0916810D9053}" v="9" dt="2023-12-04T08:41:08.187"/>
    <p1510:client id="{766E4544-E979-DF4D-025B-09C6D49CFD48}" v="757" dt="2023-12-03T22:09:35.550"/>
    <p1510:client id="{FEB5F474-A623-7FD3-C076-790427BD319D}" v="171" dt="2023-12-03T12:23:08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 Liu" userId="S::xiao.liu@alumni.enac.fr::a36484a7-74c6-4f70-b9f9-c53630d5aeab" providerId="AD" clId="Web-{FEB5F474-A623-7FD3-C076-790427BD319D}"/>
    <pc:docChg chg="addSld delSld modSld addMainMaster delMainMaster">
      <pc:chgData name="Xiao Liu" userId="S::xiao.liu@alumni.enac.fr::a36484a7-74c6-4f70-b9f9-c53630d5aeab" providerId="AD" clId="Web-{FEB5F474-A623-7FD3-C076-790427BD319D}" dt="2023-12-03T12:23:06.303" v="206" actId="20577"/>
      <pc:docMkLst>
        <pc:docMk/>
      </pc:docMkLst>
      <pc:sldChg chg="addSp modSp del mod setBg modClrScheme chgLayout">
        <pc:chgData name="Xiao Liu" userId="S::xiao.liu@alumni.enac.fr::a36484a7-74c6-4f70-b9f9-c53630d5aeab" providerId="AD" clId="Web-{FEB5F474-A623-7FD3-C076-790427BD319D}" dt="2023-12-03T12:04:31.700" v="3"/>
        <pc:sldMkLst>
          <pc:docMk/>
          <pc:sldMk cId="109857222" sldId="256"/>
        </pc:sldMkLst>
        <pc:spChg chg="mod">
          <ac:chgData name="Xiao Liu" userId="S::xiao.liu@alumni.enac.fr::a36484a7-74c6-4f70-b9f9-c53630d5aeab" providerId="AD" clId="Web-{FEB5F474-A623-7FD3-C076-790427BD319D}" dt="2023-12-03T12:03:27.025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Xiao Liu" userId="S::xiao.liu@alumni.enac.fr::a36484a7-74c6-4f70-b9f9-c53630d5aeab" providerId="AD" clId="Web-{FEB5F474-A623-7FD3-C076-790427BD319D}" dt="2023-12-03T12:03:27.025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Xiao Liu" userId="S::xiao.liu@alumni.enac.fr::a36484a7-74c6-4f70-b9f9-c53630d5aeab" providerId="AD" clId="Web-{FEB5F474-A623-7FD3-C076-790427BD319D}" dt="2023-12-03T12:03:27.025" v="0"/>
          <ac:spMkLst>
            <pc:docMk/>
            <pc:sldMk cId="109857222" sldId="256"/>
            <ac:spMk id="9" creationId="{55B419A7-F817-4767-8CCB-FB0E189C4ACD}"/>
          </ac:spMkLst>
        </pc:spChg>
        <pc:spChg chg="add">
          <ac:chgData name="Xiao Liu" userId="S::xiao.liu@alumni.enac.fr::a36484a7-74c6-4f70-b9f9-c53630d5aeab" providerId="AD" clId="Web-{FEB5F474-A623-7FD3-C076-790427BD319D}" dt="2023-12-03T12:03:27.025" v="0"/>
          <ac:spMkLst>
            <pc:docMk/>
            <pc:sldMk cId="109857222" sldId="256"/>
            <ac:spMk id="13" creationId="{ADA271CD-3011-4A05-B4A3-80F1794684F2}"/>
          </ac:spMkLst>
        </pc:spChg>
        <pc:picChg chg="add">
          <ac:chgData name="Xiao Liu" userId="S::xiao.liu@alumni.enac.fr::a36484a7-74c6-4f70-b9f9-c53630d5aeab" providerId="AD" clId="Web-{FEB5F474-A623-7FD3-C076-790427BD319D}" dt="2023-12-03T12:03:27.025" v="0"/>
          <ac:picMkLst>
            <pc:docMk/>
            <pc:sldMk cId="109857222" sldId="256"/>
            <ac:picMk id="4" creationId="{A7C6B145-C514-4DAB-180F-203EC81784AD}"/>
          </ac:picMkLst>
        </pc:picChg>
        <pc:cxnChg chg="add">
          <ac:chgData name="Xiao Liu" userId="S::xiao.liu@alumni.enac.fr::a36484a7-74c6-4f70-b9f9-c53630d5aeab" providerId="AD" clId="Web-{FEB5F474-A623-7FD3-C076-790427BD319D}" dt="2023-12-03T12:03:27.025" v="0"/>
          <ac:cxnSpMkLst>
            <pc:docMk/>
            <pc:sldMk cId="109857222" sldId="256"/>
            <ac:cxnSpMk id="11" creationId="{E3B95BE3-D5B2-4F38-9A01-17866C9FBA6E}"/>
          </ac:cxnSpMkLst>
        </pc:cxnChg>
      </pc:sldChg>
      <pc:sldChg chg="addSp delSp modSp new mod setBg modClrScheme addAnim delAnim chgLayout">
        <pc:chgData name="Xiao Liu" userId="S::xiao.liu@alumni.enac.fr::a36484a7-74c6-4f70-b9f9-c53630d5aeab" providerId="AD" clId="Web-{FEB5F474-A623-7FD3-C076-790427BD319D}" dt="2023-12-03T12:09:02.022" v="32"/>
        <pc:sldMkLst>
          <pc:docMk/>
          <pc:sldMk cId="1102572498" sldId="256"/>
        </pc:sldMkLst>
        <pc:spChg chg="mod">
          <ac:chgData name="Xiao Liu" userId="S::xiao.liu@alumni.enac.fr::a36484a7-74c6-4f70-b9f9-c53630d5aeab" providerId="AD" clId="Web-{FEB5F474-A623-7FD3-C076-790427BD319D}" dt="2023-12-03T12:09:02.022" v="32"/>
          <ac:spMkLst>
            <pc:docMk/>
            <pc:sldMk cId="1102572498" sldId="256"/>
            <ac:spMk id="2" creationId="{94986CCD-DE64-A2F4-54AB-9CE5BF7D39BA}"/>
          </ac:spMkLst>
        </pc:spChg>
        <pc:spChg chg="mod">
          <ac:chgData name="Xiao Liu" userId="S::xiao.liu@alumni.enac.fr::a36484a7-74c6-4f70-b9f9-c53630d5aeab" providerId="AD" clId="Web-{FEB5F474-A623-7FD3-C076-790427BD319D}" dt="2023-12-03T12:09:02.022" v="32"/>
          <ac:spMkLst>
            <pc:docMk/>
            <pc:sldMk cId="1102572498" sldId="256"/>
            <ac:spMk id="3" creationId="{018A2E1F-F5AA-31B9-C14E-B81DDED6B242}"/>
          </ac:spMkLst>
        </pc:spChg>
        <pc:spChg chg="add del">
          <ac:chgData name="Xiao Liu" userId="S::xiao.liu@alumni.enac.fr::a36484a7-74c6-4f70-b9f9-c53630d5aeab" providerId="AD" clId="Web-{FEB5F474-A623-7FD3-C076-790427BD319D}" dt="2023-12-03T12:09:02.022" v="32"/>
          <ac:spMkLst>
            <pc:docMk/>
            <pc:sldMk cId="1102572498" sldId="256"/>
            <ac:spMk id="9" creationId="{81BC67A1-175E-439E-85E2-88911C119814}"/>
          </ac:spMkLst>
        </pc:spChg>
        <pc:spChg chg="add del">
          <ac:chgData name="Xiao Liu" userId="S::xiao.liu@alumni.enac.fr::a36484a7-74c6-4f70-b9f9-c53630d5aeab" providerId="AD" clId="Web-{FEB5F474-A623-7FD3-C076-790427BD319D}" dt="2023-12-03T12:09:02.022" v="32"/>
          <ac:spMkLst>
            <pc:docMk/>
            <pc:sldMk cId="1102572498" sldId="256"/>
            <ac:spMk id="11" creationId="{94A7B82C-30F1-42B4-BE36-3DB42DD517D1}"/>
          </ac:spMkLst>
        </pc:spChg>
        <pc:spChg chg="add del">
          <ac:chgData name="Xiao Liu" userId="S::xiao.liu@alumni.enac.fr::a36484a7-74c6-4f70-b9f9-c53630d5aeab" providerId="AD" clId="Web-{FEB5F474-A623-7FD3-C076-790427BD319D}" dt="2023-12-03T12:09:02.022" v="32"/>
          <ac:spMkLst>
            <pc:docMk/>
            <pc:sldMk cId="1102572498" sldId="256"/>
            <ac:spMk id="13" creationId="{43CA1578-CEEB-41BB-8068-C0DA02C36C52}"/>
          </ac:spMkLst>
        </pc:spChg>
        <pc:spChg chg="add del">
          <ac:chgData name="Xiao Liu" userId="S::xiao.liu@alumni.enac.fr::a36484a7-74c6-4f70-b9f9-c53630d5aeab" providerId="AD" clId="Web-{FEB5F474-A623-7FD3-C076-790427BD319D}" dt="2023-12-03T12:08:42.100" v="23"/>
          <ac:spMkLst>
            <pc:docMk/>
            <pc:sldMk cId="1102572498" sldId="256"/>
            <ac:spMk id="59" creationId="{F1174801-1395-44C5-9B00-CCAC45C056E7}"/>
          </ac:spMkLst>
        </pc:spChg>
        <pc:spChg chg="add del">
          <ac:chgData name="Xiao Liu" userId="S::xiao.liu@alumni.enac.fr::a36484a7-74c6-4f70-b9f9-c53630d5aeab" providerId="AD" clId="Web-{FEB5F474-A623-7FD3-C076-790427BD319D}" dt="2023-12-03T12:08:42.100" v="23"/>
          <ac:spMkLst>
            <pc:docMk/>
            <pc:sldMk cId="1102572498" sldId="256"/>
            <ac:spMk id="61" creationId="{996DFAFB-BCE1-4BEC-82FB-D574234DEF0A}"/>
          </ac:spMkLst>
        </pc:spChg>
        <pc:spChg chg="add del">
          <ac:chgData name="Xiao Liu" userId="S::xiao.liu@alumni.enac.fr::a36484a7-74c6-4f70-b9f9-c53630d5aeab" providerId="AD" clId="Web-{FEB5F474-A623-7FD3-C076-790427BD319D}" dt="2023-12-03T12:08:42.100" v="23"/>
          <ac:spMkLst>
            <pc:docMk/>
            <pc:sldMk cId="1102572498" sldId="256"/>
            <ac:spMk id="63" creationId="{60E728E6-A07E-4A6C-AB92-D56E1402F61A}"/>
          </ac:spMkLst>
        </pc:spChg>
        <pc:spChg chg="add del">
          <ac:chgData name="Xiao Liu" userId="S::xiao.liu@alumni.enac.fr::a36484a7-74c6-4f70-b9f9-c53630d5aeab" providerId="AD" clId="Web-{FEB5F474-A623-7FD3-C076-790427BD319D}" dt="2023-12-03T12:08:55.022" v="29"/>
          <ac:spMkLst>
            <pc:docMk/>
            <pc:sldMk cId="1102572498" sldId="256"/>
            <ac:spMk id="76" creationId="{03E51277-1095-412F-913B-8FA8021AA626}"/>
          </ac:spMkLst>
        </pc:spChg>
        <pc:spChg chg="add del">
          <ac:chgData name="Xiao Liu" userId="S::xiao.liu@alumni.enac.fr::a36484a7-74c6-4f70-b9f9-c53630d5aeab" providerId="AD" clId="Web-{FEB5F474-A623-7FD3-C076-790427BD319D}" dt="2023-12-03T12:08:55.022" v="29"/>
          <ac:spMkLst>
            <pc:docMk/>
            <pc:sldMk cId="1102572498" sldId="256"/>
            <ac:spMk id="97" creationId="{3A6C273A-38F2-4D34-98BF-47B248862B76}"/>
          </ac:spMkLst>
        </pc:spChg>
        <pc:spChg chg="add del">
          <ac:chgData name="Xiao Liu" userId="S::xiao.liu@alumni.enac.fr::a36484a7-74c6-4f70-b9f9-c53630d5aeab" providerId="AD" clId="Web-{FEB5F474-A623-7FD3-C076-790427BD319D}" dt="2023-12-03T12:08:55.022" v="29"/>
          <ac:spMkLst>
            <pc:docMk/>
            <pc:sldMk cId="1102572498" sldId="256"/>
            <ac:spMk id="101" creationId="{2E2CF659-EE5D-432C-B47F-10AC4A48A347}"/>
          </ac:spMkLst>
        </pc:spChg>
        <pc:spChg chg="add del">
          <ac:chgData name="Xiao Liu" userId="S::xiao.liu@alumni.enac.fr::a36484a7-74c6-4f70-b9f9-c53630d5aeab" providerId="AD" clId="Web-{FEB5F474-A623-7FD3-C076-790427BD319D}" dt="2023-12-03T12:08:55.022" v="29"/>
          <ac:spMkLst>
            <pc:docMk/>
            <pc:sldMk cId="1102572498" sldId="256"/>
            <ac:spMk id="102" creationId="{683AA549-1F0C-46E0-AAD8-DC3DC6CA6181}"/>
          </ac:spMkLst>
        </pc:spChg>
        <pc:spChg chg="add del">
          <ac:chgData name="Xiao Liu" userId="S::xiao.liu@alumni.enac.fr::a36484a7-74c6-4f70-b9f9-c53630d5aeab" providerId="AD" clId="Web-{FEB5F474-A623-7FD3-C076-790427BD319D}" dt="2023-12-03T12:09:01.960" v="31"/>
          <ac:spMkLst>
            <pc:docMk/>
            <pc:sldMk cId="1102572498" sldId="256"/>
            <ac:spMk id="107" creationId="{F1174801-1395-44C5-9B00-CCAC45C056E7}"/>
          </ac:spMkLst>
        </pc:spChg>
        <pc:spChg chg="add del">
          <ac:chgData name="Xiao Liu" userId="S::xiao.liu@alumni.enac.fr::a36484a7-74c6-4f70-b9f9-c53630d5aeab" providerId="AD" clId="Web-{FEB5F474-A623-7FD3-C076-790427BD319D}" dt="2023-12-03T12:09:01.960" v="31"/>
          <ac:spMkLst>
            <pc:docMk/>
            <pc:sldMk cId="1102572498" sldId="256"/>
            <ac:spMk id="108" creationId="{996DFAFB-BCE1-4BEC-82FB-D574234DEF0A}"/>
          </ac:spMkLst>
        </pc:spChg>
        <pc:spChg chg="add del">
          <ac:chgData name="Xiao Liu" userId="S::xiao.liu@alumni.enac.fr::a36484a7-74c6-4f70-b9f9-c53630d5aeab" providerId="AD" clId="Web-{FEB5F474-A623-7FD3-C076-790427BD319D}" dt="2023-12-03T12:09:01.960" v="31"/>
          <ac:spMkLst>
            <pc:docMk/>
            <pc:sldMk cId="1102572498" sldId="256"/>
            <ac:spMk id="109" creationId="{8D2A0DB3-EF43-4032-9B27-954E12CCB688}"/>
          </ac:spMkLst>
        </pc:spChg>
        <pc:spChg chg="add">
          <ac:chgData name="Xiao Liu" userId="S::xiao.liu@alumni.enac.fr::a36484a7-74c6-4f70-b9f9-c53630d5aeab" providerId="AD" clId="Web-{FEB5F474-A623-7FD3-C076-790427BD319D}" dt="2023-12-03T12:09:02.022" v="32"/>
          <ac:spMkLst>
            <pc:docMk/>
            <pc:sldMk cId="1102572498" sldId="256"/>
            <ac:spMk id="115" creationId="{F1174801-1395-44C5-9B00-CCAC45C056E7}"/>
          </ac:spMkLst>
        </pc:spChg>
        <pc:spChg chg="add">
          <ac:chgData name="Xiao Liu" userId="S::xiao.liu@alumni.enac.fr::a36484a7-74c6-4f70-b9f9-c53630d5aeab" providerId="AD" clId="Web-{FEB5F474-A623-7FD3-C076-790427BD319D}" dt="2023-12-03T12:09:02.022" v="32"/>
          <ac:spMkLst>
            <pc:docMk/>
            <pc:sldMk cId="1102572498" sldId="256"/>
            <ac:spMk id="116" creationId="{996DFAFB-BCE1-4BEC-82FB-D574234DEF0A}"/>
          </ac:spMkLst>
        </pc:spChg>
        <pc:spChg chg="add">
          <ac:chgData name="Xiao Liu" userId="S::xiao.liu@alumni.enac.fr::a36484a7-74c6-4f70-b9f9-c53630d5aeab" providerId="AD" clId="Web-{FEB5F474-A623-7FD3-C076-790427BD319D}" dt="2023-12-03T12:09:02.022" v="32"/>
          <ac:spMkLst>
            <pc:docMk/>
            <pc:sldMk cId="1102572498" sldId="256"/>
            <ac:spMk id="117" creationId="{16F61E84-9DCA-4F22-94BC-C901DB49995D}"/>
          </ac:spMkLst>
        </pc:spChg>
        <pc:grpChg chg="add del">
          <ac:chgData name="Xiao Liu" userId="S::xiao.liu@alumni.enac.fr::a36484a7-74c6-4f70-b9f9-c53630d5aeab" providerId="AD" clId="Web-{FEB5F474-A623-7FD3-C076-790427BD319D}" dt="2023-12-03T12:09:02.022" v="32"/>
          <ac:grpSpMkLst>
            <pc:docMk/>
            <pc:sldMk cId="1102572498" sldId="256"/>
            <ac:grpSpMk id="15" creationId="{7DF11618-754F-4C58-94AD-F7AA3530D6AF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09:02.022" v="32"/>
          <ac:grpSpMkLst>
            <pc:docMk/>
            <pc:sldMk cId="1102572498" sldId="256"/>
            <ac:grpSpMk id="41" creationId="{A5761FD8-9CFD-4F5A-AB69-F179306BCD09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09:02.022" v="32"/>
          <ac:grpSpMkLst>
            <pc:docMk/>
            <pc:sldMk cId="1102572498" sldId="256"/>
            <ac:grpSpMk id="52" creationId="{361195DA-BFB4-4917-BAFD-7D3D669EFA86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08:42.100" v="23"/>
          <ac:grpSpMkLst>
            <pc:docMk/>
            <pc:sldMk cId="1102572498" sldId="256"/>
            <ac:grpSpMk id="65" creationId="{18579DB9-24B0-487B-81E3-8D02AD5F8C81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08:42.100" v="23"/>
          <ac:grpSpMkLst>
            <pc:docMk/>
            <pc:sldMk cId="1102572498" sldId="256"/>
            <ac:grpSpMk id="74" creationId="{5C0E6139-8A19-4905-87E2-E547D7B7F1AF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08:42.100" v="23"/>
          <ac:grpSpMkLst>
            <pc:docMk/>
            <pc:sldMk cId="1102572498" sldId="256"/>
            <ac:grpSpMk id="78" creationId="{8F281804-17FE-49B9-9065-1A44CD473CAE}"/>
          </ac:grpSpMkLst>
        </pc:grpChg>
        <pc:grpChg chg="add">
          <ac:chgData name="Xiao Liu" userId="S::xiao.liu@alumni.enac.fr::a36484a7-74c6-4f70-b9f9-c53630d5aeab" providerId="AD" clId="Web-{FEB5F474-A623-7FD3-C076-790427BD319D}" dt="2023-12-03T12:09:02.022" v="32"/>
          <ac:grpSpMkLst>
            <pc:docMk/>
            <pc:sldMk cId="1102572498" sldId="256"/>
            <ac:grpSpMk id="91" creationId="{8F281804-17FE-49B9-9065-1A44CD473CAE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08:55.022" v="29"/>
          <ac:grpSpMkLst>
            <pc:docMk/>
            <pc:sldMk cId="1102572498" sldId="256"/>
            <ac:grpSpMk id="98" creationId="{DDB99EF5-8801-40E2-83D3-196FADCBBA7F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08:55.022" v="29"/>
          <ac:grpSpMkLst>
            <pc:docMk/>
            <pc:sldMk cId="1102572498" sldId="256"/>
            <ac:grpSpMk id="103" creationId="{7B2F7E43-35EC-4103-9D95-2ACDB00387CC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08:55.022" v="29"/>
          <ac:grpSpMkLst>
            <pc:docMk/>
            <pc:sldMk cId="1102572498" sldId="256"/>
            <ac:grpSpMk id="105" creationId="{96F2112D-BBBE-46A6-B66D-A3F02ED3284E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09:01.960" v="31"/>
          <ac:grpSpMkLst>
            <pc:docMk/>
            <pc:sldMk cId="1102572498" sldId="256"/>
            <ac:grpSpMk id="110" creationId="{18579DB9-24B0-487B-81E3-8D02AD5F8C81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09:01.960" v="31"/>
          <ac:grpSpMkLst>
            <pc:docMk/>
            <pc:sldMk cId="1102572498" sldId="256"/>
            <ac:grpSpMk id="111" creationId="{8F281804-17FE-49B9-9065-1A44CD473CAE}"/>
          </ac:grpSpMkLst>
        </pc:grpChg>
        <pc:grpChg chg="add">
          <ac:chgData name="Xiao Liu" userId="S::xiao.liu@alumni.enac.fr::a36484a7-74c6-4f70-b9f9-c53630d5aeab" providerId="AD" clId="Web-{FEB5F474-A623-7FD3-C076-790427BD319D}" dt="2023-12-03T12:09:02.022" v="32"/>
          <ac:grpSpMkLst>
            <pc:docMk/>
            <pc:sldMk cId="1102572498" sldId="256"/>
            <ac:grpSpMk id="118" creationId="{76A80126-9AD6-4B06-A2B4-E80D49DCB1B0}"/>
          </ac:grpSpMkLst>
        </pc:grpChg>
        <pc:picChg chg="add mod">
          <ac:chgData name="Xiao Liu" userId="S::xiao.liu@alumni.enac.fr::a36484a7-74c6-4f70-b9f9-c53630d5aeab" providerId="AD" clId="Web-{FEB5F474-A623-7FD3-C076-790427BD319D}" dt="2023-12-03T12:09:02.022" v="32"/>
          <ac:picMkLst>
            <pc:docMk/>
            <pc:sldMk cId="1102572498" sldId="256"/>
            <ac:picMk id="4" creationId="{AF53A0FF-60A8-D772-4E72-162781F5EE65}"/>
          </ac:picMkLst>
        </pc:picChg>
      </pc:sldChg>
      <pc:sldChg chg="addSp delSp modSp new del mod setBg">
        <pc:chgData name="Xiao Liu" userId="S::xiao.liu@alumni.enac.fr::a36484a7-74c6-4f70-b9f9-c53630d5aeab" providerId="AD" clId="Web-{FEB5F474-A623-7FD3-C076-790427BD319D}" dt="2023-12-03T12:17:51.354" v="122"/>
        <pc:sldMkLst>
          <pc:docMk/>
          <pc:sldMk cId="598843597" sldId="257"/>
        </pc:sldMkLst>
        <pc:spChg chg="mod">
          <ac:chgData name="Xiao Liu" userId="S::xiao.liu@alumni.enac.fr::a36484a7-74c6-4f70-b9f9-c53630d5aeab" providerId="AD" clId="Web-{FEB5F474-A623-7FD3-C076-790427BD319D}" dt="2023-12-03T12:16:18.351" v="117"/>
          <ac:spMkLst>
            <pc:docMk/>
            <pc:sldMk cId="598843597" sldId="257"/>
            <ac:spMk id="2" creationId="{2433D830-40FE-AE6F-3DD1-C8C463D8E895}"/>
          </ac:spMkLst>
        </pc:spChg>
        <pc:spChg chg="add del mod">
          <ac:chgData name="Xiao Liu" userId="S::xiao.liu@alumni.enac.fr::a36484a7-74c6-4f70-b9f9-c53630d5aeab" providerId="AD" clId="Web-{FEB5F474-A623-7FD3-C076-790427BD319D}" dt="2023-12-03T12:12:40.640" v="97"/>
          <ac:spMkLst>
            <pc:docMk/>
            <pc:sldMk cId="598843597" sldId="257"/>
            <ac:spMk id="3" creationId="{41E8485F-F788-893E-0506-17E794C279F1}"/>
          </ac:spMkLst>
        </pc:spChg>
        <pc:spChg chg="add del">
          <ac:chgData name="Xiao Liu" userId="S::xiao.liu@alumni.enac.fr::a36484a7-74c6-4f70-b9f9-c53630d5aeab" providerId="AD" clId="Web-{FEB5F474-A623-7FD3-C076-790427BD319D}" dt="2023-12-03T12:12:25.905" v="92"/>
          <ac:spMkLst>
            <pc:docMk/>
            <pc:sldMk cId="598843597" sldId="257"/>
            <ac:spMk id="9" creationId="{8651CFA9-6065-4243-AC48-858E359780B1}"/>
          </ac:spMkLst>
        </pc:spChg>
        <pc:spChg chg="add del">
          <ac:chgData name="Xiao Liu" userId="S::xiao.liu@alumni.enac.fr::a36484a7-74c6-4f70-b9f9-c53630d5aeab" providerId="AD" clId="Web-{FEB5F474-A623-7FD3-C076-790427BD319D}" dt="2023-12-03T12:12:25.905" v="92"/>
          <ac:spMkLst>
            <pc:docMk/>
            <pc:sldMk cId="598843597" sldId="257"/>
            <ac:spMk id="11" creationId="{37962AE0-6A1C-4B76-9D52-10E5E6D7D3BB}"/>
          </ac:spMkLst>
        </pc:spChg>
        <pc:spChg chg="add del">
          <ac:chgData name="Xiao Liu" userId="S::xiao.liu@alumni.enac.fr::a36484a7-74c6-4f70-b9f9-c53630d5aeab" providerId="AD" clId="Web-{FEB5F474-A623-7FD3-C076-790427BD319D}" dt="2023-12-03T12:12:37.905" v="94"/>
          <ac:spMkLst>
            <pc:docMk/>
            <pc:sldMk cId="598843597" sldId="257"/>
            <ac:spMk id="34" creationId="{8651CFA9-6065-4243-AC48-858E359780B1}"/>
          </ac:spMkLst>
        </pc:spChg>
        <pc:spChg chg="add del">
          <ac:chgData name="Xiao Liu" userId="S::xiao.liu@alumni.enac.fr::a36484a7-74c6-4f70-b9f9-c53630d5aeab" providerId="AD" clId="Web-{FEB5F474-A623-7FD3-C076-790427BD319D}" dt="2023-12-03T12:12:37.905" v="94"/>
          <ac:spMkLst>
            <pc:docMk/>
            <pc:sldMk cId="598843597" sldId="257"/>
            <ac:spMk id="35" creationId="{37962AE0-6A1C-4B76-9D52-10E5E6D7D3BB}"/>
          </ac:spMkLst>
        </pc:spChg>
        <pc:spChg chg="add del">
          <ac:chgData name="Xiao Liu" userId="S::xiao.liu@alumni.enac.fr::a36484a7-74c6-4f70-b9f9-c53630d5aeab" providerId="AD" clId="Web-{FEB5F474-A623-7FD3-C076-790427BD319D}" dt="2023-12-03T12:12:40.577" v="96"/>
          <ac:spMkLst>
            <pc:docMk/>
            <pc:sldMk cId="598843597" sldId="257"/>
            <ac:spMk id="40" creationId="{8651CFA9-6065-4243-AC48-858E359780B1}"/>
          </ac:spMkLst>
        </pc:spChg>
        <pc:spChg chg="add del">
          <ac:chgData name="Xiao Liu" userId="S::xiao.liu@alumni.enac.fr::a36484a7-74c6-4f70-b9f9-c53630d5aeab" providerId="AD" clId="Web-{FEB5F474-A623-7FD3-C076-790427BD319D}" dt="2023-12-03T12:12:40.577" v="96"/>
          <ac:spMkLst>
            <pc:docMk/>
            <pc:sldMk cId="598843597" sldId="257"/>
            <ac:spMk id="41" creationId="{37962AE0-6A1C-4B76-9D52-10E5E6D7D3BB}"/>
          </ac:spMkLst>
        </pc:spChg>
        <pc:spChg chg="add del">
          <ac:chgData name="Xiao Liu" userId="S::xiao.liu@alumni.enac.fr::a36484a7-74c6-4f70-b9f9-c53630d5aeab" providerId="AD" clId="Web-{FEB5F474-A623-7FD3-C076-790427BD319D}" dt="2023-12-03T12:13:04.265" v="102"/>
          <ac:spMkLst>
            <pc:docMk/>
            <pc:sldMk cId="598843597" sldId="257"/>
            <ac:spMk id="46" creationId="{8651CFA9-6065-4243-AC48-858E359780B1}"/>
          </ac:spMkLst>
        </pc:spChg>
        <pc:spChg chg="add del">
          <ac:chgData name="Xiao Liu" userId="S::xiao.liu@alumni.enac.fr::a36484a7-74c6-4f70-b9f9-c53630d5aeab" providerId="AD" clId="Web-{FEB5F474-A623-7FD3-C076-790427BD319D}" dt="2023-12-03T12:13:04.265" v="102"/>
          <ac:spMkLst>
            <pc:docMk/>
            <pc:sldMk cId="598843597" sldId="257"/>
            <ac:spMk id="47" creationId="{37962AE0-6A1C-4B76-9D52-10E5E6D7D3BB}"/>
          </ac:spMkLst>
        </pc:spChg>
        <pc:spChg chg="add del">
          <ac:chgData name="Xiao Liu" userId="S::xiao.liu@alumni.enac.fr::a36484a7-74c6-4f70-b9f9-c53630d5aeab" providerId="AD" clId="Web-{FEB5F474-A623-7FD3-C076-790427BD319D}" dt="2023-12-03T12:16:18.429" v="119"/>
          <ac:spMkLst>
            <pc:docMk/>
            <pc:sldMk cId="598843597" sldId="257"/>
            <ac:spMk id="55" creationId="{8651CFA9-6065-4243-AC48-858E359780B1}"/>
          </ac:spMkLst>
        </pc:spChg>
        <pc:spChg chg="add del">
          <ac:chgData name="Xiao Liu" userId="S::xiao.liu@alumni.enac.fr::a36484a7-74c6-4f70-b9f9-c53630d5aeab" providerId="AD" clId="Web-{FEB5F474-A623-7FD3-C076-790427BD319D}" dt="2023-12-03T12:16:18.429" v="119"/>
          <ac:spMkLst>
            <pc:docMk/>
            <pc:sldMk cId="598843597" sldId="257"/>
            <ac:spMk id="57" creationId="{37962AE0-6A1C-4B76-9D52-10E5E6D7D3BB}"/>
          </ac:spMkLst>
        </pc:spChg>
        <pc:spChg chg="add del">
          <ac:chgData name="Xiao Liu" userId="S::xiao.liu@alumni.enac.fr::a36484a7-74c6-4f70-b9f9-c53630d5aeab" providerId="AD" clId="Web-{FEB5F474-A623-7FD3-C076-790427BD319D}" dt="2023-12-03T12:16:18.351" v="117"/>
          <ac:spMkLst>
            <pc:docMk/>
            <pc:sldMk cId="598843597" sldId="257"/>
            <ac:spMk id="83" creationId="{8651CFA9-6065-4243-AC48-858E359780B1}"/>
          </ac:spMkLst>
        </pc:spChg>
        <pc:spChg chg="add del">
          <ac:chgData name="Xiao Liu" userId="S::xiao.liu@alumni.enac.fr::a36484a7-74c6-4f70-b9f9-c53630d5aeab" providerId="AD" clId="Web-{FEB5F474-A623-7FD3-C076-790427BD319D}" dt="2023-12-03T12:16:18.351" v="117"/>
          <ac:spMkLst>
            <pc:docMk/>
            <pc:sldMk cId="598843597" sldId="257"/>
            <ac:spMk id="85" creationId="{37962AE0-6A1C-4B76-9D52-10E5E6D7D3BB}"/>
          </ac:spMkLst>
        </pc:spChg>
        <pc:spChg chg="add">
          <ac:chgData name="Xiao Liu" userId="S::xiao.liu@alumni.enac.fr::a36484a7-74c6-4f70-b9f9-c53630d5aeab" providerId="AD" clId="Web-{FEB5F474-A623-7FD3-C076-790427BD319D}" dt="2023-12-03T12:16:18.429" v="119"/>
          <ac:spMkLst>
            <pc:docMk/>
            <pc:sldMk cId="598843597" sldId="257"/>
            <ac:spMk id="108" creationId="{8651CFA9-6065-4243-AC48-858E359780B1}"/>
          </ac:spMkLst>
        </pc:spChg>
        <pc:spChg chg="add">
          <ac:chgData name="Xiao Liu" userId="S::xiao.liu@alumni.enac.fr::a36484a7-74c6-4f70-b9f9-c53630d5aeab" providerId="AD" clId="Web-{FEB5F474-A623-7FD3-C076-790427BD319D}" dt="2023-12-03T12:16:18.429" v="119"/>
          <ac:spMkLst>
            <pc:docMk/>
            <pc:sldMk cId="598843597" sldId="257"/>
            <ac:spMk id="109" creationId="{37962AE0-6A1C-4B76-9D52-10E5E6D7D3BB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12" creationId="{227C5295-7462-4E42-B19A-682465F9FB9D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13" creationId="{712C31CF-3625-4E9F-99FC-C7AA5BBA8887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14" creationId="{36EDCF2F-2C4B-4D4B-964F-F640BCDCE8CC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15" creationId="{21B0354D-2FFC-40F9-91E5-A83DDD770DCB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16" creationId="{33A839E4-FE02-4C32-B9F7-07884043E9DE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17" creationId="{E4F4CED2-0CA8-4824-93F0-00BE4C7D1A19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18" creationId="{9C10340A-FCF2-4B86-A53A-4AC07E6CFB8E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19" creationId="{2E85F37B-D9B1-4701-B54A-A91E836FA9B7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20" creationId="{41745A30-6979-4D1D-A629-E7C0C6A5352D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22" creationId="{E70C366B-087F-442D-AC20-1319F97A95F2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23" creationId="{1D2F7A6B-9CB6-4AC5-B906-664FC95A172C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24" creationId="{BD2ED6FF-1F6E-4BF0-BFFF-5CB8D36F14FA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25" creationId="{2F2CCA35-C35D-416B-A083-A167138A5791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26" creationId="{70FAEE04-D524-4356-8CFE-091D44ED18FC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27" creationId="{5F641E2E-FB37-449C-96DA-945907C7590F}"/>
          </ac:spMkLst>
        </pc:spChg>
        <pc:spChg chg="mod replId">
          <ac:chgData name="Xiao Liu" userId="S::xiao.liu@alumni.enac.fr::a36484a7-74c6-4f70-b9f9-c53630d5aeab" providerId="AD" clId="Web-{FEB5F474-A623-7FD3-C076-790427BD319D}" dt="2023-12-03T12:16:18.351" v="118"/>
          <ac:spMkLst>
            <pc:docMk/>
            <pc:sldMk cId="598843597" sldId="257"/>
            <ac:spMk id="128" creationId="{283CE73A-E65A-44EA-9C23-C6F2137AFBD5}"/>
          </ac:spMkLst>
        </pc:spChg>
        <pc:grpChg chg="add del">
          <ac:chgData name="Xiao Liu" userId="S::xiao.liu@alumni.enac.fr::a36484a7-74c6-4f70-b9f9-c53630d5aeab" providerId="AD" clId="Web-{FEB5F474-A623-7FD3-C076-790427BD319D}" dt="2023-12-03T12:12:25.905" v="92"/>
          <ac:grpSpMkLst>
            <pc:docMk/>
            <pc:sldMk cId="598843597" sldId="257"/>
            <ac:grpSpMk id="13" creationId="{FADD1535-ED83-48B3-8EB1-671A080F0918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12:25.905" v="92"/>
          <ac:grpSpMkLst>
            <pc:docMk/>
            <pc:sldMk cId="598843597" sldId="257"/>
            <ac:grpSpMk id="23" creationId="{01081332-6CA1-49C2-A979-7709509AD165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12:37.905" v="94"/>
          <ac:grpSpMkLst>
            <pc:docMk/>
            <pc:sldMk cId="598843597" sldId="257"/>
            <ac:grpSpMk id="36" creationId="{32D15CB3-AC64-41F7-86F8-22A111F3DC24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12:37.905" v="94"/>
          <ac:grpSpMkLst>
            <pc:docMk/>
            <pc:sldMk cId="598843597" sldId="257"/>
            <ac:grpSpMk id="37" creationId="{921D9B61-CDA2-49D1-82AA-534691496FE5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12:40.577" v="96"/>
          <ac:grpSpMkLst>
            <pc:docMk/>
            <pc:sldMk cId="598843597" sldId="257"/>
            <ac:grpSpMk id="42" creationId="{5E5536F2-BB10-4970-9C95-51CCDE8842AF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12:40.577" v="96"/>
          <ac:grpSpMkLst>
            <pc:docMk/>
            <pc:sldMk cId="598843597" sldId="257"/>
            <ac:grpSpMk id="43" creationId="{4E8659C6-7D51-4002-BCB2-0B4CA79E3FBE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13:04.265" v="102"/>
          <ac:grpSpMkLst>
            <pc:docMk/>
            <pc:sldMk cId="598843597" sldId="257"/>
            <ac:grpSpMk id="48" creationId="{32D15CB3-AC64-41F7-86F8-22A111F3DC24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13:04.265" v="102"/>
          <ac:grpSpMkLst>
            <pc:docMk/>
            <pc:sldMk cId="598843597" sldId="257"/>
            <ac:grpSpMk id="49" creationId="{921D9B61-CDA2-49D1-82AA-534691496FE5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16:18.429" v="119"/>
          <ac:grpSpMkLst>
            <pc:docMk/>
            <pc:sldMk cId="598843597" sldId="257"/>
            <ac:grpSpMk id="59" creationId="{F73EC8D8-C118-4A24-B3A2-F22636F209B4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16:18.429" v="119"/>
          <ac:grpSpMkLst>
            <pc:docMk/>
            <pc:sldMk cId="598843597" sldId="257"/>
            <ac:grpSpMk id="69" creationId="{3BA0B410-FA41-4CD6-A923-146E029BBB25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16:18.351" v="117"/>
          <ac:grpSpMkLst>
            <pc:docMk/>
            <pc:sldMk cId="598843597" sldId="257"/>
            <ac:grpSpMk id="87" creationId="{8102C966-976D-4791-BE00-8B25FA98C9F0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16:18.351" v="117"/>
          <ac:grpSpMkLst>
            <pc:docMk/>
            <pc:sldMk cId="598843597" sldId="257"/>
            <ac:grpSpMk id="97" creationId="{D3F06680-F0ED-4891-A7B9-DBDF7C8F77C3}"/>
          </ac:grpSpMkLst>
        </pc:grpChg>
        <pc:grpChg chg="add">
          <ac:chgData name="Xiao Liu" userId="S::xiao.liu@alumni.enac.fr::a36484a7-74c6-4f70-b9f9-c53630d5aeab" providerId="AD" clId="Web-{FEB5F474-A623-7FD3-C076-790427BD319D}" dt="2023-12-03T12:16:18.429" v="119"/>
          <ac:grpSpMkLst>
            <pc:docMk/>
            <pc:sldMk cId="598843597" sldId="257"/>
            <ac:grpSpMk id="110" creationId="{F73EC8D8-C118-4A24-B3A2-F22636F209B4}"/>
          </ac:grpSpMkLst>
        </pc:grpChg>
        <pc:grpChg chg="add">
          <ac:chgData name="Xiao Liu" userId="S::xiao.liu@alumni.enac.fr::a36484a7-74c6-4f70-b9f9-c53630d5aeab" providerId="AD" clId="Web-{FEB5F474-A623-7FD3-C076-790427BD319D}" dt="2023-12-03T12:16:18.429" v="119"/>
          <ac:grpSpMkLst>
            <pc:docMk/>
            <pc:sldMk cId="598843597" sldId="257"/>
            <ac:grpSpMk id="111" creationId="{3BA0B410-FA41-4CD6-A923-146E029BBB25}"/>
          </ac:grpSpMkLst>
        </pc:grpChg>
        <pc:grpChg chg="mod replId">
          <ac:chgData name="Xiao Liu" userId="S::xiao.liu@alumni.enac.fr::a36484a7-74c6-4f70-b9f9-c53630d5aeab" providerId="AD" clId="Web-{FEB5F474-A623-7FD3-C076-790427BD319D}" dt="2023-12-03T12:16:18.351" v="118"/>
          <ac:grpSpMkLst>
            <pc:docMk/>
            <pc:sldMk cId="598843597" sldId="257"/>
            <ac:grpSpMk id="121" creationId="{2448B270-CA89-4A7C-8CFC-8237ED03AE13}"/>
          </ac:grpSpMkLst>
        </pc:grpChg>
        <pc:graphicFrameChg chg="add del">
          <ac:chgData name="Xiao Liu" userId="S::xiao.liu@alumni.enac.fr::a36484a7-74c6-4f70-b9f9-c53630d5aeab" providerId="AD" clId="Web-{FEB5F474-A623-7FD3-C076-790427BD319D}" dt="2023-12-03T12:12:37.905" v="94"/>
          <ac:graphicFrameMkLst>
            <pc:docMk/>
            <pc:sldMk cId="598843597" sldId="257"/>
            <ac:graphicFrameMk id="38" creationId="{8B48DB20-3A00-22C0-ECFE-A13975C266E4}"/>
          </ac:graphicFrameMkLst>
        </pc:graphicFrameChg>
        <pc:graphicFrameChg chg="add del">
          <ac:chgData name="Xiao Liu" userId="S::xiao.liu@alumni.enac.fr::a36484a7-74c6-4f70-b9f9-c53630d5aeab" providerId="AD" clId="Web-{FEB5F474-A623-7FD3-C076-790427BD319D}" dt="2023-12-03T12:12:40.577" v="96"/>
          <ac:graphicFrameMkLst>
            <pc:docMk/>
            <pc:sldMk cId="598843597" sldId="257"/>
            <ac:graphicFrameMk id="44" creationId="{B753C7EF-8487-1B15-4E1E-578F95E9DB21}"/>
          </ac:graphicFrameMkLst>
        </pc:graphicFrameChg>
        <pc:graphicFrameChg chg="add mod modGraphic">
          <ac:chgData name="Xiao Liu" userId="S::xiao.liu@alumni.enac.fr::a36484a7-74c6-4f70-b9f9-c53630d5aeab" providerId="AD" clId="Web-{FEB5F474-A623-7FD3-C076-790427BD319D}" dt="2023-12-03T12:17:27.088" v="121" actId="20577"/>
          <ac:graphicFrameMkLst>
            <pc:docMk/>
            <pc:sldMk cId="598843597" sldId="257"/>
            <ac:graphicFrameMk id="50" creationId="{8B48DB20-3A00-22C0-ECFE-A13975C266E4}"/>
          </ac:graphicFrameMkLst>
        </pc:graphicFrameChg>
        <pc:picChg chg="add del">
          <ac:chgData name="Xiao Liu" userId="S::xiao.liu@alumni.enac.fr::a36484a7-74c6-4f70-b9f9-c53630d5aeab" providerId="AD" clId="Web-{FEB5F474-A623-7FD3-C076-790427BD319D}" dt="2023-12-03T12:12:25.905" v="92"/>
          <ac:picMkLst>
            <pc:docMk/>
            <pc:sldMk cId="598843597" sldId="257"/>
            <ac:picMk id="5" creationId="{CC5C4CFB-2AFD-50C9-1B4E-F97182FEE9E3}"/>
          </ac:picMkLst>
        </pc:picChg>
      </pc:sldChg>
      <pc:sldChg chg="new del">
        <pc:chgData name="Xiao Liu" userId="S::xiao.liu@alumni.enac.fr::a36484a7-74c6-4f70-b9f9-c53630d5aeab" providerId="AD" clId="Web-{FEB5F474-A623-7FD3-C076-790427BD319D}" dt="2023-12-03T12:04:30.450" v="2"/>
        <pc:sldMkLst>
          <pc:docMk/>
          <pc:sldMk cId="854392604" sldId="257"/>
        </pc:sldMkLst>
      </pc:sldChg>
      <pc:sldChg chg="addSp delSp modSp new mod setBg">
        <pc:chgData name="Xiao Liu" userId="S::xiao.liu@alumni.enac.fr::a36484a7-74c6-4f70-b9f9-c53630d5aeab" providerId="AD" clId="Web-{FEB5F474-A623-7FD3-C076-790427BD319D}" dt="2023-12-03T12:21:10.721" v="203"/>
        <pc:sldMkLst>
          <pc:docMk/>
          <pc:sldMk cId="1439514996" sldId="257"/>
        </pc:sldMkLst>
        <pc:spChg chg="mod">
          <ac:chgData name="Xiao Liu" userId="S::xiao.liu@alumni.enac.fr::a36484a7-74c6-4f70-b9f9-c53630d5aeab" providerId="AD" clId="Web-{FEB5F474-A623-7FD3-C076-790427BD319D}" dt="2023-12-03T12:21:04.611" v="200"/>
          <ac:spMkLst>
            <pc:docMk/>
            <pc:sldMk cId="1439514996" sldId="257"/>
            <ac:spMk id="2" creationId="{045AB08F-F895-93A6-DE62-E15D8B8F5292}"/>
          </ac:spMkLst>
        </pc:spChg>
        <pc:spChg chg="add del mod">
          <ac:chgData name="Xiao Liu" userId="S::xiao.liu@alumni.enac.fr::a36484a7-74c6-4f70-b9f9-c53630d5aeab" providerId="AD" clId="Web-{FEB5F474-A623-7FD3-C076-790427BD319D}" dt="2023-12-03T12:21:10.721" v="203"/>
          <ac:spMkLst>
            <pc:docMk/>
            <pc:sldMk cId="1439514996" sldId="257"/>
            <ac:spMk id="3" creationId="{33382229-2219-EB46-B5A5-0A00E6E8D3A8}"/>
          </ac:spMkLst>
        </pc:spChg>
        <pc:spChg chg="add del">
          <ac:chgData name="Xiao Liu" userId="S::xiao.liu@alumni.enac.fr::a36484a7-74c6-4f70-b9f9-c53630d5aeab" providerId="AD" clId="Web-{FEB5F474-A623-7FD3-C076-790427BD319D}" dt="2023-12-03T12:21:04.611" v="200"/>
          <ac:spMkLst>
            <pc:docMk/>
            <pc:sldMk cId="1439514996" sldId="257"/>
            <ac:spMk id="9" creationId="{8651CFA9-6065-4243-AC48-858E359780B1}"/>
          </ac:spMkLst>
        </pc:spChg>
        <pc:spChg chg="add del">
          <ac:chgData name="Xiao Liu" userId="S::xiao.liu@alumni.enac.fr::a36484a7-74c6-4f70-b9f9-c53630d5aeab" providerId="AD" clId="Web-{FEB5F474-A623-7FD3-C076-790427BD319D}" dt="2023-12-03T12:21:04.611" v="200"/>
          <ac:spMkLst>
            <pc:docMk/>
            <pc:sldMk cId="1439514996" sldId="257"/>
            <ac:spMk id="11" creationId="{37962AE0-6A1C-4B76-9D52-10E5E6D7D3BB}"/>
          </ac:spMkLst>
        </pc:spChg>
        <pc:grpChg chg="add del">
          <ac:chgData name="Xiao Liu" userId="S::xiao.liu@alumni.enac.fr::a36484a7-74c6-4f70-b9f9-c53630d5aeab" providerId="AD" clId="Web-{FEB5F474-A623-7FD3-C076-790427BD319D}" dt="2023-12-03T12:21:04.611" v="200"/>
          <ac:grpSpMkLst>
            <pc:docMk/>
            <pc:sldMk cId="1439514996" sldId="257"/>
            <ac:grpSpMk id="13" creationId="{32D15CB3-AC64-41F7-86F8-22A111F3DC24}"/>
          </ac:grpSpMkLst>
        </pc:grpChg>
        <pc:grpChg chg="add del">
          <ac:chgData name="Xiao Liu" userId="S::xiao.liu@alumni.enac.fr::a36484a7-74c6-4f70-b9f9-c53630d5aeab" providerId="AD" clId="Web-{FEB5F474-A623-7FD3-C076-790427BD319D}" dt="2023-12-03T12:21:04.611" v="200"/>
          <ac:grpSpMkLst>
            <pc:docMk/>
            <pc:sldMk cId="1439514996" sldId="257"/>
            <ac:grpSpMk id="23" creationId="{921D9B61-CDA2-49D1-82AA-534691496FE5}"/>
          </ac:grpSpMkLst>
        </pc:grpChg>
        <pc:graphicFrameChg chg="add del">
          <ac:chgData name="Xiao Liu" userId="S::xiao.liu@alumni.enac.fr::a36484a7-74c6-4f70-b9f9-c53630d5aeab" providerId="AD" clId="Web-{FEB5F474-A623-7FD3-C076-790427BD319D}" dt="2023-12-03T12:21:04.611" v="200"/>
          <ac:graphicFrameMkLst>
            <pc:docMk/>
            <pc:sldMk cId="1439514996" sldId="257"/>
            <ac:graphicFrameMk id="5" creationId="{D87E23C9-8E6D-0607-F531-1D40E18CE42D}"/>
          </ac:graphicFrameMkLst>
        </pc:graphicFrameChg>
        <pc:graphicFrameChg chg="add del">
          <ac:chgData name="Xiao Liu" userId="S::xiao.liu@alumni.enac.fr::a36484a7-74c6-4f70-b9f9-c53630d5aeab" providerId="AD" clId="Web-{FEB5F474-A623-7FD3-C076-790427BD319D}" dt="2023-12-03T12:21:10.690" v="202"/>
          <ac:graphicFrameMkLst>
            <pc:docMk/>
            <pc:sldMk cId="1439514996" sldId="257"/>
            <ac:graphicFrameMk id="34" creationId="{B0B1D7BA-7EC0-AA6E-07E6-859C6DC541FD}"/>
          </ac:graphicFrameMkLst>
        </pc:graphicFrameChg>
        <pc:graphicFrameChg chg="add">
          <ac:chgData name="Xiao Liu" userId="S::xiao.liu@alumni.enac.fr::a36484a7-74c6-4f70-b9f9-c53630d5aeab" providerId="AD" clId="Web-{FEB5F474-A623-7FD3-C076-790427BD319D}" dt="2023-12-03T12:21:10.721" v="203"/>
          <ac:graphicFrameMkLst>
            <pc:docMk/>
            <pc:sldMk cId="1439514996" sldId="257"/>
            <ac:graphicFrameMk id="36" creationId="{5DC98995-7A70-F1AB-D194-385BBE43985F}"/>
          </ac:graphicFrameMkLst>
        </pc:graphicFrameChg>
      </pc:sldChg>
      <pc:sldChg chg="modSp new">
        <pc:chgData name="Xiao Liu" userId="S::xiao.liu@alumni.enac.fr::a36484a7-74c6-4f70-b9f9-c53630d5aeab" providerId="AD" clId="Web-{FEB5F474-A623-7FD3-C076-790427BD319D}" dt="2023-12-03T12:23:06.303" v="206" actId="20577"/>
        <pc:sldMkLst>
          <pc:docMk/>
          <pc:sldMk cId="1782248958" sldId="258"/>
        </pc:sldMkLst>
        <pc:spChg chg="mod">
          <ac:chgData name="Xiao Liu" userId="S::xiao.liu@alumni.enac.fr::a36484a7-74c6-4f70-b9f9-c53630d5aeab" providerId="AD" clId="Web-{FEB5F474-A623-7FD3-C076-790427BD319D}" dt="2023-12-03T12:23:06.303" v="206" actId="20577"/>
          <ac:spMkLst>
            <pc:docMk/>
            <pc:sldMk cId="1782248958" sldId="258"/>
            <ac:spMk id="2" creationId="{73A99C0F-4191-704F-B56A-5AC5D18F4103}"/>
          </ac:spMkLst>
        </pc:spChg>
      </pc:sldChg>
      <pc:sldMasterChg chg="del delSldLayout">
        <pc:chgData name="Xiao Liu" userId="S::xiao.liu@alumni.enac.fr::a36484a7-74c6-4f70-b9f9-c53630d5aeab" providerId="AD" clId="Web-{FEB5F474-A623-7FD3-C076-790427BD319D}" dt="2023-12-03T12:03:27.025" v="0"/>
        <pc:sldMasterMkLst>
          <pc:docMk/>
          <pc:sldMasterMk cId="2460954070" sldId="2147483660"/>
        </pc:sldMasterMkLst>
        <pc:sldLayoutChg chg="del">
          <pc:chgData name="Xiao Liu" userId="S::xiao.liu@alumni.enac.fr::a36484a7-74c6-4f70-b9f9-c53630d5aeab" providerId="AD" clId="Web-{FEB5F474-A623-7FD3-C076-790427BD319D}" dt="2023-12-03T12:03:27.02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Xiao Liu" userId="S::xiao.liu@alumni.enac.fr::a36484a7-74c6-4f70-b9f9-c53630d5aeab" providerId="AD" clId="Web-{FEB5F474-A623-7FD3-C076-790427BD319D}" dt="2023-12-03T12:03:27.02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Xiao Liu" userId="S::xiao.liu@alumni.enac.fr::a36484a7-74c6-4f70-b9f9-c53630d5aeab" providerId="AD" clId="Web-{FEB5F474-A623-7FD3-C076-790427BD319D}" dt="2023-12-03T12:03:27.02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Xiao Liu" userId="S::xiao.liu@alumni.enac.fr::a36484a7-74c6-4f70-b9f9-c53630d5aeab" providerId="AD" clId="Web-{FEB5F474-A623-7FD3-C076-790427BD319D}" dt="2023-12-03T12:03:27.02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Xiao Liu" userId="S::xiao.liu@alumni.enac.fr::a36484a7-74c6-4f70-b9f9-c53630d5aeab" providerId="AD" clId="Web-{FEB5F474-A623-7FD3-C076-790427BD319D}" dt="2023-12-03T12:03:27.02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Xiao Liu" userId="S::xiao.liu@alumni.enac.fr::a36484a7-74c6-4f70-b9f9-c53630d5aeab" providerId="AD" clId="Web-{FEB5F474-A623-7FD3-C076-790427BD319D}" dt="2023-12-03T12:03:27.02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Xiao Liu" userId="S::xiao.liu@alumni.enac.fr::a36484a7-74c6-4f70-b9f9-c53630d5aeab" providerId="AD" clId="Web-{FEB5F474-A623-7FD3-C076-790427BD319D}" dt="2023-12-03T12:03:27.02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Xiao Liu" userId="S::xiao.liu@alumni.enac.fr::a36484a7-74c6-4f70-b9f9-c53630d5aeab" providerId="AD" clId="Web-{FEB5F474-A623-7FD3-C076-790427BD319D}" dt="2023-12-03T12:03:27.02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Xiao Liu" userId="S::xiao.liu@alumni.enac.fr::a36484a7-74c6-4f70-b9f9-c53630d5aeab" providerId="AD" clId="Web-{FEB5F474-A623-7FD3-C076-790427BD319D}" dt="2023-12-03T12:03:27.02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Xiao Liu" userId="S::xiao.liu@alumni.enac.fr::a36484a7-74c6-4f70-b9f9-c53630d5aeab" providerId="AD" clId="Web-{FEB5F474-A623-7FD3-C076-790427BD319D}" dt="2023-12-03T12:03:27.02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Xiao Liu" userId="S::xiao.liu@alumni.enac.fr::a36484a7-74c6-4f70-b9f9-c53630d5aeab" providerId="AD" clId="Web-{FEB5F474-A623-7FD3-C076-790427BD319D}" dt="2023-12-03T12:03:27.02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Xiao Liu" userId="S::xiao.liu@alumni.enac.fr::a36484a7-74c6-4f70-b9f9-c53630d5aeab" providerId="AD" clId="Web-{FEB5F474-A623-7FD3-C076-790427BD319D}" dt="2023-12-03T12:04:45.841" v="5"/>
        <pc:sldMasterMkLst>
          <pc:docMk/>
          <pc:sldMasterMk cId="2244773578" sldId="2147483698"/>
        </pc:sldMasterMkLst>
        <pc:sldLayoutChg chg="add del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2244773578" sldId="2147483698"/>
            <pc:sldLayoutMk cId="2935956014" sldId="2147483687"/>
          </pc:sldLayoutMkLst>
        </pc:sldLayoutChg>
        <pc:sldLayoutChg chg="add del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2244773578" sldId="2147483698"/>
            <pc:sldLayoutMk cId="2665974006" sldId="2147483688"/>
          </pc:sldLayoutMkLst>
        </pc:sldLayoutChg>
        <pc:sldLayoutChg chg="add del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2244773578" sldId="2147483698"/>
            <pc:sldLayoutMk cId="2946952723" sldId="2147483689"/>
          </pc:sldLayoutMkLst>
        </pc:sldLayoutChg>
        <pc:sldLayoutChg chg="add del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2244773578" sldId="2147483698"/>
            <pc:sldLayoutMk cId="3693522932" sldId="2147483690"/>
          </pc:sldLayoutMkLst>
        </pc:sldLayoutChg>
        <pc:sldLayoutChg chg="add del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2244773578" sldId="2147483698"/>
            <pc:sldLayoutMk cId="4006822449" sldId="2147483691"/>
          </pc:sldLayoutMkLst>
        </pc:sldLayoutChg>
        <pc:sldLayoutChg chg="add del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2244773578" sldId="2147483698"/>
            <pc:sldLayoutMk cId="3493564120" sldId="2147483692"/>
          </pc:sldLayoutMkLst>
        </pc:sldLayoutChg>
        <pc:sldLayoutChg chg="add del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2244773578" sldId="2147483698"/>
            <pc:sldLayoutMk cId="877871931" sldId="2147483693"/>
          </pc:sldLayoutMkLst>
        </pc:sldLayoutChg>
        <pc:sldLayoutChg chg="add del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2244773578" sldId="2147483698"/>
            <pc:sldLayoutMk cId="238885729" sldId="2147483694"/>
          </pc:sldLayoutMkLst>
        </pc:sldLayoutChg>
        <pc:sldLayoutChg chg="add del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2244773578" sldId="2147483698"/>
            <pc:sldLayoutMk cId="3682163537" sldId="2147483695"/>
          </pc:sldLayoutMkLst>
        </pc:sldLayoutChg>
        <pc:sldLayoutChg chg="add del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2244773578" sldId="2147483698"/>
            <pc:sldLayoutMk cId="159962052" sldId="2147483696"/>
          </pc:sldLayoutMkLst>
        </pc:sldLayoutChg>
        <pc:sldLayoutChg chg="add del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2244773578" sldId="2147483698"/>
            <pc:sldLayoutMk cId="3829037781" sldId="2147483697"/>
          </pc:sldLayoutMkLst>
        </pc:sldLayoutChg>
      </pc:sldMasterChg>
      <pc:sldMasterChg chg="add addSldLayout">
        <pc:chgData name="Xiao Liu" userId="S::xiao.liu@alumni.enac.fr::a36484a7-74c6-4f70-b9f9-c53630d5aeab" providerId="AD" clId="Web-{FEB5F474-A623-7FD3-C076-790427BD319D}" dt="2023-12-03T12:04:45.841" v="5"/>
        <pc:sldMasterMkLst>
          <pc:docMk/>
          <pc:sldMasterMk cId="782933103" sldId="2147483774"/>
        </pc:sldMasterMkLst>
        <pc:sldLayoutChg chg="add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782933103" sldId="2147483774"/>
            <pc:sldLayoutMk cId="3693901484" sldId="2147483763"/>
          </pc:sldLayoutMkLst>
        </pc:sldLayoutChg>
        <pc:sldLayoutChg chg="add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782933103" sldId="2147483774"/>
            <pc:sldLayoutMk cId="2513613285" sldId="2147483764"/>
          </pc:sldLayoutMkLst>
        </pc:sldLayoutChg>
        <pc:sldLayoutChg chg="add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782933103" sldId="2147483774"/>
            <pc:sldLayoutMk cId="1742370130" sldId="2147483765"/>
          </pc:sldLayoutMkLst>
        </pc:sldLayoutChg>
        <pc:sldLayoutChg chg="add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782933103" sldId="2147483774"/>
            <pc:sldLayoutMk cId="318721568" sldId="2147483766"/>
          </pc:sldLayoutMkLst>
        </pc:sldLayoutChg>
        <pc:sldLayoutChg chg="add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782933103" sldId="2147483774"/>
            <pc:sldLayoutMk cId="315822956" sldId="2147483767"/>
          </pc:sldLayoutMkLst>
        </pc:sldLayoutChg>
        <pc:sldLayoutChg chg="add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782933103" sldId="2147483774"/>
            <pc:sldLayoutMk cId="3924277476" sldId="2147483768"/>
          </pc:sldLayoutMkLst>
        </pc:sldLayoutChg>
        <pc:sldLayoutChg chg="add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782933103" sldId="2147483774"/>
            <pc:sldLayoutMk cId="3215616890" sldId="2147483769"/>
          </pc:sldLayoutMkLst>
        </pc:sldLayoutChg>
        <pc:sldLayoutChg chg="add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782933103" sldId="2147483774"/>
            <pc:sldLayoutMk cId="1252265488" sldId="2147483770"/>
          </pc:sldLayoutMkLst>
        </pc:sldLayoutChg>
        <pc:sldLayoutChg chg="add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782933103" sldId="2147483774"/>
            <pc:sldLayoutMk cId="1190853842" sldId="2147483771"/>
          </pc:sldLayoutMkLst>
        </pc:sldLayoutChg>
        <pc:sldLayoutChg chg="add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782933103" sldId="2147483774"/>
            <pc:sldLayoutMk cId="1049184136" sldId="2147483772"/>
          </pc:sldLayoutMkLst>
        </pc:sldLayoutChg>
        <pc:sldLayoutChg chg="add">
          <pc:chgData name="Xiao Liu" userId="S::xiao.liu@alumni.enac.fr::a36484a7-74c6-4f70-b9f9-c53630d5aeab" providerId="AD" clId="Web-{FEB5F474-A623-7FD3-C076-790427BD319D}" dt="2023-12-03T12:04:45.841" v="5"/>
          <pc:sldLayoutMkLst>
            <pc:docMk/>
            <pc:sldMasterMk cId="782933103" sldId="2147483774"/>
            <pc:sldLayoutMk cId="2952374724" sldId="2147483773"/>
          </pc:sldLayoutMkLst>
        </pc:sldLayoutChg>
      </pc:sldMasterChg>
    </pc:docChg>
  </pc:docChgLst>
  <pc:docChgLst>
    <pc:chgData name="Xiao Liu" userId="S::xiao.liu@alumni.enac.fr::a36484a7-74c6-4f70-b9f9-c53630d5aeab" providerId="AD" clId="Web-{766E4544-E979-DF4D-025B-09C6D49CFD48}"/>
    <pc:docChg chg="addSld delSld modSld sldOrd">
      <pc:chgData name="Xiao Liu" userId="S::xiao.liu@alumni.enac.fr::a36484a7-74c6-4f70-b9f9-c53630d5aeab" providerId="AD" clId="Web-{766E4544-E979-DF4D-025B-09C6D49CFD48}" dt="2023-12-03T22:09:35.550" v="750" actId="20577"/>
      <pc:docMkLst>
        <pc:docMk/>
      </pc:docMkLst>
      <pc:sldChg chg="addSp delSp modSp mod setBg">
        <pc:chgData name="Xiao Liu" userId="S::xiao.liu@alumni.enac.fr::a36484a7-74c6-4f70-b9f9-c53630d5aeab" providerId="AD" clId="Web-{766E4544-E979-DF4D-025B-09C6D49CFD48}" dt="2023-12-03T20:38:45.585" v="117" actId="20577"/>
        <pc:sldMkLst>
          <pc:docMk/>
          <pc:sldMk cId="1782248958" sldId="258"/>
        </pc:sldMkLst>
        <pc:spChg chg="mod">
          <ac:chgData name="Xiao Liu" userId="S::xiao.liu@alumni.enac.fr::a36484a7-74c6-4f70-b9f9-c53630d5aeab" providerId="AD" clId="Web-{766E4544-E979-DF4D-025B-09C6D49CFD48}" dt="2023-12-03T20:32:19.214" v="84"/>
          <ac:spMkLst>
            <pc:docMk/>
            <pc:sldMk cId="1782248958" sldId="258"/>
            <ac:spMk id="2" creationId="{73A99C0F-4191-704F-B56A-5AC5D18F4103}"/>
          </ac:spMkLst>
        </pc:spChg>
        <pc:spChg chg="add del mod">
          <ac:chgData name="Xiao Liu" userId="S::xiao.liu@alumni.enac.fr::a36484a7-74c6-4f70-b9f9-c53630d5aeab" providerId="AD" clId="Web-{766E4544-E979-DF4D-025B-09C6D49CFD48}" dt="2023-12-03T20:38:45.585" v="117" actId="20577"/>
          <ac:spMkLst>
            <pc:docMk/>
            <pc:sldMk cId="1782248958" sldId="258"/>
            <ac:spMk id="3" creationId="{9E241443-806D-647A-F46D-FE645224A6AF}"/>
          </ac:spMkLst>
        </pc:spChg>
        <pc:spChg chg="add del">
          <ac:chgData name="Xiao Liu" userId="S::xiao.liu@alumni.enac.fr::a36484a7-74c6-4f70-b9f9-c53630d5aeab" providerId="AD" clId="Web-{766E4544-E979-DF4D-025B-09C6D49CFD48}" dt="2023-12-03T20:32:19.214" v="84"/>
          <ac:spMkLst>
            <pc:docMk/>
            <pc:sldMk cId="1782248958" sldId="258"/>
            <ac:spMk id="6" creationId="{8651CFA9-6065-4243-AC48-858E359780B1}"/>
          </ac:spMkLst>
        </pc:spChg>
        <pc:spChg chg="add del">
          <ac:chgData name="Xiao Liu" userId="S::xiao.liu@alumni.enac.fr::a36484a7-74c6-4f70-b9f9-c53630d5aeab" providerId="AD" clId="Web-{766E4544-E979-DF4D-025B-09C6D49CFD48}" dt="2023-12-03T20:32:19.214" v="84"/>
          <ac:spMkLst>
            <pc:docMk/>
            <pc:sldMk cId="1782248958" sldId="258"/>
            <ac:spMk id="7" creationId="{37962AE0-6A1C-4B76-9D52-10E5E6D7D3BB}"/>
          </ac:spMkLst>
        </pc:spChg>
        <pc:spChg chg="add del">
          <ac:chgData name="Xiao Liu" userId="S::xiao.liu@alumni.enac.fr::a36484a7-74c6-4f70-b9f9-c53630d5aeab" providerId="AD" clId="Web-{766E4544-E979-DF4D-025B-09C6D49CFD48}" dt="2023-12-03T20:31:49.291" v="82"/>
          <ac:spMkLst>
            <pc:docMk/>
            <pc:sldMk cId="1782248958" sldId="258"/>
            <ac:spMk id="9" creationId="{8651CFA9-6065-4243-AC48-858E359780B1}"/>
          </ac:spMkLst>
        </pc:spChg>
        <pc:spChg chg="add del">
          <ac:chgData name="Xiao Liu" userId="S::xiao.liu@alumni.enac.fr::a36484a7-74c6-4f70-b9f9-c53630d5aeab" providerId="AD" clId="Web-{766E4544-E979-DF4D-025B-09C6D49CFD48}" dt="2023-12-03T20:31:49.291" v="82"/>
          <ac:spMkLst>
            <pc:docMk/>
            <pc:sldMk cId="1782248958" sldId="258"/>
            <ac:spMk id="11" creationId="{37962AE0-6A1C-4B76-9D52-10E5E6D7D3BB}"/>
          </ac:spMkLst>
        </pc:spChg>
        <pc:spChg chg="add del">
          <ac:chgData name="Xiao Liu" userId="S::xiao.liu@alumni.enac.fr::a36484a7-74c6-4f70-b9f9-c53630d5aeab" providerId="AD" clId="Web-{766E4544-E979-DF4D-025B-09C6D49CFD48}" dt="2023-12-03T20:31:27.149" v="78"/>
          <ac:spMkLst>
            <pc:docMk/>
            <pc:sldMk cId="1782248958" sldId="258"/>
            <ac:spMk id="37" creationId="{8651CFA9-6065-4243-AC48-858E359780B1}"/>
          </ac:spMkLst>
        </pc:spChg>
        <pc:spChg chg="add del">
          <ac:chgData name="Xiao Liu" userId="S::xiao.liu@alumni.enac.fr::a36484a7-74c6-4f70-b9f9-c53630d5aeab" providerId="AD" clId="Web-{766E4544-E979-DF4D-025B-09C6D49CFD48}" dt="2023-12-03T20:31:27.149" v="78"/>
          <ac:spMkLst>
            <pc:docMk/>
            <pc:sldMk cId="1782248958" sldId="258"/>
            <ac:spMk id="39" creationId="{37962AE0-6A1C-4B76-9D52-10E5E6D7D3BB}"/>
          </ac:spMkLst>
        </pc:spChg>
        <pc:spChg chg="add del">
          <ac:chgData name="Xiao Liu" userId="S::xiao.liu@alumni.enac.fr::a36484a7-74c6-4f70-b9f9-c53630d5aeab" providerId="AD" clId="Web-{766E4544-E979-DF4D-025B-09C6D49CFD48}" dt="2023-12-03T20:31:47.728" v="80"/>
          <ac:spMkLst>
            <pc:docMk/>
            <pc:sldMk cId="1782248958" sldId="258"/>
            <ac:spMk id="62" creationId="{8651CFA9-6065-4243-AC48-858E359780B1}"/>
          </ac:spMkLst>
        </pc:spChg>
        <pc:spChg chg="add del">
          <ac:chgData name="Xiao Liu" userId="S::xiao.liu@alumni.enac.fr::a36484a7-74c6-4f70-b9f9-c53630d5aeab" providerId="AD" clId="Web-{766E4544-E979-DF4D-025B-09C6D49CFD48}" dt="2023-12-03T20:31:47.728" v="80"/>
          <ac:spMkLst>
            <pc:docMk/>
            <pc:sldMk cId="1782248958" sldId="258"/>
            <ac:spMk id="63" creationId="{37962AE0-6A1C-4B76-9D52-10E5E6D7D3BB}"/>
          </ac:spMkLst>
        </pc:spChg>
        <pc:grpChg chg="add del">
          <ac:chgData name="Xiao Liu" userId="S::xiao.liu@alumni.enac.fr::a36484a7-74c6-4f70-b9f9-c53630d5aeab" providerId="AD" clId="Web-{766E4544-E979-DF4D-025B-09C6D49CFD48}" dt="2023-12-03T20:32:19.214" v="84"/>
          <ac:grpSpMkLst>
            <pc:docMk/>
            <pc:sldMk cId="1782248958" sldId="258"/>
            <ac:grpSpMk id="8" creationId="{9C6A6A21-4C17-4D70-902F-429763934904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0:32:19.214" v="84"/>
          <ac:grpSpMkLst>
            <pc:docMk/>
            <pc:sldMk cId="1782248958" sldId="258"/>
            <ac:grpSpMk id="12" creationId="{741948F9-C525-410D-9F0C-63EA1E0F393C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0:31:49.291" v="82"/>
          <ac:grpSpMkLst>
            <pc:docMk/>
            <pc:sldMk cId="1782248958" sldId="258"/>
            <ac:grpSpMk id="13" creationId="{465E612B-616F-44E5-A649-F2B268BA35CC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0:31:49.291" v="82"/>
          <ac:grpSpMkLst>
            <pc:docMk/>
            <pc:sldMk cId="1782248958" sldId="258"/>
            <ac:grpSpMk id="23" creationId="{ADB812D4-854E-4DD6-A613-797C10E75225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0:31:27.149" v="78"/>
          <ac:grpSpMkLst>
            <pc:docMk/>
            <pc:sldMk cId="1782248958" sldId="258"/>
            <ac:grpSpMk id="41" creationId="{F73EC8D8-C118-4A24-B3A2-F22636F209B4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0:31:27.149" v="78"/>
          <ac:grpSpMkLst>
            <pc:docMk/>
            <pc:sldMk cId="1782248958" sldId="258"/>
            <ac:grpSpMk id="51" creationId="{3BA0B410-FA41-4CD6-A923-146E029BBB25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0:31:47.728" v="80"/>
          <ac:grpSpMkLst>
            <pc:docMk/>
            <pc:sldMk cId="1782248958" sldId="258"/>
            <ac:grpSpMk id="64" creationId="{465E612B-616F-44E5-A649-F2B268BA35CC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0:31:47.728" v="80"/>
          <ac:grpSpMkLst>
            <pc:docMk/>
            <pc:sldMk cId="1782248958" sldId="258"/>
            <ac:grpSpMk id="65" creationId="{ADB812D4-854E-4DD6-A613-797C10E75225}"/>
          </ac:grpSpMkLst>
        </pc:grpChg>
        <pc:graphicFrameChg chg="add del mod modGraphic">
          <ac:chgData name="Xiao Liu" userId="S::xiao.liu@alumni.enac.fr::a36484a7-74c6-4f70-b9f9-c53630d5aeab" providerId="AD" clId="Web-{766E4544-E979-DF4D-025B-09C6D49CFD48}" dt="2023-12-03T20:31:49.291" v="82"/>
          <ac:graphicFrameMkLst>
            <pc:docMk/>
            <pc:sldMk cId="1782248958" sldId="258"/>
            <ac:graphicFrameMk id="5" creationId="{1613449C-D9FE-3DEB-11AF-78DDEA9D1D85}"/>
          </ac:graphicFrameMkLst>
        </pc:graphicFrameChg>
        <pc:picChg chg="add del">
          <ac:chgData name="Xiao Liu" userId="S::xiao.liu@alumni.enac.fr::a36484a7-74c6-4f70-b9f9-c53630d5aeab" providerId="AD" clId="Web-{766E4544-E979-DF4D-025B-09C6D49CFD48}" dt="2023-12-03T20:32:19.214" v="84"/>
          <ac:picMkLst>
            <pc:docMk/>
            <pc:sldMk cId="1782248958" sldId="258"/>
            <ac:picMk id="10" creationId="{889FF242-D880-09B6-94B7-C9B02B6C51D3}"/>
          </ac:picMkLst>
        </pc:picChg>
      </pc:sldChg>
      <pc:sldChg chg="addSp delSp modSp new del mod setBg">
        <pc:chgData name="Xiao Liu" userId="S::xiao.liu@alumni.enac.fr::a36484a7-74c6-4f70-b9f9-c53630d5aeab" providerId="AD" clId="Web-{766E4544-E979-DF4D-025B-09C6D49CFD48}" dt="2023-12-03T21:00:44.830" v="257"/>
        <pc:sldMkLst>
          <pc:docMk/>
          <pc:sldMk cId="3660608420" sldId="259"/>
        </pc:sldMkLst>
        <pc:spChg chg="mod">
          <ac:chgData name="Xiao Liu" userId="S::xiao.liu@alumni.enac.fr::a36484a7-74c6-4f70-b9f9-c53630d5aeab" providerId="AD" clId="Web-{766E4544-E979-DF4D-025B-09C6D49CFD48}" dt="2023-12-03T20:59:48.453" v="252"/>
          <ac:spMkLst>
            <pc:docMk/>
            <pc:sldMk cId="3660608420" sldId="259"/>
            <ac:spMk id="2" creationId="{54271C13-DA10-D0D5-E9C7-C0A4B8F203F0}"/>
          </ac:spMkLst>
        </pc:spChg>
        <pc:spChg chg="del mod">
          <ac:chgData name="Xiao Liu" userId="S::xiao.liu@alumni.enac.fr::a36484a7-74c6-4f70-b9f9-c53630d5aeab" providerId="AD" clId="Web-{766E4544-E979-DF4D-025B-09C6D49CFD48}" dt="2023-12-03T20:59:48.453" v="252"/>
          <ac:spMkLst>
            <pc:docMk/>
            <pc:sldMk cId="3660608420" sldId="259"/>
            <ac:spMk id="3" creationId="{1E2873BA-72E2-1D03-8B26-BC8ADDE643E3}"/>
          </ac:spMkLst>
        </pc:spChg>
        <pc:spChg chg="add">
          <ac:chgData name="Xiao Liu" userId="S::xiao.liu@alumni.enac.fr::a36484a7-74c6-4f70-b9f9-c53630d5aeab" providerId="AD" clId="Web-{766E4544-E979-DF4D-025B-09C6D49CFD48}" dt="2023-12-03T20:59:48.453" v="252"/>
          <ac:spMkLst>
            <pc:docMk/>
            <pc:sldMk cId="3660608420" sldId="259"/>
            <ac:spMk id="9" creationId="{8651CFA9-6065-4243-AC48-858E359780B1}"/>
          </ac:spMkLst>
        </pc:spChg>
        <pc:spChg chg="add">
          <ac:chgData name="Xiao Liu" userId="S::xiao.liu@alumni.enac.fr::a36484a7-74c6-4f70-b9f9-c53630d5aeab" providerId="AD" clId="Web-{766E4544-E979-DF4D-025B-09C6D49CFD48}" dt="2023-12-03T20:59:48.453" v="252"/>
          <ac:spMkLst>
            <pc:docMk/>
            <pc:sldMk cId="3660608420" sldId="259"/>
            <ac:spMk id="11" creationId="{37962AE0-6A1C-4B76-9D52-10E5E6D7D3BB}"/>
          </ac:spMkLst>
        </pc:spChg>
        <pc:grpChg chg="add">
          <ac:chgData name="Xiao Liu" userId="S::xiao.liu@alumni.enac.fr::a36484a7-74c6-4f70-b9f9-c53630d5aeab" providerId="AD" clId="Web-{766E4544-E979-DF4D-025B-09C6D49CFD48}" dt="2023-12-03T20:59:48.453" v="252"/>
          <ac:grpSpMkLst>
            <pc:docMk/>
            <pc:sldMk cId="3660608420" sldId="259"/>
            <ac:grpSpMk id="13" creationId="{ED60728C-88AF-4686-B927-4D16FCA61202}"/>
          </ac:grpSpMkLst>
        </pc:grpChg>
        <pc:grpChg chg="add">
          <ac:chgData name="Xiao Liu" userId="S::xiao.liu@alumni.enac.fr::a36484a7-74c6-4f70-b9f9-c53630d5aeab" providerId="AD" clId="Web-{766E4544-E979-DF4D-025B-09C6D49CFD48}" dt="2023-12-03T20:59:48.453" v="252"/>
          <ac:grpSpMkLst>
            <pc:docMk/>
            <pc:sldMk cId="3660608420" sldId="259"/>
            <ac:grpSpMk id="23" creationId="{E29543BC-4F82-4E07-AB0A-5F4630678500}"/>
          </ac:grpSpMkLst>
        </pc:grpChg>
        <pc:graphicFrameChg chg="add">
          <ac:chgData name="Xiao Liu" userId="S::xiao.liu@alumni.enac.fr::a36484a7-74c6-4f70-b9f9-c53630d5aeab" providerId="AD" clId="Web-{766E4544-E979-DF4D-025B-09C6D49CFD48}" dt="2023-12-03T20:59:48.453" v="252"/>
          <ac:graphicFrameMkLst>
            <pc:docMk/>
            <pc:sldMk cId="3660608420" sldId="259"/>
            <ac:graphicFrameMk id="5" creationId="{C53FE4CC-0959-B4CC-BC3D-D295FAE50AF7}"/>
          </ac:graphicFrameMkLst>
        </pc:graphicFrameChg>
      </pc:sldChg>
      <pc:sldChg chg="addSp delSp modSp add del mod replId setBg">
        <pc:chgData name="Xiao Liu" userId="S::xiao.liu@alumni.enac.fr::a36484a7-74c6-4f70-b9f9-c53630d5aeab" providerId="AD" clId="Web-{766E4544-E979-DF4D-025B-09C6D49CFD48}" dt="2023-12-03T21:08:05.329" v="321"/>
        <pc:sldMkLst>
          <pc:docMk/>
          <pc:sldMk cId="2412635480" sldId="260"/>
        </pc:sldMkLst>
        <pc:spChg chg="mod">
          <ac:chgData name="Xiao Liu" userId="S::xiao.liu@alumni.enac.fr::a36484a7-74c6-4f70-b9f9-c53630d5aeab" providerId="AD" clId="Web-{766E4544-E979-DF4D-025B-09C6D49CFD48}" dt="2023-12-03T21:07:31.359" v="319"/>
          <ac:spMkLst>
            <pc:docMk/>
            <pc:sldMk cId="2412635480" sldId="260"/>
            <ac:spMk id="2" creationId="{73A99C0F-4191-704F-B56A-5AC5D18F4103}"/>
          </ac:spMkLst>
        </pc:spChg>
        <pc:spChg chg="del">
          <ac:chgData name="Xiao Liu" userId="S::xiao.liu@alumni.enac.fr::a36484a7-74c6-4f70-b9f9-c53630d5aeab" providerId="AD" clId="Web-{766E4544-E979-DF4D-025B-09C6D49CFD48}" dt="2023-12-03T21:00:26.752" v="254"/>
          <ac:spMkLst>
            <pc:docMk/>
            <pc:sldMk cId="2412635480" sldId="260"/>
            <ac:spMk id="3" creationId="{9E241443-806D-647A-F46D-FE645224A6AF}"/>
          </ac:spMkLst>
        </pc:spChg>
        <pc:spChg chg="add del mod">
          <ac:chgData name="Xiao Liu" userId="S::xiao.liu@alumni.enac.fr::a36484a7-74c6-4f70-b9f9-c53630d5aeab" providerId="AD" clId="Web-{766E4544-E979-DF4D-025B-09C6D49CFD48}" dt="2023-12-03T21:00:33.706" v="256"/>
          <ac:spMkLst>
            <pc:docMk/>
            <pc:sldMk cId="2412635480" sldId="260"/>
            <ac:spMk id="5" creationId="{804486AF-7CF0-290E-F1C2-2D8BB29966DB}"/>
          </ac:spMkLst>
        </pc:spChg>
        <pc:spChg chg="add del">
          <ac:chgData name="Xiao Liu" userId="S::xiao.liu@alumni.enac.fr::a36484a7-74c6-4f70-b9f9-c53630d5aeab" providerId="AD" clId="Web-{766E4544-E979-DF4D-025B-09C6D49CFD48}" dt="2023-12-03T21:06:13.934" v="301"/>
          <ac:spMkLst>
            <pc:docMk/>
            <pc:sldMk cId="2412635480" sldId="260"/>
            <ac:spMk id="12" creationId="{8651CFA9-6065-4243-AC48-858E359780B1}"/>
          </ac:spMkLst>
        </pc:spChg>
        <pc:spChg chg="add del">
          <ac:chgData name="Xiao Liu" userId="S::xiao.liu@alumni.enac.fr::a36484a7-74c6-4f70-b9f9-c53630d5aeab" providerId="AD" clId="Web-{766E4544-E979-DF4D-025B-09C6D49CFD48}" dt="2023-12-03T21:06:13.934" v="301"/>
          <ac:spMkLst>
            <pc:docMk/>
            <pc:sldMk cId="2412635480" sldId="260"/>
            <ac:spMk id="14" creationId="{37962AE0-6A1C-4B76-9D52-10E5E6D7D3BB}"/>
          </ac:spMkLst>
        </pc:spChg>
        <pc:spChg chg="add del">
          <ac:chgData name="Xiao Liu" userId="S::xiao.liu@alumni.enac.fr::a36484a7-74c6-4f70-b9f9-c53630d5aeab" providerId="AD" clId="Web-{766E4544-E979-DF4D-025B-09C6D49CFD48}" dt="2023-12-03T21:06:23.060" v="303"/>
          <ac:spMkLst>
            <pc:docMk/>
            <pc:sldMk cId="2412635480" sldId="260"/>
            <ac:spMk id="37" creationId="{8651CFA9-6065-4243-AC48-858E359780B1}"/>
          </ac:spMkLst>
        </pc:spChg>
        <pc:spChg chg="add del">
          <ac:chgData name="Xiao Liu" userId="S::xiao.liu@alumni.enac.fr::a36484a7-74c6-4f70-b9f9-c53630d5aeab" providerId="AD" clId="Web-{766E4544-E979-DF4D-025B-09C6D49CFD48}" dt="2023-12-03T21:06:23.060" v="303"/>
          <ac:spMkLst>
            <pc:docMk/>
            <pc:sldMk cId="2412635480" sldId="260"/>
            <ac:spMk id="38" creationId="{37962AE0-6A1C-4B76-9D52-10E5E6D7D3BB}"/>
          </ac:spMkLst>
        </pc:spChg>
        <pc:spChg chg="add del">
          <ac:chgData name="Xiao Liu" userId="S::xiao.liu@alumni.enac.fr::a36484a7-74c6-4f70-b9f9-c53630d5aeab" providerId="AD" clId="Web-{766E4544-E979-DF4D-025B-09C6D49CFD48}" dt="2023-12-03T21:07:31.359" v="319"/>
          <ac:spMkLst>
            <pc:docMk/>
            <pc:sldMk cId="2412635480" sldId="260"/>
            <ac:spMk id="42" creationId="{8651CFA9-6065-4243-AC48-858E359780B1}"/>
          </ac:spMkLst>
        </pc:spChg>
        <pc:spChg chg="add del">
          <ac:chgData name="Xiao Liu" userId="S::xiao.liu@alumni.enac.fr::a36484a7-74c6-4f70-b9f9-c53630d5aeab" providerId="AD" clId="Web-{766E4544-E979-DF4D-025B-09C6D49CFD48}" dt="2023-12-03T21:07:31.359" v="319"/>
          <ac:spMkLst>
            <pc:docMk/>
            <pc:sldMk cId="2412635480" sldId="260"/>
            <ac:spMk id="43" creationId="{37962AE0-6A1C-4B76-9D52-10E5E6D7D3BB}"/>
          </ac:spMkLst>
        </pc:spChg>
        <pc:spChg chg="add del mod">
          <ac:chgData name="Xiao Liu" userId="S::xiao.liu@alumni.enac.fr::a36484a7-74c6-4f70-b9f9-c53630d5aeab" providerId="AD" clId="Web-{766E4544-E979-DF4D-025B-09C6D49CFD48}" dt="2023-12-03T21:06:58.545" v="309"/>
          <ac:spMkLst>
            <pc:docMk/>
            <pc:sldMk cId="2412635480" sldId="260"/>
            <ac:spMk id="291" creationId="{15D3BF31-833A-028C-4784-819013501026}"/>
          </ac:spMkLst>
        </pc:spChg>
        <pc:spChg chg="add mod">
          <ac:chgData name="Xiao Liu" userId="S::xiao.liu@alumni.enac.fr::a36484a7-74c6-4f70-b9f9-c53630d5aeab" providerId="AD" clId="Web-{766E4544-E979-DF4D-025B-09C6D49CFD48}" dt="2023-12-03T21:07:31.359" v="319"/>
          <ac:spMkLst>
            <pc:docMk/>
            <pc:sldMk cId="2412635480" sldId="260"/>
            <ac:spMk id="292" creationId="{C022AAC0-B662-D16E-C1FB-0A497344154C}"/>
          </ac:spMkLst>
        </pc:spChg>
        <pc:spChg chg="add">
          <ac:chgData name="Xiao Liu" userId="S::xiao.liu@alumni.enac.fr::a36484a7-74c6-4f70-b9f9-c53630d5aeab" providerId="AD" clId="Web-{766E4544-E979-DF4D-025B-09C6D49CFD48}" dt="2023-12-03T21:07:31.359" v="319"/>
          <ac:spMkLst>
            <pc:docMk/>
            <pc:sldMk cId="2412635480" sldId="260"/>
            <ac:spMk id="297" creationId="{8651CFA9-6065-4243-AC48-858E359780B1}"/>
          </ac:spMkLst>
        </pc:spChg>
        <pc:spChg chg="add">
          <ac:chgData name="Xiao Liu" userId="S::xiao.liu@alumni.enac.fr::a36484a7-74c6-4f70-b9f9-c53630d5aeab" providerId="AD" clId="Web-{766E4544-E979-DF4D-025B-09C6D49CFD48}" dt="2023-12-03T21:07:31.359" v="319"/>
          <ac:spMkLst>
            <pc:docMk/>
            <pc:sldMk cId="2412635480" sldId="260"/>
            <ac:spMk id="299" creationId="{37962AE0-6A1C-4B76-9D52-10E5E6D7D3BB}"/>
          </ac:spMkLst>
        </pc:spChg>
        <pc:spChg chg="add">
          <ac:chgData name="Xiao Liu" userId="S::xiao.liu@alumni.enac.fr::a36484a7-74c6-4f70-b9f9-c53630d5aeab" providerId="AD" clId="Web-{766E4544-E979-DF4D-025B-09C6D49CFD48}" dt="2023-12-03T21:07:31.359" v="319"/>
          <ac:spMkLst>
            <pc:docMk/>
            <pc:sldMk cId="2412635480" sldId="260"/>
            <ac:spMk id="301" creationId="{E1053F4E-9FA5-4F7B-9769-047E79535355}"/>
          </ac:spMkLst>
        </pc:spChg>
        <pc:grpChg chg="add del">
          <ac:chgData name="Xiao Liu" userId="S::xiao.liu@alumni.enac.fr::a36484a7-74c6-4f70-b9f9-c53630d5aeab" providerId="AD" clId="Web-{766E4544-E979-DF4D-025B-09C6D49CFD48}" dt="2023-12-03T21:06:13.934" v="301"/>
          <ac:grpSpMkLst>
            <pc:docMk/>
            <pc:sldMk cId="2412635480" sldId="260"/>
            <ac:grpSpMk id="16" creationId="{ED60728C-88AF-4686-B927-4D16FCA61202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1:06:13.934" v="301"/>
          <ac:grpSpMkLst>
            <pc:docMk/>
            <pc:sldMk cId="2412635480" sldId="260"/>
            <ac:grpSpMk id="26" creationId="{E29543BC-4F82-4E07-AB0A-5F4630678500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1:06:23.060" v="303"/>
          <ac:grpSpMkLst>
            <pc:docMk/>
            <pc:sldMk cId="2412635480" sldId="260"/>
            <ac:grpSpMk id="39" creationId="{F73EC8D8-C118-4A24-B3A2-F22636F209B4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1:06:23.060" v="303"/>
          <ac:grpSpMkLst>
            <pc:docMk/>
            <pc:sldMk cId="2412635480" sldId="260"/>
            <ac:grpSpMk id="40" creationId="{3BA0B410-FA41-4CD6-A923-146E029BBB25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1:07:31.359" v="319"/>
          <ac:grpSpMkLst>
            <pc:docMk/>
            <pc:sldMk cId="2412635480" sldId="260"/>
            <ac:grpSpMk id="44" creationId="{32D15CB3-AC64-41F7-86F8-22A111F3DC24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1:07:31.359" v="319"/>
          <ac:grpSpMkLst>
            <pc:docMk/>
            <pc:sldMk cId="2412635480" sldId="260"/>
            <ac:grpSpMk id="45" creationId="{921D9B61-CDA2-49D1-82AA-534691496FE5}"/>
          </ac:grpSpMkLst>
        </pc:grpChg>
        <pc:grpChg chg="add">
          <ac:chgData name="Xiao Liu" userId="S::xiao.liu@alumni.enac.fr::a36484a7-74c6-4f70-b9f9-c53630d5aeab" providerId="AD" clId="Web-{766E4544-E979-DF4D-025B-09C6D49CFD48}" dt="2023-12-03T21:07:31.359" v="319"/>
          <ac:grpSpMkLst>
            <pc:docMk/>
            <pc:sldMk cId="2412635480" sldId="260"/>
            <ac:grpSpMk id="303" creationId="{55F4BBBF-C9DC-479F-A1BE-FF850DEBBE0F}"/>
          </ac:grpSpMkLst>
        </pc:grpChg>
        <pc:grpChg chg="add">
          <ac:chgData name="Xiao Liu" userId="S::xiao.liu@alumni.enac.fr::a36484a7-74c6-4f70-b9f9-c53630d5aeab" providerId="AD" clId="Web-{766E4544-E979-DF4D-025B-09C6D49CFD48}" dt="2023-12-03T21:07:31.359" v="319"/>
          <ac:grpSpMkLst>
            <pc:docMk/>
            <pc:sldMk cId="2412635480" sldId="260"/>
            <ac:grpSpMk id="312" creationId="{141BAB31-8928-4D75-ACE2-02B9A560A6E5}"/>
          </ac:grpSpMkLst>
        </pc:grpChg>
        <pc:graphicFrameChg chg="add del mod modGraphic">
          <ac:chgData name="Xiao Liu" userId="S::xiao.liu@alumni.enac.fr::a36484a7-74c6-4f70-b9f9-c53630d5aeab" providerId="AD" clId="Web-{766E4544-E979-DF4D-025B-09C6D49CFD48}" dt="2023-12-03T21:06:51.170" v="305"/>
          <ac:graphicFrameMkLst>
            <pc:docMk/>
            <pc:sldMk cId="2412635480" sldId="260"/>
            <ac:graphicFrameMk id="7" creationId="{EAF15363-979D-8050-8EC2-B55C33F45ABD}"/>
          </ac:graphicFrameMkLst>
        </pc:graphicFrameChg>
      </pc:sldChg>
      <pc:sldChg chg="delSp add del replId">
        <pc:chgData name="Xiao Liu" userId="S::xiao.liu@alumni.enac.fr::a36484a7-74c6-4f70-b9f9-c53630d5aeab" providerId="AD" clId="Web-{766E4544-E979-DF4D-025B-09C6D49CFD48}" dt="2023-12-03T21:01:58.520" v="273"/>
        <pc:sldMkLst>
          <pc:docMk/>
          <pc:sldMk cId="2723568934" sldId="261"/>
        </pc:sldMkLst>
        <pc:graphicFrameChg chg="del">
          <ac:chgData name="Xiao Liu" userId="S::xiao.liu@alumni.enac.fr::a36484a7-74c6-4f70-b9f9-c53630d5aeab" providerId="AD" clId="Web-{766E4544-E979-DF4D-025B-09C6D49CFD48}" dt="2023-12-03T21:01:43.254" v="271"/>
          <ac:graphicFrameMkLst>
            <pc:docMk/>
            <pc:sldMk cId="2723568934" sldId="261"/>
            <ac:graphicFrameMk id="7" creationId="{EAF15363-979D-8050-8EC2-B55C33F45ABD}"/>
          </ac:graphicFrameMkLst>
        </pc:graphicFrameChg>
      </pc:sldChg>
      <pc:sldChg chg="addSp delSp modSp new mod setBg">
        <pc:chgData name="Xiao Liu" userId="S::xiao.liu@alumni.enac.fr::a36484a7-74c6-4f70-b9f9-c53630d5aeab" providerId="AD" clId="Web-{766E4544-E979-DF4D-025B-09C6D49CFD48}" dt="2023-12-03T21:14:19.825" v="361" actId="20577"/>
        <pc:sldMkLst>
          <pc:docMk/>
          <pc:sldMk cId="3864703864" sldId="262"/>
        </pc:sldMkLst>
        <pc:spChg chg="del mod">
          <ac:chgData name="Xiao Liu" userId="S::xiao.liu@alumni.enac.fr::a36484a7-74c6-4f70-b9f9-c53630d5aeab" providerId="AD" clId="Web-{766E4544-E979-DF4D-025B-09C6D49CFD48}" dt="2023-12-03T21:13:52.027" v="346"/>
          <ac:spMkLst>
            <pc:docMk/>
            <pc:sldMk cId="3864703864" sldId="262"/>
            <ac:spMk id="2" creationId="{A8F39950-DA54-10BF-DBAA-CE0880A1AE91}"/>
          </ac:spMkLst>
        </pc:spChg>
        <pc:spChg chg="del">
          <ac:chgData name="Xiao Liu" userId="S::xiao.liu@alumni.enac.fr::a36484a7-74c6-4f70-b9f9-c53630d5aeab" providerId="AD" clId="Web-{766E4544-E979-DF4D-025B-09C6D49CFD48}" dt="2023-12-03T21:08:09.407" v="322"/>
          <ac:spMkLst>
            <pc:docMk/>
            <pc:sldMk cId="3864703864" sldId="262"/>
            <ac:spMk id="3" creationId="{462223BA-2325-DE61-F7C1-B3B60B178841}"/>
          </ac:spMkLst>
        </pc:spChg>
        <pc:spChg chg="add del">
          <ac:chgData name="Xiao Liu" userId="S::xiao.liu@alumni.enac.fr::a36484a7-74c6-4f70-b9f9-c53630d5aeab" providerId="AD" clId="Web-{766E4544-E979-DF4D-025B-09C6D49CFD48}" dt="2023-12-03T21:08:29.845" v="323"/>
          <ac:spMkLst>
            <pc:docMk/>
            <pc:sldMk cId="3864703864" sldId="262"/>
            <ac:spMk id="5" creationId="{C44F482E-9377-0A73-E012-88526325F9AC}"/>
          </ac:spMkLst>
        </pc:spChg>
        <pc:spChg chg="add del">
          <ac:chgData name="Xiao Liu" userId="S::xiao.liu@alumni.enac.fr::a36484a7-74c6-4f70-b9f9-c53630d5aeab" providerId="AD" clId="Web-{766E4544-E979-DF4D-025B-09C6D49CFD48}" dt="2023-12-03T21:09:03.143" v="331"/>
          <ac:spMkLst>
            <pc:docMk/>
            <pc:sldMk cId="3864703864" sldId="262"/>
            <ac:spMk id="11" creationId="{8651CFA9-6065-4243-AC48-858E359780B1}"/>
          </ac:spMkLst>
        </pc:spChg>
        <pc:spChg chg="add del">
          <ac:chgData name="Xiao Liu" userId="S::xiao.liu@alumni.enac.fr::a36484a7-74c6-4f70-b9f9-c53630d5aeab" providerId="AD" clId="Web-{766E4544-E979-DF4D-025B-09C6D49CFD48}" dt="2023-12-03T21:09:03.143" v="331"/>
          <ac:spMkLst>
            <pc:docMk/>
            <pc:sldMk cId="3864703864" sldId="262"/>
            <ac:spMk id="13" creationId="{37962AE0-6A1C-4B76-9D52-10E5E6D7D3BB}"/>
          </ac:spMkLst>
        </pc:spChg>
        <pc:spChg chg="add del">
          <ac:chgData name="Xiao Liu" userId="S::xiao.liu@alumni.enac.fr::a36484a7-74c6-4f70-b9f9-c53630d5aeab" providerId="AD" clId="Web-{766E4544-E979-DF4D-025B-09C6D49CFD48}" dt="2023-12-03T21:08:56.830" v="325"/>
          <ac:spMkLst>
            <pc:docMk/>
            <pc:sldMk cId="3864703864" sldId="262"/>
            <ac:spMk id="39" creationId="{8651CFA9-6065-4243-AC48-858E359780B1}"/>
          </ac:spMkLst>
        </pc:spChg>
        <pc:spChg chg="add del">
          <ac:chgData name="Xiao Liu" userId="S::xiao.liu@alumni.enac.fr::a36484a7-74c6-4f70-b9f9-c53630d5aeab" providerId="AD" clId="Web-{766E4544-E979-DF4D-025B-09C6D49CFD48}" dt="2023-12-03T21:08:56.830" v="325"/>
          <ac:spMkLst>
            <pc:docMk/>
            <pc:sldMk cId="3864703864" sldId="262"/>
            <ac:spMk id="41" creationId="{37962AE0-6A1C-4B76-9D52-10E5E6D7D3BB}"/>
          </ac:spMkLst>
        </pc:spChg>
        <pc:spChg chg="add del">
          <ac:chgData name="Xiao Liu" userId="S::xiao.liu@alumni.enac.fr::a36484a7-74c6-4f70-b9f9-c53630d5aeab" providerId="AD" clId="Web-{766E4544-E979-DF4D-025B-09C6D49CFD48}" dt="2023-12-03T21:09:03.049" v="328"/>
          <ac:spMkLst>
            <pc:docMk/>
            <pc:sldMk cId="3864703864" sldId="262"/>
            <ac:spMk id="64" creationId="{8651CFA9-6065-4243-AC48-858E359780B1}"/>
          </ac:spMkLst>
        </pc:spChg>
        <pc:spChg chg="add del">
          <ac:chgData name="Xiao Liu" userId="S::xiao.liu@alumni.enac.fr::a36484a7-74c6-4f70-b9f9-c53630d5aeab" providerId="AD" clId="Web-{766E4544-E979-DF4D-025B-09C6D49CFD48}" dt="2023-12-03T21:09:03.049" v="328"/>
          <ac:spMkLst>
            <pc:docMk/>
            <pc:sldMk cId="3864703864" sldId="262"/>
            <ac:spMk id="65" creationId="{37962AE0-6A1C-4B76-9D52-10E5E6D7D3BB}"/>
          </ac:spMkLst>
        </pc:spChg>
        <pc:spChg chg="add">
          <ac:chgData name="Xiao Liu" userId="S::xiao.liu@alumni.enac.fr::a36484a7-74c6-4f70-b9f9-c53630d5aeab" providerId="AD" clId="Web-{766E4544-E979-DF4D-025B-09C6D49CFD48}" dt="2023-12-03T21:09:03.143" v="331"/>
          <ac:spMkLst>
            <pc:docMk/>
            <pc:sldMk cId="3864703864" sldId="262"/>
            <ac:spMk id="85" creationId="{8651CFA9-6065-4243-AC48-858E359780B1}"/>
          </ac:spMkLst>
        </pc:spChg>
        <pc:spChg chg="add">
          <ac:chgData name="Xiao Liu" userId="S::xiao.liu@alumni.enac.fr::a36484a7-74c6-4f70-b9f9-c53630d5aeab" providerId="AD" clId="Web-{766E4544-E979-DF4D-025B-09C6D49CFD48}" dt="2023-12-03T21:09:03.143" v="331"/>
          <ac:spMkLst>
            <pc:docMk/>
            <pc:sldMk cId="3864703864" sldId="262"/>
            <ac:spMk id="86" creationId="{37962AE0-6A1C-4B76-9D52-10E5E6D7D3BB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89" creationId="{8B332657-F1E9-428F-BA70-8DD848E55333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90" creationId="{766A6EF8-94C7-4127-9EF9-584AD6885BF2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91" creationId="{9B8FAC53-55F6-4B51-8FAD-977E5E7D7EF7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92" creationId="{3B1C2001-8549-4C7B-86AB-049B0C99EF49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93" creationId="{BC29D267-CD4D-4FD7-8F45-1C8FB4235AF0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94" creationId="{0EFC9A2B-D1CA-4247-836D-EAB80EB5EDA2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95" creationId="{F4F9AB28-B3F0-425B-8E51-E16DDB853680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96" creationId="{891B00CE-2CF5-4DF1-A345-4516E2E83D06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97" creationId="{257EC7EC-4934-4A65-B3AA-6AE3BD0739CF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98" creationId="{201FEC27-F3E2-41E5-8C3B-FF66A13D8436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99" creationId="{CBFE67A7-A995-43D6-8414-EBB2A758A03C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100" creationId="{6DB28E40-FF5E-459D-B516-A16554BBBF2B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101" creationId="{9724247A-6615-4D27-80F0-33927628267E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102" creationId="{495168B2-CEF6-486B-AD0C-D063CDD9885D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104" creationId="{E27C133D-9749-4B34-9018-29F3FF86C0FD}"/>
          </ac:spMkLst>
        </pc:spChg>
        <pc:spChg chg="mod replId">
          <ac:chgData name="Xiao Liu" userId="S::xiao.liu@alumni.enac.fr::a36484a7-74c6-4f70-b9f9-c53630d5aeab" providerId="AD" clId="Web-{766E4544-E979-DF4D-025B-09C6D49CFD48}" dt="2023-12-03T21:09:03.065" v="330"/>
          <ac:spMkLst>
            <pc:docMk/>
            <pc:sldMk cId="3864703864" sldId="262"/>
            <ac:spMk id="105" creationId="{10388060-18B7-4BD6-A3C5-F6B8E1467ECA}"/>
          </ac:spMkLst>
        </pc:spChg>
        <pc:spChg chg="add del">
          <ac:chgData name="Xiao Liu" userId="S::xiao.liu@alumni.enac.fr::a36484a7-74c6-4f70-b9f9-c53630d5aeab" providerId="AD" clId="Web-{766E4544-E979-DF4D-025B-09C6D49CFD48}" dt="2023-12-03T21:13:48.074" v="345"/>
          <ac:spMkLst>
            <pc:docMk/>
            <pc:sldMk cId="3864703864" sldId="262"/>
            <ac:spMk id="108" creationId="{BA62147D-F462-ED70-87E8-0C437FEEF4D5}"/>
          </ac:spMkLst>
        </pc:spChg>
        <pc:spChg chg="add del mod">
          <ac:chgData name="Xiao Liu" userId="S::xiao.liu@alumni.enac.fr::a36484a7-74c6-4f70-b9f9-c53630d5aeab" providerId="AD" clId="Web-{766E4544-E979-DF4D-025B-09C6D49CFD48}" dt="2023-12-03T21:14:19.825" v="361" actId="20577"/>
          <ac:spMkLst>
            <pc:docMk/>
            <pc:sldMk cId="3864703864" sldId="262"/>
            <ac:spMk id="119" creationId="{FDDAB70E-0ED5-F8B7-16D6-B8BE39EBB58F}"/>
          </ac:spMkLst>
        </pc:spChg>
        <pc:spChg chg="add del mod">
          <ac:chgData name="Xiao Liu" userId="S::xiao.liu@alumni.enac.fr::a36484a7-74c6-4f70-b9f9-c53630d5aeab" providerId="AD" clId="Web-{766E4544-E979-DF4D-025B-09C6D49CFD48}" dt="2023-12-03T21:14:14.965" v="356"/>
          <ac:spMkLst>
            <pc:docMk/>
            <pc:sldMk cId="3864703864" sldId="262"/>
            <ac:spMk id="130" creationId="{692176E4-535A-9871-2BF0-BA0AFA3E3EE1}"/>
          </ac:spMkLst>
        </pc:spChg>
        <pc:grpChg chg="add del">
          <ac:chgData name="Xiao Liu" userId="S::xiao.liu@alumni.enac.fr::a36484a7-74c6-4f70-b9f9-c53630d5aeab" providerId="AD" clId="Web-{766E4544-E979-DF4D-025B-09C6D49CFD48}" dt="2023-12-03T21:09:03.143" v="331"/>
          <ac:grpSpMkLst>
            <pc:docMk/>
            <pc:sldMk cId="3864703864" sldId="262"/>
            <ac:grpSpMk id="15" creationId="{32D15CB3-AC64-41F7-86F8-22A111F3DC24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1:09:03.143" v="331"/>
          <ac:grpSpMkLst>
            <pc:docMk/>
            <pc:sldMk cId="3864703864" sldId="262"/>
            <ac:grpSpMk id="25" creationId="{921D9B61-CDA2-49D1-82AA-534691496FE5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1:08:56.830" v="325"/>
          <ac:grpSpMkLst>
            <pc:docMk/>
            <pc:sldMk cId="3864703864" sldId="262"/>
            <ac:grpSpMk id="43" creationId="{5E5536F2-BB10-4970-9C95-51CCDE8842AF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1:08:56.830" v="325"/>
          <ac:grpSpMkLst>
            <pc:docMk/>
            <pc:sldMk cId="3864703864" sldId="262"/>
            <ac:grpSpMk id="53" creationId="{4E8659C6-7D51-4002-BCB2-0B4CA79E3FBE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1:09:03.049" v="328"/>
          <ac:grpSpMkLst>
            <pc:docMk/>
            <pc:sldMk cId="3864703864" sldId="262"/>
            <ac:grpSpMk id="66" creationId="{32D15CB3-AC64-41F7-86F8-22A111F3DC24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1:09:03.049" v="328"/>
          <ac:grpSpMkLst>
            <pc:docMk/>
            <pc:sldMk cId="3864703864" sldId="262"/>
            <ac:grpSpMk id="67" creationId="{921D9B61-CDA2-49D1-82AA-534691496FE5}"/>
          </ac:grpSpMkLst>
        </pc:grpChg>
        <pc:grpChg chg="add">
          <ac:chgData name="Xiao Liu" userId="S::xiao.liu@alumni.enac.fr::a36484a7-74c6-4f70-b9f9-c53630d5aeab" providerId="AD" clId="Web-{766E4544-E979-DF4D-025B-09C6D49CFD48}" dt="2023-12-03T21:09:03.143" v="331"/>
          <ac:grpSpMkLst>
            <pc:docMk/>
            <pc:sldMk cId="3864703864" sldId="262"/>
            <ac:grpSpMk id="87" creationId="{32D15CB3-AC64-41F7-86F8-22A111F3DC24}"/>
          </ac:grpSpMkLst>
        </pc:grpChg>
        <pc:grpChg chg="add">
          <ac:chgData name="Xiao Liu" userId="S::xiao.liu@alumni.enac.fr::a36484a7-74c6-4f70-b9f9-c53630d5aeab" providerId="AD" clId="Web-{766E4544-E979-DF4D-025B-09C6D49CFD48}" dt="2023-12-03T21:09:03.143" v="331"/>
          <ac:grpSpMkLst>
            <pc:docMk/>
            <pc:sldMk cId="3864703864" sldId="262"/>
            <ac:grpSpMk id="88" creationId="{921D9B61-CDA2-49D1-82AA-534691496FE5}"/>
          </ac:grpSpMkLst>
        </pc:grpChg>
        <pc:grpChg chg="mod replId">
          <ac:chgData name="Xiao Liu" userId="S::xiao.liu@alumni.enac.fr::a36484a7-74c6-4f70-b9f9-c53630d5aeab" providerId="AD" clId="Web-{766E4544-E979-DF4D-025B-09C6D49CFD48}" dt="2023-12-03T21:09:03.065" v="330"/>
          <ac:grpSpMkLst>
            <pc:docMk/>
            <pc:sldMk cId="3864703864" sldId="262"/>
            <ac:grpSpMk id="103" creationId="{A202591B-301C-460E-801A-4C116AC08CD7}"/>
          </ac:grpSpMkLst>
        </pc:grpChg>
        <pc:graphicFrameChg chg="add mod modGraphic">
          <ac:chgData name="Xiao Liu" userId="S::xiao.liu@alumni.enac.fr::a36484a7-74c6-4f70-b9f9-c53630d5aeab" providerId="AD" clId="Web-{766E4544-E979-DF4D-025B-09C6D49CFD48}" dt="2023-12-03T21:09:03.143" v="331"/>
          <ac:graphicFrameMkLst>
            <pc:docMk/>
            <pc:sldMk cId="3864703864" sldId="262"/>
            <ac:graphicFrameMk id="7" creationId="{768C381C-C511-B1B0-BD37-D3E74E3E03DA}"/>
          </ac:graphicFrameMkLst>
        </pc:graphicFrameChg>
      </pc:sldChg>
      <pc:sldChg chg="addSp delSp modSp new">
        <pc:chgData name="Xiao Liu" userId="S::xiao.liu@alumni.enac.fr::a36484a7-74c6-4f70-b9f9-c53630d5aeab" providerId="AD" clId="Web-{766E4544-E979-DF4D-025B-09C6D49CFD48}" dt="2023-12-03T21:11:38.460" v="342" actId="1076"/>
        <pc:sldMkLst>
          <pc:docMk/>
          <pc:sldMk cId="3906858914" sldId="263"/>
        </pc:sldMkLst>
        <pc:spChg chg="add del">
          <ac:chgData name="Xiao Liu" userId="S::xiao.liu@alumni.enac.fr::a36484a7-74c6-4f70-b9f9-c53630d5aeab" providerId="AD" clId="Web-{766E4544-E979-DF4D-025B-09C6D49CFD48}" dt="2023-12-03T21:10:56.740" v="337"/>
          <ac:spMkLst>
            <pc:docMk/>
            <pc:sldMk cId="3906858914" sldId="263"/>
            <ac:spMk id="3" creationId="{81F4C900-7A50-C5D2-C227-37373499B5F2}"/>
          </ac:spMkLst>
        </pc:spChg>
        <pc:picChg chg="add del mod ord">
          <ac:chgData name="Xiao Liu" userId="S::xiao.liu@alumni.enac.fr::a36484a7-74c6-4f70-b9f9-c53630d5aeab" providerId="AD" clId="Web-{766E4544-E979-DF4D-025B-09C6D49CFD48}" dt="2023-12-03T21:10:52.443" v="336"/>
          <ac:picMkLst>
            <pc:docMk/>
            <pc:sldMk cId="3906858914" sldId="263"/>
            <ac:picMk id="4" creationId="{37494714-B680-9317-AC92-76B201E129F0}"/>
          </ac:picMkLst>
        </pc:picChg>
        <pc:picChg chg="add mod ord">
          <ac:chgData name="Xiao Liu" userId="S::xiao.liu@alumni.enac.fr::a36484a7-74c6-4f70-b9f9-c53630d5aeab" providerId="AD" clId="Web-{766E4544-E979-DF4D-025B-09C6D49CFD48}" dt="2023-12-03T21:11:38.460" v="342" actId="1076"/>
          <ac:picMkLst>
            <pc:docMk/>
            <pc:sldMk cId="3906858914" sldId="263"/>
            <ac:picMk id="5" creationId="{19FDF7B6-6375-604D-F60A-ECDD5C70DFCA}"/>
          </ac:picMkLst>
        </pc:picChg>
      </pc:sldChg>
      <pc:sldChg chg="addSp delSp modSp new mod setBg">
        <pc:chgData name="Xiao Liu" userId="S::xiao.liu@alumni.enac.fr::a36484a7-74c6-4f70-b9f9-c53630d5aeab" providerId="AD" clId="Web-{766E4544-E979-DF4D-025B-09C6D49CFD48}" dt="2023-12-03T22:01:01.348" v="664" actId="20577"/>
        <pc:sldMkLst>
          <pc:docMk/>
          <pc:sldMk cId="2302207398" sldId="264"/>
        </pc:sldMkLst>
        <pc:spChg chg="mod">
          <ac:chgData name="Xiao Liu" userId="S::xiao.liu@alumni.enac.fr::a36484a7-74c6-4f70-b9f9-c53630d5aeab" providerId="AD" clId="Web-{766E4544-E979-DF4D-025B-09C6D49CFD48}" dt="2023-12-03T21:18:44.224" v="469"/>
          <ac:spMkLst>
            <pc:docMk/>
            <pc:sldMk cId="2302207398" sldId="264"/>
            <ac:spMk id="2" creationId="{9660C579-BB41-B9AC-BF10-A99F1DD0FEB0}"/>
          </ac:spMkLst>
        </pc:spChg>
        <pc:spChg chg="mod">
          <ac:chgData name="Xiao Liu" userId="S::xiao.liu@alumni.enac.fr::a36484a7-74c6-4f70-b9f9-c53630d5aeab" providerId="AD" clId="Web-{766E4544-E979-DF4D-025B-09C6D49CFD48}" dt="2023-12-03T22:01:01.348" v="664" actId="20577"/>
          <ac:spMkLst>
            <pc:docMk/>
            <pc:sldMk cId="2302207398" sldId="264"/>
            <ac:spMk id="3" creationId="{E8333C28-CE46-5142-5FAC-BF779E18D255}"/>
          </ac:spMkLst>
        </pc:spChg>
        <pc:spChg chg="add mod">
          <ac:chgData name="Xiao Liu" userId="S::xiao.liu@alumni.enac.fr::a36484a7-74c6-4f70-b9f9-c53630d5aeab" providerId="AD" clId="Web-{766E4544-E979-DF4D-025B-09C6D49CFD48}" dt="2023-12-03T22:00:53.035" v="662" actId="1076"/>
          <ac:spMkLst>
            <pc:docMk/>
            <pc:sldMk cId="2302207398" sldId="264"/>
            <ac:spMk id="4" creationId="{CC4B3C71-BD5F-7406-5BA3-C4A4FA0CE195}"/>
          </ac:spMkLst>
        </pc:spChg>
        <pc:spChg chg="add del">
          <ac:chgData name="Xiao Liu" userId="S::xiao.liu@alumni.enac.fr::a36484a7-74c6-4f70-b9f9-c53630d5aeab" providerId="AD" clId="Web-{766E4544-E979-DF4D-025B-09C6D49CFD48}" dt="2023-12-03T21:18:44.224" v="469"/>
          <ac:spMkLst>
            <pc:docMk/>
            <pc:sldMk cId="2302207398" sldId="264"/>
            <ac:spMk id="10" creationId="{8651CFA9-6065-4243-AC48-858E359780B1}"/>
          </ac:spMkLst>
        </pc:spChg>
        <pc:spChg chg="add del">
          <ac:chgData name="Xiao Liu" userId="S::xiao.liu@alumni.enac.fr::a36484a7-74c6-4f70-b9f9-c53630d5aeab" providerId="AD" clId="Web-{766E4544-E979-DF4D-025B-09C6D49CFD48}" dt="2023-12-03T21:18:44.224" v="469"/>
          <ac:spMkLst>
            <pc:docMk/>
            <pc:sldMk cId="2302207398" sldId="264"/>
            <ac:spMk id="12" creationId="{37962AE0-6A1C-4B76-9D52-10E5E6D7D3BB}"/>
          </ac:spMkLst>
        </pc:spChg>
        <pc:grpChg chg="add del">
          <ac:chgData name="Xiao Liu" userId="S::xiao.liu@alumni.enac.fr::a36484a7-74c6-4f70-b9f9-c53630d5aeab" providerId="AD" clId="Web-{766E4544-E979-DF4D-025B-09C6D49CFD48}" dt="2023-12-03T21:18:44.224" v="469"/>
          <ac:grpSpMkLst>
            <pc:docMk/>
            <pc:sldMk cId="2302207398" sldId="264"/>
            <ac:grpSpMk id="14" creationId="{465E612B-616F-44E5-A649-F2B268BA35CC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1:18:44.224" v="469"/>
          <ac:grpSpMkLst>
            <pc:docMk/>
            <pc:sldMk cId="2302207398" sldId="264"/>
            <ac:grpSpMk id="24" creationId="{ADB812D4-854E-4DD6-A613-797C10E75225}"/>
          </ac:grpSpMkLst>
        </pc:grpChg>
      </pc:sldChg>
      <pc:sldChg chg="addSp delSp modSp new mod setBg">
        <pc:chgData name="Xiao Liu" userId="S::xiao.liu@alumni.enac.fr::a36484a7-74c6-4f70-b9f9-c53630d5aeab" providerId="AD" clId="Web-{766E4544-E979-DF4D-025B-09C6D49CFD48}" dt="2023-12-03T22:00:45.941" v="660" actId="20577"/>
        <pc:sldMkLst>
          <pc:docMk/>
          <pc:sldMk cId="204474975" sldId="265"/>
        </pc:sldMkLst>
        <pc:spChg chg="mod">
          <ac:chgData name="Xiao Liu" userId="S::xiao.liu@alumni.enac.fr::a36484a7-74c6-4f70-b9f9-c53630d5aeab" providerId="AD" clId="Web-{766E4544-E979-DF4D-025B-09C6D49CFD48}" dt="2023-12-03T21:55:50.558" v="613" actId="20577"/>
          <ac:spMkLst>
            <pc:docMk/>
            <pc:sldMk cId="204474975" sldId="265"/>
            <ac:spMk id="2" creationId="{39B088A3-BC85-9328-B345-D472A39A4EBF}"/>
          </ac:spMkLst>
        </pc:spChg>
        <pc:spChg chg="add del mod">
          <ac:chgData name="Xiao Liu" userId="S::xiao.liu@alumni.enac.fr::a36484a7-74c6-4f70-b9f9-c53630d5aeab" providerId="AD" clId="Web-{766E4544-E979-DF4D-025B-09C6D49CFD48}" dt="2023-12-03T22:00:45.941" v="660" actId="20577"/>
          <ac:spMkLst>
            <pc:docMk/>
            <pc:sldMk cId="204474975" sldId="265"/>
            <ac:spMk id="3" creationId="{67A28A7A-A9BC-CC3E-030D-C3825FC4A5F4}"/>
          </ac:spMkLst>
        </pc:spChg>
        <pc:spChg chg="add del">
          <ac:chgData name="Xiao Liu" userId="S::xiao.liu@alumni.enac.fr::a36484a7-74c6-4f70-b9f9-c53630d5aeab" providerId="AD" clId="Web-{766E4544-E979-DF4D-025B-09C6D49CFD48}" dt="2023-12-03T21:55:16.010" v="604"/>
          <ac:spMkLst>
            <pc:docMk/>
            <pc:sldMk cId="204474975" sldId="265"/>
            <ac:spMk id="9" creationId="{8651CFA9-6065-4243-AC48-858E359780B1}"/>
          </ac:spMkLst>
        </pc:spChg>
        <pc:spChg chg="add del">
          <ac:chgData name="Xiao Liu" userId="S::xiao.liu@alumni.enac.fr::a36484a7-74c6-4f70-b9f9-c53630d5aeab" providerId="AD" clId="Web-{766E4544-E979-DF4D-025B-09C6D49CFD48}" dt="2023-12-03T21:55:16.010" v="604"/>
          <ac:spMkLst>
            <pc:docMk/>
            <pc:sldMk cId="204474975" sldId="265"/>
            <ac:spMk id="11" creationId="{37962AE0-6A1C-4B76-9D52-10E5E6D7D3BB}"/>
          </ac:spMkLst>
        </pc:spChg>
        <pc:grpChg chg="add del">
          <ac:chgData name="Xiao Liu" userId="S::xiao.liu@alumni.enac.fr::a36484a7-74c6-4f70-b9f9-c53630d5aeab" providerId="AD" clId="Web-{766E4544-E979-DF4D-025B-09C6D49CFD48}" dt="2023-12-03T21:55:16.010" v="604"/>
          <ac:grpSpMkLst>
            <pc:docMk/>
            <pc:sldMk cId="204474975" sldId="265"/>
            <ac:grpSpMk id="13" creationId="{32D15CB3-AC64-41F7-86F8-22A111F3DC24}"/>
          </ac:grpSpMkLst>
        </pc:grpChg>
        <pc:grpChg chg="add del">
          <ac:chgData name="Xiao Liu" userId="S::xiao.liu@alumni.enac.fr::a36484a7-74c6-4f70-b9f9-c53630d5aeab" providerId="AD" clId="Web-{766E4544-E979-DF4D-025B-09C6D49CFD48}" dt="2023-12-03T21:55:16.010" v="604"/>
          <ac:grpSpMkLst>
            <pc:docMk/>
            <pc:sldMk cId="204474975" sldId="265"/>
            <ac:grpSpMk id="23" creationId="{921D9B61-CDA2-49D1-82AA-534691496FE5}"/>
          </ac:grpSpMkLst>
        </pc:grpChg>
        <pc:graphicFrameChg chg="add del">
          <ac:chgData name="Xiao Liu" userId="S::xiao.liu@alumni.enac.fr::a36484a7-74c6-4f70-b9f9-c53630d5aeab" providerId="AD" clId="Web-{766E4544-E979-DF4D-025B-09C6D49CFD48}" dt="2023-12-03T21:55:16.010" v="604"/>
          <ac:graphicFrameMkLst>
            <pc:docMk/>
            <pc:sldMk cId="204474975" sldId="265"/>
            <ac:graphicFrameMk id="6" creationId="{984D12CB-849D-0AE2-304C-FBFDB25C60B2}"/>
          </ac:graphicFrameMkLst>
        </pc:graphicFrameChg>
        <pc:picChg chg="add del mod ord">
          <ac:chgData name="Xiao Liu" userId="S::xiao.liu@alumni.enac.fr::a36484a7-74c6-4f70-b9f9-c53630d5aeab" providerId="AD" clId="Web-{766E4544-E979-DF4D-025B-09C6D49CFD48}" dt="2023-12-03T21:25:11.066" v="524"/>
          <ac:picMkLst>
            <pc:docMk/>
            <pc:sldMk cId="204474975" sldId="265"/>
            <ac:picMk id="4" creationId="{E1D05D03-38B8-0EC9-8AE0-5AA9CF197D78}"/>
          </ac:picMkLst>
        </pc:picChg>
        <pc:picChg chg="add del mod">
          <ac:chgData name="Xiao Liu" userId="S::xiao.liu@alumni.enac.fr::a36484a7-74c6-4f70-b9f9-c53630d5aeab" providerId="AD" clId="Web-{766E4544-E979-DF4D-025B-09C6D49CFD48}" dt="2023-12-03T21:28:17.976" v="571"/>
          <ac:picMkLst>
            <pc:docMk/>
            <pc:sldMk cId="204474975" sldId="265"/>
            <ac:picMk id="5" creationId="{5A31520F-863B-824B-8315-8393E60FB149}"/>
          </ac:picMkLst>
        </pc:picChg>
      </pc:sldChg>
      <pc:sldChg chg="modSp new del">
        <pc:chgData name="Xiao Liu" userId="S::xiao.liu@alumni.enac.fr::a36484a7-74c6-4f70-b9f9-c53630d5aeab" providerId="AD" clId="Web-{766E4544-E979-DF4D-025B-09C6D49CFD48}" dt="2023-12-03T21:56:48.247" v="633"/>
        <pc:sldMkLst>
          <pc:docMk/>
          <pc:sldMk cId="3421301080" sldId="266"/>
        </pc:sldMkLst>
        <pc:spChg chg="mod">
          <ac:chgData name="Xiao Liu" userId="S::xiao.liu@alumni.enac.fr::a36484a7-74c6-4f70-b9f9-c53630d5aeab" providerId="AD" clId="Web-{766E4544-E979-DF4D-025B-09C6D49CFD48}" dt="2023-12-03T21:55:25.010" v="607" actId="20577"/>
          <ac:spMkLst>
            <pc:docMk/>
            <pc:sldMk cId="3421301080" sldId="266"/>
            <ac:spMk id="2" creationId="{AB1535E4-26DA-772C-6999-A85FD167C4C6}"/>
          </ac:spMkLst>
        </pc:spChg>
        <pc:spChg chg="mod">
          <ac:chgData name="Xiao Liu" userId="S::xiao.liu@alumni.enac.fr::a36484a7-74c6-4f70-b9f9-c53630d5aeab" providerId="AD" clId="Web-{766E4544-E979-DF4D-025B-09C6D49CFD48}" dt="2023-12-03T21:55:40.901" v="609" actId="20577"/>
          <ac:spMkLst>
            <pc:docMk/>
            <pc:sldMk cId="3421301080" sldId="266"/>
            <ac:spMk id="3" creationId="{DC613F80-AE92-E4EA-B047-BD73C810A3FD}"/>
          </ac:spMkLst>
        </pc:spChg>
      </pc:sldChg>
      <pc:sldChg chg="modSp add ord replId">
        <pc:chgData name="Xiao Liu" userId="S::xiao.liu@alumni.enac.fr::a36484a7-74c6-4f70-b9f9-c53630d5aeab" providerId="AD" clId="Web-{766E4544-E979-DF4D-025B-09C6D49CFD48}" dt="2023-12-03T22:07:18.593" v="748" actId="20577"/>
        <pc:sldMkLst>
          <pc:docMk/>
          <pc:sldMk cId="130370986" sldId="267"/>
        </pc:sldMkLst>
        <pc:spChg chg="mod">
          <ac:chgData name="Xiao Liu" userId="S::xiao.liu@alumni.enac.fr::a36484a7-74c6-4f70-b9f9-c53630d5aeab" providerId="AD" clId="Web-{766E4544-E979-DF4D-025B-09C6D49CFD48}" dt="2023-12-03T22:07:18.593" v="748" actId="20577"/>
          <ac:spMkLst>
            <pc:docMk/>
            <pc:sldMk cId="130370986" sldId="267"/>
            <ac:spMk id="3" creationId="{67A28A7A-A9BC-CC3E-030D-C3825FC4A5F4}"/>
          </ac:spMkLst>
        </pc:spChg>
      </pc:sldChg>
      <pc:sldChg chg="modSp new">
        <pc:chgData name="Xiao Liu" userId="S::xiao.liu@alumni.enac.fr::a36484a7-74c6-4f70-b9f9-c53630d5aeab" providerId="AD" clId="Web-{766E4544-E979-DF4D-025B-09C6D49CFD48}" dt="2023-12-03T22:09:35.550" v="750" actId="20577"/>
        <pc:sldMkLst>
          <pc:docMk/>
          <pc:sldMk cId="583964588" sldId="268"/>
        </pc:sldMkLst>
        <pc:spChg chg="mod">
          <ac:chgData name="Xiao Liu" userId="S::xiao.liu@alumni.enac.fr::a36484a7-74c6-4f70-b9f9-c53630d5aeab" providerId="AD" clId="Web-{766E4544-E979-DF4D-025B-09C6D49CFD48}" dt="2023-12-03T22:01:55.583" v="696" actId="20577"/>
          <ac:spMkLst>
            <pc:docMk/>
            <pc:sldMk cId="583964588" sldId="268"/>
            <ac:spMk id="2" creationId="{BBCD3A3B-DE6F-D42B-8F16-96AFCA6CDDDC}"/>
          </ac:spMkLst>
        </pc:spChg>
        <pc:spChg chg="mod">
          <ac:chgData name="Xiao Liu" userId="S::xiao.liu@alumni.enac.fr::a36484a7-74c6-4f70-b9f9-c53630d5aeab" providerId="AD" clId="Web-{766E4544-E979-DF4D-025B-09C6D49CFD48}" dt="2023-12-03T22:09:35.550" v="750" actId="20577"/>
          <ac:spMkLst>
            <pc:docMk/>
            <pc:sldMk cId="583964588" sldId="268"/>
            <ac:spMk id="3" creationId="{AF59E031-07E6-AC6A-FA9B-376F7D60011B}"/>
          </ac:spMkLst>
        </pc:spChg>
      </pc:sldChg>
    </pc:docChg>
  </pc:docChgLst>
  <pc:docChgLst>
    <pc:chgData name="Xiao Liu" userId="S::xiao.liu@alumni.enac.fr::a36484a7-74c6-4f70-b9f9-c53630d5aeab" providerId="AD" clId="Web-{741B1CB6-C1FD-871F-50A3-0916810D9053}"/>
    <pc:docChg chg="addSld modSld">
      <pc:chgData name="Xiao Liu" userId="S::xiao.liu@alumni.enac.fr::a36484a7-74c6-4f70-b9f9-c53630d5aeab" providerId="AD" clId="Web-{741B1CB6-C1FD-871F-50A3-0916810D9053}" dt="2023-12-04T08:41:21.641" v="9"/>
      <pc:docMkLst>
        <pc:docMk/>
      </pc:docMkLst>
      <pc:sldChg chg="addSp delSp modSp new mod setBg">
        <pc:chgData name="Xiao Liu" userId="S::xiao.liu@alumni.enac.fr::a36484a7-74c6-4f70-b9f9-c53630d5aeab" providerId="AD" clId="Web-{741B1CB6-C1FD-871F-50A3-0916810D9053}" dt="2023-12-04T08:41:21.641" v="9"/>
        <pc:sldMkLst>
          <pc:docMk/>
          <pc:sldMk cId="2875974918" sldId="269"/>
        </pc:sldMkLst>
        <pc:spChg chg="mod">
          <ac:chgData name="Xiao Liu" userId="S::xiao.liu@alumni.enac.fr::a36484a7-74c6-4f70-b9f9-c53630d5aeab" providerId="AD" clId="Web-{741B1CB6-C1FD-871F-50A3-0916810D9053}" dt="2023-12-04T08:41:21.641" v="9"/>
          <ac:spMkLst>
            <pc:docMk/>
            <pc:sldMk cId="2875974918" sldId="269"/>
            <ac:spMk id="2" creationId="{6C08B42F-0411-57B7-9810-4B54FE42E55A}"/>
          </ac:spMkLst>
        </pc:spChg>
        <pc:spChg chg="del">
          <ac:chgData name="Xiao Liu" userId="S::xiao.liu@alumni.enac.fr::a36484a7-74c6-4f70-b9f9-c53630d5aeab" providerId="AD" clId="Web-{741B1CB6-C1FD-871F-50A3-0916810D9053}" dt="2023-12-04T08:41:08.187" v="8"/>
          <ac:spMkLst>
            <pc:docMk/>
            <pc:sldMk cId="2875974918" sldId="269"/>
            <ac:spMk id="3" creationId="{8ED5E901-F0DD-4E25-28E5-4796A9CEF193}"/>
          </ac:spMkLst>
        </pc:spChg>
        <pc:spChg chg="add">
          <ac:chgData name="Xiao Liu" userId="S::xiao.liu@alumni.enac.fr::a36484a7-74c6-4f70-b9f9-c53630d5aeab" providerId="AD" clId="Web-{741B1CB6-C1FD-871F-50A3-0916810D9053}" dt="2023-12-04T08:41:21.641" v="9"/>
          <ac:spMkLst>
            <pc:docMk/>
            <pc:sldMk cId="2875974918" sldId="269"/>
            <ac:spMk id="7" creationId="{247A131F-D5DE-41A5-B4CF-4F345319B40B}"/>
          </ac:spMkLst>
        </pc:spChg>
        <pc:spChg chg="add">
          <ac:chgData name="Xiao Liu" userId="S::xiao.liu@alumni.enac.fr::a36484a7-74c6-4f70-b9f9-c53630d5aeab" providerId="AD" clId="Web-{741B1CB6-C1FD-871F-50A3-0916810D9053}" dt="2023-12-04T08:41:21.641" v="9"/>
          <ac:spMkLst>
            <pc:docMk/>
            <pc:sldMk cId="2875974918" sldId="269"/>
            <ac:spMk id="9" creationId="{3AF4666D-BD98-40A5-A75F-478B982010B2}"/>
          </ac:spMkLst>
        </pc:spChg>
        <pc:spChg chg="add">
          <ac:chgData name="Xiao Liu" userId="S::xiao.liu@alumni.enac.fr::a36484a7-74c6-4f70-b9f9-c53630d5aeab" providerId="AD" clId="Web-{741B1CB6-C1FD-871F-50A3-0916810D9053}" dt="2023-12-04T08:41:21.641" v="9"/>
          <ac:spMkLst>
            <pc:docMk/>
            <pc:sldMk cId="2875974918" sldId="269"/>
            <ac:spMk id="11" creationId="{68680585-71F9-4721-A998-4974171D2EB4}"/>
          </ac:spMkLst>
        </pc:spChg>
        <pc:spChg chg="add">
          <ac:chgData name="Xiao Liu" userId="S::xiao.liu@alumni.enac.fr::a36484a7-74c6-4f70-b9f9-c53630d5aeab" providerId="AD" clId="Web-{741B1CB6-C1FD-871F-50A3-0916810D9053}" dt="2023-12-04T08:41:21.641" v="9"/>
          <ac:spMkLst>
            <pc:docMk/>
            <pc:sldMk cId="2875974918" sldId="269"/>
            <ac:spMk id="13" creationId="{12BC95C2-2EEC-4F59-ABA8-660B0D059CCF}"/>
          </ac:spMkLst>
        </pc:spChg>
        <pc:spChg chg="add">
          <ac:chgData name="Xiao Liu" userId="S::xiao.liu@alumni.enac.fr::a36484a7-74c6-4f70-b9f9-c53630d5aeab" providerId="AD" clId="Web-{741B1CB6-C1FD-871F-50A3-0916810D9053}" dt="2023-12-04T08:41:21.641" v="9"/>
          <ac:spMkLst>
            <pc:docMk/>
            <pc:sldMk cId="2875974918" sldId="269"/>
            <ac:spMk id="33" creationId="{3A6C273A-38F2-4D34-98BF-47B248862B76}"/>
          </ac:spMkLst>
        </pc:spChg>
        <pc:spChg chg="add">
          <ac:chgData name="Xiao Liu" userId="S::xiao.liu@alumni.enac.fr::a36484a7-74c6-4f70-b9f9-c53630d5aeab" providerId="AD" clId="Web-{741B1CB6-C1FD-871F-50A3-0916810D9053}" dt="2023-12-04T08:41:21.641" v="9"/>
          <ac:spMkLst>
            <pc:docMk/>
            <pc:sldMk cId="2875974918" sldId="269"/>
            <ac:spMk id="35" creationId="{2E2CF659-EE5D-432C-B47F-10AC4A48A347}"/>
          </ac:spMkLst>
        </pc:spChg>
        <pc:spChg chg="add">
          <ac:chgData name="Xiao Liu" userId="S::xiao.liu@alumni.enac.fr::a36484a7-74c6-4f70-b9f9-c53630d5aeab" providerId="AD" clId="Web-{741B1CB6-C1FD-871F-50A3-0916810D9053}" dt="2023-12-04T08:41:21.641" v="9"/>
          <ac:spMkLst>
            <pc:docMk/>
            <pc:sldMk cId="2875974918" sldId="269"/>
            <ac:spMk id="37" creationId="{03E51277-1095-412F-913B-8FA8021AA626}"/>
          </ac:spMkLst>
        </pc:spChg>
        <pc:grpChg chg="add">
          <ac:chgData name="Xiao Liu" userId="S::xiao.liu@alumni.enac.fr::a36484a7-74c6-4f70-b9f9-c53630d5aeab" providerId="AD" clId="Web-{741B1CB6-C1FD-871F-50A3-0916810D9053}" dt="2023-12-04T08:41:21.641" v="9"/>
          <ac:grpSpMkLst>
            <pc:docMk/>
            <pc:sldMk cId="2875974918" sldId="269"/>
            <ac:grpSpMk id="15" creationId="{03E9870D-4BBA-43AF-8D44-BBADF020CFF6}"/>
          </ac:grpSpMkLst>
        </pc:grpChg>
        <pc:grpChg chg="add">
          <ac:chgData name="Xiao Liu" userId="S::xiao.liu@alumni.enac.fr::a36484a7-74c6-4f70-b9f9-c53630d5aeab" providerId="AD" clId="Web-{741B1CB6-C1FD-871F-50A3-0916810D9053}" dt="2023-12-04T08:41:21.641" v="9"/>
          <ac:grpSpMkLst>
            <pc:docMk/>
            <pc:sldMk cId="2875974918" sldId="269"/>
            <ac:grpSpMk id="24" creationId="{C3279E8D-2BAA-4CB1-834B-09FADD54DE56}"/>
          </ac:grpSpMkLst>
        </pc:grpChg>
        <pc:grpChg chg="add">
          <ac:chgData name="Xiao Liu" userId="S::xiao.liu@alumni.enac.fr::a36484a7-74c6-4f70-b9f9-c53630d5aeab" providerId="AD" clId="Web-{741B1CB6-C1FD-871F-50A3-0916810D9053}" dt="2023-12-04T08:41:21.641" v="9"/>
          <ac:grpSpMkLst>
            <pc:docMk/>
            <pc:sldMk cId="2875974918" sldId="269"/>
            <ac:grpSpMk id="39" creationId="{FC280B3D-FC68-4DDC-950C-506B5C683824}"/>
          </ac:grpSpMkLst>
        </pc:grpChg>
        <pc:grpChg chg="add">
          <ac:chgData name="Xiao Liu" userId="S::xiao.liu@alumni.enac.fr::a36484a7-74c6-4f70-b9f9-c53630d5aeab" providerId="AD" clId="Web-{741B1CB6-C1FD-871F-50A3-0916810D9053}" dt="2023-12-04T08:41:21.641" v="9"/>
          <ac:grpSpMkLst>
            <pc:docMk/>
            <pc:sldMk cId="2875974918" sldId="269"/>
            <ac:grpSpMk id="59" creationId="{88540B56-6256-419C-AC81-7B56D0DD72B4}"/>
          </ac:grpSpMkLst>
        </pc:grpChg>
        <pc:grpChg chg="add">
          <ac:chgData name="Xiao Liu" userId="S::xiao.liu@alumni.enac.fr::a36484a7-74c6-4f70-b9f9-c53630d5aeab" providerId="AD" clId="Web-{741B1CB6-C1FD-871F-50A3-0916810D9053}" dt="2023-12-04T08:41:21.641" v="9"/>
          <ac:grpSpMkLst>
            <pc:docMk/>
            <pc:sldMk cId="2875974918" sldId="269"/>
            <ac:grpSpMk id="71" creationId="{DDB99EF5-8801-40E2-83D3-196FADCBBA7F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19A43-A66B-4C04-ABC4-3E3FE64ADEA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48A47-954D-40FC-8EBF-8EDF88DEF7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PhD degree obtained in 2022</a:t>
          </a:r>
        </a:p>
      </dgm:t>
    </dgm:pt>
    <dgm:pt modelId="{85CAE247-4D46-4D10-8142-CE5B346D5D39}" type="parTrans" cxnId="{9F93D0EA-3051-4428-8F95-D27029CAC21B}">
      <dgm:prSet/>
      <dgm:spPr/>
      <dgm:t>
        <a:bodyPr/>
        <a:lstStyle/>
        <a:p>
          <a:endParaRPr lang="en-US"/>
        </a:p>
      </dgm:t>
    </dgm:pt>
    <dgm:pt modelId="{F7978550-9E34-4DE3-9F30-A14C53F7EB79}" type="sibTrans" cxnId="{9F93D0EA-3051-4428-8F95-D27029CAC2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A6D682-D12A-47E1-AD39-7D0DFCD50D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GNSS (Global Navigation Satellite System) industry</a:t>
          </a:r>
        </a:p>
      </dgm:t>
    </dgm:pt>
    <dgm:pt modelId="{FBE056C6-7282-462A-8CC9-EC6E75291AFA}" type="parTrans" cxnId="{48FEA52D-B193-43D3-BE33-6ACF57F97A38}">
      <dgm:prSet/>
      <dgm:spPr/>
      <dgm:t>
        <a:bodyPr/>
        <a:lstStyle/>
        <a:p>
          <a:endParaRPr lang="en-US"/>
        </a:p>
      </dgm:t>
    </dgm:pt>
    <dgm:pt modelId="{445FE302-4334-46E3-BE76-F04253819CB5}" type="sibTrans" cxnId="{48FEA52D-B193-43D3-BE33-6ACF57F97A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F022FE-8867-4F59-88AC-584921931A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 R&amp;D</a:t>
          </a:r>
        </a:p>
      </dgm:t>
    </dgm:pt>
    <dgm:pt modelId="{61F14DC6-E35A-46BF-B846-04EC9A84C48A}" type="parTrans" cxnId="{AC1D6AE9-7859-456A-ACB0-AA18B6E50E04}">
      <dgm:prSet/>
      <dgm:spPr/>
      <dgm:t>
        <a:bodyPr/>
        <a:lstStyle/>
        <a:p>
          <a:endParaRPr lang="en-US"/>
        </a:p>
      </dgm:t>
    </dgm:pt>
    <dgm:pt modelId="{E78AEF2D-C4C4-478F-A383-69693BE49797}" type="sibTrans" cxnId="{AC1D6AE9-7859-456A-ACB0-AA18B6E50E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DD39E1-18C8-4930-8762-BD9F517E94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Interest in: Aerospace, AI, IOT</a:t>
          </a:r>
        </a:p>
      </dgm:t>
    </dgm:pt>
    <dgm:pt modelId="{BC5C0328-236E-4E32-9C36-069AB7C16D79}" type="parTrans" cxnId="{B1768868-6FE7-4080-94DF-2222567E513A}">
      <dgm:prSet/>
      <dgm:spPr/>
      <dgm:t>
        <a:bodyPr/>
        <a:lstStyle/>
        <a:p>
          <a:endParaRPr lang="en-US"/>
        </a:p>
      </dgm:t>
    </dgm:pt>
    <dgm:pt modelId="{8EC5AC17-4BE3-4C9F-A451-9B952447B899}" type="sibTrans" cxnId="{B1768868-6FE7-4080-94DF-2222567E513A}">
      <dgm:prSet/>
      <dgm:spPr/>
      <dgm:t>
        <a:bodyPr/>
        <a:lstStyle/>
        <a:p>
          <a:endParaRPr lang="en-US"/>
        </a:p>
      </dgm:t>
    </dgm:pt>
    <dgm:pt modelId="{A4B54E53-3B56-4A5F-A24A-679C8BFA6CF4}" type="pres">
      <dgm:prSet presAssocID="{7FA19A43-A66B-4C04-ABC4-3E3FE64ADEA4}" presName="root" presStyleCnt="0">
        <dgm:presLayoutVars>
          <dgm:dir/>
          <dgm:resizeHandles val="exact"/>
        </dgm:presLayoutVars>
      </dgm:prSet>
      <dgm:spPr/>
    </dgm:pt>
    <dgm:pt modelId="{4AB13487-8F86-4EE3-9783-AB6937896F3F}" type="pres">
      <dgm:prSet presAssocID="{7FA19A43-A66B-4C04-ABC4-3E3FE64ADEA4}" presName="container" presStyleCnt="0">
        <dgm:presLayoutVars>
          <dgm:dir/>
          <dgm:resizeHandles val="exact"/>
        </dgm:presLayoutVars>
      </dgm:prSet>
      <dgm:spPr/>
    </dgm:pt>
    <dgm:pt modelId="{E2BCC486-4507-473B-BA57-70C34DAEA10B}" type="pres">
      <dgm:prSet presAssocID="{72A48A47-954D-40FC-8EBF-8EDF88DEF742}" presName="compNode" presStyleCnt="0"/>
      <dgm:spPr/>
    </dgm:pt>
    <dgm:pt modelId="{EAB04E29-3880-4D11-AA13-7FBE14ADA38D}" type="pres">
      <dgm:prSet presAssocID="{72A48A47-954D-40FC-8EBF-8EDF88DEF742}" presName="iconBgRect" presStyleLbl="bgShp" presStyleIdx="0" presStyleCnt="4"/>
      <dgm:spPr/>
    </dgm:pt>
    <dgm:pt modelId="{357F83F7-3ABC-4C9C-A511-589DAF710624}" type="pres">
      <dgm:prSet presAssocID="{72A48A47-954D-40FC-8EBF-8EDF88DEF7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F1523CF-957D-4B63-B53E-B133806B1ADC}" type="pres">
      <dgm:prSet presAssocID="{72A48A47-954D-40FC-8EBF-8EDF88DEF742}" presName="spaceRect" presStyleCnt="0"/>
      <dgm:spPr/>
    </dgm:pt>
    <dgm:pt modelId="{43A395B5-173B-4F21-BCC3-194A342C434A}" type="pres">
      <dgm:prSet presAssocID="{72A48A47-954D-40FC-8EBF-8EDF88DEF742}" presName="textRect" presStyleLbl="revTx" presStyleIdx="0" presStyleCnt="4">
        <dgm:presLayoutVars>
          <dgm:chMax val="1"/>
          <dgm:chPref val="1"/>
        </dgm:presLayoutVars>
      </dgm:prSet>
      <dgm:spPr/>
    </dgm:pt>
    <dgm:pt modelId="{37B0F82E-38EE-4940-913F-1DF562D85665}" type="pres">
      <dgm:prSet presAssocID="{F7978550-9E34-4DE3-9F30-A14C53F7EB79}" presName="sibTrans" presStyleLbl="sibTrans2D1" presStyleIdx="0" presStyleCnt="0"/>
      <dgm:spPr/>
    </dgm:pt>
    <dgm:pt modelId="{6B551FEC-EF3D-4D6C-B351-7EA359FBD4E4}" type="pres">
      <dgm:prSet presAssocID="{94A6D682-D12A-47E1-AD39-7D0DFCD50DD5}" presName="compNode" presStyleCnt="0"/>
      <dgm:spPr/>
    </dgm:pt>
    <dgm:pt modelId="{53AFF1D9-E6C0-45A3-8523-BFC116C2EE0F}" type="pres">
      <dgm:prSet presAssocID="{94A6D682-D12A-47E1-AD39-7D0DFCD50DD5}" presName="iconBgRect" presStyleLbl="bgShp" presStyleIdx="1" presStyleCnt="4"/>
      <dgm:spPr/>
    </dgm:pt>
    <dgm:pt modelId="{07542509-2ABE-4A5C-9E94-DABAE07AC1B6}" type="pres">
      <dgm:prSet presAssocID="{94A6D682-D12A-47E1-AD39-7D0DFCD50D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1F6DFA1-6167-4E30-8A7C-802A0A778DB5}" type="pres">
      <dgm:prSet presAssocID="{94A6D682-D12A-47E1-AD39-7D0DFCD50DD5}" presName="spaceRect" presStyleCnt="0"/>
      <dgm:spPr/>
    </dgm:pt>
    <dgm:pt modelId="{94CFBF85-B402-41FD-80E1-9520BBB54AF5}" type="pres">
      <dgm:prSet presAssocID="{94A6D682-D12A-47E1-AD39-7D0DFCD50DD5}" presName="textRect" presStyleLbl="revTx" presStyleIdx="1" presStyleCnt="4">
        <dgm:presLayoutVars>
          <dgm:chMax val="1"/>
          <dgm:chPref val="1"/>
        </dgm:presLayoutVars>
      </dgm:prSet>
      <dgm:spPr/>
    </dgm:pt>
    <dgm:pt modelId="{C34ED241-CE6B-47A1-8DDE-5C4CD84C7C46}" type="pres">
      <dgm:prSet presAssocID="{445FE302-4334-46E3-BE76-F04253819CB5}" presName="sibTrans" presStyleLbl="sibTrans2D1" presStyleIdx="0" presStyleCnt="0"/>
      <dgm:spPr/>
    </dgm:pt>
    <dgm:pt modelId="{9CA08F25-FCCC-4C67-AFB7-9C04A042291C}" type="pres">
      <dgm:prSet presAssocID="{1FF022FE-8867-4F59-88AC-584921931A7E}" presName="compNode" presStyleCnt="0"/>
      <dgm:spPr/>
    </dgm:pt>
    <dgm:pt modelId="{F8CD49F3-E490-4193-9263-CDBDA013B707}" type="pres">
      <dgm:prSet presAssocID="{1FF022FE-8867-4F59-88AC-584921931A7E}" presName="iconBgRect" presStyleLbl="bgShp" presStyleIdx="2" presStyleCnt="4"/>
      <dgm:spPr/>
    </dgm:pt>
    <dgm:pt modelId="{4B2FFCBF-772C-42BE-8357-06E0652E63D5}" type="pres">
      <dgm:prSet presAssocID="{1FF022FE-8867-4F59-88AC-584921931A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A010EB-831A-4B5F-AB1B-FADE28417C73}" type="pres">
      <dgm:prSet presAssocID="{1FF022FE-8867-4F59-88AC-584921931A7E}" presName="spaceRect" presStyleCnt="0"/>
      <dgm:spPr/>
    </dgm:pt>
    <dgm:pt modelId="{A6D4132B-0F38-4F57-8C60-2F059CE6C101}" type="pres">
      <dgm:prSet presAssocID="{1FF022FE-8867-4F59-88AC-584921931A7E}" presName="textRect" presStyleLbl="revTx" presStyleIdx="2" presStyleCnt="4">
        <dgm:presLayoutVars>
          <dgm:chMax val="1"/>
          <dgm:chPref val="1"/>
        </dgm:presLayoutVars>
      </dgm:prSet>
      <dgm:spPr/>
    </dgm:pt>
    <dgm:pt modelId="{9AABDF4E-95CA-440D-B63C-AFBC0641406A}" type="pres">
      <dgm:prSet presAssocID="{E78AEF2D-C4C4-478F-A383-69693BE49797}" presName="sibTrans" presStyleLbl="sibTrans2D1" presStyleIdx="0" presStyleCnt="0"/>
      <dgm:spPr/>
    </dgm:pt>
    <dgm:pt modelId="{37BB1942-30ED-4B54-B38C-80F440AEC167}" type="pres">
      <dgm:prSet presAssocID="{F7DD39E1-18C8-4930-8762-BD9F517E94C2}" presName="compNode" presStyleCnt="0"/>
      <dgm:spPr/>
    </dgm:pt>
    <dgm:pt modelId="{34ABD0BF-50D5-41AD-BFD5-B5E76CBF82E3}" type="pres">
      <dgm:prSet presAssocID="{F7DD39E1-18C8-4930-8762-BD9F517E94C2}" presName="iconBgRect" presStyleLbl="bgShp" presStyleIdx="3" presStyleCnt="4"/>
      <dgm:spPr/>
    </dgm:pt>
    <dgm:pt modelId="{AF0B9512-1199-4FD6-9AED-69318AA06315}" type="pres">
      <dgm:prSet presAssocID="{F7DD39E1-18C8-4930-8762-BD9F517E94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9A14C005-95E5-40DF-94F2-0A41FAB88D0D}" type="pres">
      <dgm:prSet presAssocID="{F7DD39E1-18C8-4930-8762-BD9F517E94C2}" presName="spaceRect" presStyleCnt="0"/>
      <dgm:spPr/>
    </dgm:pt>
    <dgm:pt modelId="{A6B901AE-0087-493D-86FA-1D16B558E0EB}" type="pres">
      <dgm:prSet presAssocID="{F7DD39E1-18C8-4930-8762-BD9F517E94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003E03-7335-4BB6-9836-38E8513C6E6B}" type="presOf" srcId="{F7DD39E1-18C8-4930-8762-BD9F517E94C2}" destId="{A6B901AE-0087-493D-86FA-1D16B558E0EB}" srcOrd="0" destOrd="0" presId="urn:microsoft.com/office/officeart/2018/2/layout/IconCircleList"/>
    <dgm:cxn modelId="{80CE032B-951C-4306-8F60-80B996C09C2C}" type="presOf" srcId="{445FE302-4334-46E3-BE76-F04253819CB5}" destId="{C34ED241-CE6B-47A1-8DDE-5C4CD84C7C46}" srcOrd="0" destOrd="0" presId="urn:microsoft.com/office/officeart/2018/2/layout/IconCircleList"/>
    <dgm:cxn modelId="{48FEA52D-B193-43D3-BE33-6ACF57F97A38}" srcId="{7FA19A43-A66B-4C04-ABC4-3E3FE64ADEA4}" destId="{94A6D682-D12A-47E1-AD39-7D0DFCD50DD5}" srcOrd="1" destOrd="0" parTransId="{FBE056C6-7282-462A-8CC9-EC6E75291AFA}" sibTransId="{445FE302-4334-46E3-BE76-F04253819CB5}"/>
    <dgm:cxn modelId="{B1768868-6FE7-4080-94DF-2222567E513A}" srcId="{7FA19A43-A66B-4C04-ABC4-3E3FE64ADEA4}" destId="{F7DD39E1-18C8-4930-8762-BD9F517E94C2}" srcOrd="3" destOrd="0" parTransId="{BC5C0328-236E-4E32-9C36-069AB7C16D79}" sibTransId="{8EC5AC17-4BE3-4C9F-A451-9B952447B899}"/>
    <dgm:cxn modelId="{5E44836F-39F1-4B93-A128-1CCB40E9015C}" type="presOf" srcId="{1FF022FE-8867-4F59-88AC-584921931A7E}" destId="{A6D4132B-0F38-4F57-8C60-2F059CE6C101}" srcOrd="0" destOrd="0" presId="urn:microsoft.com/office/officeart/2018/2/layout/IconCircleList"/>
    <dgm:cxn modelId="{9B776955-56AC-4600-BC0A-49D3E2DAC836}" type="presOf" srcId="{72A48A47-954D-40FC-8EBF-8EDF88DEF742}" destId="{43A395B5-173B-4F21-BCC3-194A342C434A}" srcOrd="0" destOrd="0" presId="urn:microsoft.com/office/officeart/2018/2/layout/IconCircleList"/>
    <dgm:cxn modelId="{53AC54AF-476D-45DD-9D91-894BA8D267BD}" type="presOf" srcId="{F7978550-9E34-4DE3-9F30-A14C53F7EB79}" destId="{37B0F82E-38EE-4940-913F-1DF562D85665}" srcOrd="0" destOrd="0" presId="urn:microsoft.com/office/officeart/2018/2/layout/IconCircleList"/>
    <dgm:cxn modelId="{3CD96CBD-B1B2-4A56-B8A8-F4BE2A9FB590}" type="presOf" srcId="{94A6D682-D12A-47E1-AD39-7D0DFCD50DD5}" destId="{94CFBF85-B402-41FD-80E1-9520BBB54AF5}" srcOrd="0" destOrd="0" presId="urn:microsoft.com/office/officeart/2018/2/layout/IconCircleList"/>
    <dgm:cxn modelId="{D1E086E1-A56C-4E55-B94A-F2F09E8FF380}" type="presOf" srcId="{E78AEF2D-C4C4-478F-A383-69693BE49797}" destId="{9AABDF4E-95CA-440D-B63C-AFBC0641406A}" srcOrd="0" destOrd="0" presId="urn:microsoft.com/office/officeart/2018/2/layout/IconCircleList"/>
    <dgm:cxn modelId="{AC1D6AE9-7859-456A-ACB0-AA18B6E50E04}" srcId="{7FA19A43-A66B-4C04-ABC4-3E3FE64ADEA4}" destId="{1FF022FE-8867-4F59-88AC-584921931A7E}" srcOrd="2" destOrd="0" parTransId="{61F14DC6-E35A-46BF-B846-04EC9A84C48A}" sibTransId="{E78AEF2D-C4C4-478F-A383-69693BE49797}"/>
    <dgm:cxn modelId="{9F93D0EA-3051-4428-8F95-D27029CAC21B}" srcId="{7FA19A43-A66B-4C04-ABC4-3E3FE64ADEA4}" destId="{72A48A47-954D-40FC-8EBF-8EDF88DEF742}" srcOrd="0" destOrd="0" parTransId="{85CAE247-4D46-4D10-8142-CE5B346D5D39}" sibTransId="{F7978550-9E34-4DE3-9F30-A14C53F7EB79}"/>
    <dgm:cxn modelId="{55A487F9-6A1E-4398-8D12-F27ACFDB8E5F}" type="presOf" srcId="{7FA19A43-A66B-4C04-ABC4-3E3FE64ADEA4}" destId="{A4B54E53-3B56-4A5F-A24A-679C8BFA6CF4}" srcOrd="0" destOrd="0" presId="urn:microsoft.com/office/officeart/2018/2/layout/IconCircleList"/>
    <dgm:cxn modelId="{DC699AC0-056B-42DC-992B-E5CBD1878D9F}" type="presParOf" srcId="{A4B54E53-3B56-4A5F-A24A-679C8BFA6CF4}" destId="{4AB13487-8F86-4EE3-9783-AB6937896F3F}" srcOrd="0" destOrd="0" presId="urn:microsoft.com/office/officeart/2018/2/layout/IconCircleList"/>
    <dgm:cxn modelId="{EFC4A061-2332-41E3-816D-93B7DA00F65E}" type="presParOf" srcId="{4AB13487-8F86-4EE3-9783-AB6937896F3F}" destId="{E2BCC486-4507-473B-BA57-70C34DAEA10B}" srcOrd="0" destOrd="0" presId="urn:microsoft.com/office/officeart/2018/2/layout/IconCircleList"/>
    <dgm:cxn modelId="{245605F0-7B67-4D7E-83BD-DFE12FF9901D}" type="presParOf" srcId="{E2BCC486-4507-473B-BA57-70C34DAEA10B}" destId="{EAB04E29-3880-4D11-AA13-7FBE14ADA38D}" srcOrd="0" destOrd="0" presId="urn:microsoft.com/office/officeart/2018/2/layout/IconCircleList"/>
    <dgm:cxn modelId="{D0F73A1B-9C1B-4A77-A781-7B04E89F4A95}" type="presParOf" srcId="{E2BCC486-4507-473B-BA57-70C34DAEA10B}" destId="{357F83F7-3ABC-4C9C-A511-589DAF710624}" srcOrd="1" destOrd="0" presId="urn:microsoft.com/office/officeart/2018/2/layout/IconCircleList"/>
    <dgm:cxn modelId="{89404712-BF52-4D43-99F6-DE1CC056D391}" type="presParOf" srcId="{E2BCC486-4507-473B-BA57-70C34DAEA10B}" destId="{5F1523CF-957D-4B63-B53E-B133806B1ADC}" srcOrd="2" destOrd="0" presId="urn:microsoft.com/office/officeart/2018/2/layout/IconCircleList"/>
    <dgm:cxn modelId="{645B3D72-633C-4230-BECC-B975CC927599}" type="presParOf" srcId="{E2BCC486-4507-473B-BA57-70C34DAEA10B}" destId="{43A395B5-173B-4F21-BCC3-194A342C434A}" srcOrd="3" destOrd="0" presId="urn:microsoft.com/office/officeart/2018/2/layout/IconCircleList"/>
    <dgm:cxn modelId="{93FAFEB1-55C9-46CC-A544-66CB46885A7E}" type="presParOf" srcId="{4AB13487-8F86-4EE3-9783-AB6937896F3F}" destId="{37B0F82E-38EE-4940-913F-1DF562D85665}" srcOrd="1" destOrd="0" presId="urn:microsoft.com/office/officeart/2018/2/layout/IconCircleList"/>
    <dgm:cxn modelId="{5080127B-F4DF-40FF-B037-4ABC8B60FAAA}" type="presParOf" srcId="{4AB13487-8F86-4EE3-9783-AB6937896F3F}" destId="{6B551FEC-EF3D-4D6C-B351-7EA359FBD4E4}" srcOrd="2" destOrd="0" presId="urn:microsoft.com/office/officeart/2018/2/layout/IconCircleList"/>
    <dgm:cxn modelId="{7DFCDA32-D933-4217-9527-FE0E9C4E590C}" type="presParOf" srcId="{6B551FEC-EF3D-4D6C-B351-7EA359FBD4E4}" destId="{53AFF1D9-E6C0-45A3-8523-BFC116C2EE0F}" srcOrd="0" destOrd="0" presId="urn:microsoft.com/office/officeart/2018/2/layout/IconCircleList"/>
    <dgm:cxn modelId="{4487E063-E685-4472-9614-84EB530816C2}" type="presParOf" srcId="{6B551FEC-EF3D-4D6C-B351-7EA359FBD4E4}" destId="{07542509-2ABE-4A5C-9E94-DABAE07AC1B6}" srcOrd="1" destOrd="0" presId="urn:microsoft.com/office/officeart/2018/2/layout/IconCircleList"/>
    <dgm:cxn modelId="{D2DA469F-6FB2-4A54-8362-3553FC07075D}" type="presParOf" srcId="{6B551FEC-EF3D-4D6C-B351-7EA359FBD4E4}" destId="{11F6DFA1-6167-4E30-8A7C-802A0A778DB5}" srcOrd="2" destOrd="0" presId="urn:microsoft.com/office/officeart/2018/2/layout/IconCircleList"/>
    <dgm:cxn modelId="{C0B133E0-9D66-4017-A555-A5653C30DD8C}" type="presParOf" srcId="{6B551FEC-EF3D-4D6C-B351-7EA359FBD4E4}" destId="{94CFBF85-B402-41FD-80E1-9520BBB54AF5}" srcOrd="3" destOrd="0" presId="urn:microsoft.com/office/officeart/2018/2/layout/IconCircleList"/>
    <dgm:cxn modelId="{9864E607-17DC-4332-A5C8-53B46631518F}" type="presParOf" srcId="{4AB13487-8F86-4EE3-9783-AB6937896F3F}" destId="{C34ED241-CE6B-47A1-8DDE-5C4CD84C7C46}" srcOrd="3" destOrd="0" presId="urn:microsoft.com/office/officeart/2018/2/layout/IconCircleList"/>
    <dgm:cxn modelId="{91E2D608-C3A7-4D6D-90C9-C9D510D3B30D}" type="presParOf" srcId="{4AB13487-8F86-4EE3-9783-AB6937896F3F}" destId="{9CA08F25-FCCC-4C67-AFB7-9C04A042291C}" srcOrd="4" destOrd="0" presId="urn:microsoft.com/office/officeart/2018/2/layout/IconCircleList"/>
    <dgm:cxn modelId="{8055030F-BA24-4AC6-86A7-B8D6E84202A7}" type="presParOf" srcId="{9CA08F25-FCCC-4C67-AFB7-9C04A042291C}" destId="{F8CD49F3-E490-4193-9263-CDBDA013B707}" srcOrd="0" destOrd="0" presId="urn:microsoft.com/office/officeart/2018/2/layout/IconCircleList"/>
    <dgm:cxn modelId="{AAE83388-9760-44AF-8417-49A01776D658}" type="presParOf" srcId="{9CA08F25-FCCC-4C67-AFB7-9C04A042291C}" destId="{4B2FFCBF-772C-42BE-8357-06E0652E63D5}" srcOrd="1" destOrd="0" presId="urn:microsoft.com/office/officeart/2018/2/layout/IconCircleList"/>
    <dgm:cxn modelId="{929AC386-52D2-4810-A2E7-17F54997C888}" type="presParOf" srcId="{9CA08F25-FCCC-4C67-AFB7-9C04A042291C}" destId="{1EA010EB-831A-4B5F-AB1B-FADE28417C73}" srcOrd="2" destOrd="0" presId="urn:microsoft.com/office/officeart/2018/2/layout/IconCircleList"/>
    <dgm:cxn modelId="{A7D54CBB-299E-48F2-8142-830AF9486C5B}" type="presParOf" srcId="{9CA08F25-FCCC-4C67-AFB7-9C04A042291C}" destId="{A6D4132B-0F38-4F57-8C60-2F059CE6C101}" srcOrd="3" destOrd="0" presId="urn:microsoft.com/office/officeart/2018/2/layout/IconCircleList"/>
    <dgm:cxn modelId="{BD07FAA9-38B2-4E09-9DFA-4633472BD8A6}" type="presParOf" srcId="{4AB13487-8F86-4EE3-9783-AB6937896F3F}" destId="{9AABDF4E-95CA-440D-B63C-AFBC0641406A}" srcOrd="5" destOrd="0" presId="urn:microsoft.com/office/officeart/2018/2/layout/IconCircleList"/>
    <dgm:cxn modelId="{C97B0C15-8673-4A43-A869-A445FCAE4701}" type="presParOf" srcId="{4AB13487-8F86-4EE3-9783-AB6937896F3F}" destId="{37BB1942-30ED-4B54-B38C-80F440AEC167}" srcOrd="6" destOrd="0" presId="urn:microsoft.com/office/officeart/2018/2/layout/IconCircleList"/>
    <dgm:cxn modelId="{C95792D1-0E22-4483-80D5-9E272EE287A4}" type="presParOf" srcId="{37BB1942-30ED-4B54-B38C-80F440AEC167}" destId="{34ABD0BF-50D5-41AD-BFD5-B5E76CBF82E3}" srcOrd="0" destOrd="0" presId="urn:microsoft.com/office/officeart/2018/2/layout/IconCircleList"/>
    <dgm:cxn modelId="{A0D1C8EC-66A9-4701-A040-7A29AFF18DFE}" type="presParOf" srcId="{37BB1942-30ED-4B54-B38C-80F440AEC167}" destId="{AF0B9512-1199-4FD6-9AED-69318AA06315}" srcOrd="1" destOrd="0" presId="urn:microsoft.com/office/officeart/2018/2/layout/IconCircleList"/>
    <dgm:cxn modelId="{DA970327-C487-4872-83EC-E4C85A66752A}" type="presParOf" srcId="{37BB1942-30ED-4B54-B38C-80F440AEC167}" destId="{9A14C005-95E5-40DF-94F2-0A41FAB88D0D}" srcOrd="2" destOrd="0" presId="urn:microsoft.com/office/officeart/2018/2/layout/IconCircleList"/>
    <dgm:cxn modelId="{4AEFFA0F-AF97-4C3D-8802-B0761296256D}" type="presParOf" srcId="{37BB1942-30ED-4B54-B38C-80F440AEC167}" destId="{A6B901AE-0087-493D-86FA-1D16B558E0E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71C76C-1989-4CD3-B213-5412733F5989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D4F049BD-7DEC-48EB-AF2B-A8E8B2133DE3}">
      <dgm:prSet/>
      <dgm:spPr/>
      <dgm:t>
        <a:bodyPr/>
        <a:lstStyle/>
        <a:p>
          <a:r>
            <a:rPr lang="en-US"/>
            <a:t>Meteorological data​</a:t>
          </a:r>
        </a:p>
      </dgm:t>
    </dgm:pt>
    <dgm:pt modelId="{A2CDFF7A-700E-4423-BF64-92D592CDE69E}" type="parTrans" cxnId="{7580B305-04CF-4BD3-9DBD-D5892B1FC61B}">
      <dgm:prSet/>
      <dgm:spPr/>
      <dgm:t>
        <a:bodyPr/>
        <a:lstStyle/>
        <a:p>
          <a:endParaRPr lang="en-US"/>
        </a:p>
      </dgm:t>
    </dgm:pt>
    <dgm:pt modelId="{17919F4C-680E-4662-BC48-AEEFB068291A}" type="sibTrans" cxnId="{7580B305-04CF-4BD3-9DBD-D5892B1FC61B}">
      <dgm:prSet/>
      <dgm:spPr/>
      <dgm:t>
        <a:bodyPr/>
        <a:lstStyle/>
        <a:p>
          <a:endParaRPr lang="en-US"/>
        </a:p>
      </dgm:t>
    </dgm:pt>
    <dgm:pt modelId="{D223DC40-21B6-4097-ADD1-1C125F648E7A}">
      <dgm:prSet/>
      <dgm:spPr/>
      <dgm:t>
        <a:bodyPr/>
        <a:lstStyle/>
        <a:p>
          <a:r>
            <a:rPr lang="en-US"/>
            <a:t>given for each season separately​</a:t>
          </a:r>
        </a:p>
      </dgm:t>
    </dgm:pt>
    <dgm:pt modelId="{AF3FE14E-384B-45E2-A6AE-B6FA0DE03714}" type="parTrans" cxnId="{0B50E76D-A72F-4454-8AAD-75FFE6AD3D43}">
      <dgm:prSet/>
      <dgm:spPr/>
      <dgm:t>
        <a:bodyPr/>
        <a:lstStyle/>
        <a:p>
          <a:endParaRPr lang="en-US"/>
        </a:p>
      </dgm:t>
    </dgm:pt>
    <dgm:pt modelId="{2D6A84F0-E227-4332-A4A1-A4D7F4102795}" type="sibTrans" cxnId="{0B50E76D-A72F-4454-8AAD-75FFE6AD3D43}">
      <dgm:prSet/>
      <dgm:spPr/>
      <dgm:t>
        <a:bodyPr/>
        <a:lstStyle/>
        <a:p>
          <a:endParaRPr lang="en-US"/>
        </a:p>
      </dgm:t>
    </dgm:pt>
    <dgm:pt modelId="{ABAC6B42-19A5-4B69-91E2-0BA3161D6514}">
      <dgm:prSet/>
      <dgm:spPr/>
      <dgm:t>
        <a:bodyPr/>
        <a:lstStyle/>
        <a:p>
          <a:r>
            <a:rPr lang="en-US"/>
            <a:t>Digital terrain data​</a:t>
          </a:r>
        </a:p>
      </dgm:t>
    </dgm:pt>
    <dgm:pt modelId="{1F4A1F1B-A106-4359-8CAF-1A55B3334228}" type="parTrans" cxnId="{98AE66FE-2153-4B55-9DE4-EA147112569C}">
      <dgm:prSet/>
      <dgm:spPr/>
      <dgm:t>
        <a:bodyPr/>
        <a:lstStyle/>
        <a:p>
          <a:endParaRPr lang="en-US"/>
        </a:p>
      </dgm:t>
    </dgm:pt>
    <dgm:pt modelId="{03B6C3CD-DA11-4F20-86DE-93E6420EA19D}" type="sibTrans" cxnId="{98AE66FE-2153-4B55-9DE4-EA147112569C}">
      <dgm:prSet/>
      <dgm:spPr/>
      <dgm:t>
        <a:bodyPr/>
        <a:lstStyle/>
        <a:p>
          <a:endParaRPr lang="en-US"/>
        </a:p>
      </dgm:t>
    </dgm:pt>
    <dgm:pt modelId="{FF05661C-656F-4F29-AA77-AA90ADA7FC2C}">
      <dgm:prSet/>
      <dgm:spPr/>
      <dgm:t>
        <a:bodyPr/>
        <a:lstStyle/>
        <a:p>
          <a:r>
            <a:rPr lang="en-US"/>
            <a:t>geo-tagged on a 100m*100m grid​</a:t>
          </a:r>
        </a:p>
      </dgm:t>
    </dgm:pt>
    <dgm:pt modelId="{71C8F57B-B23B-4FF9-BD4E-0B98A466CCEB}" type="parTrans" cxnId="{CB54372A-6DAF-46F3-A2A6-E491B3CBFD04}">
      <dgm:prSet/>
      <dgm:spPr/>
      <dgm:t>
        <a:bodyPr/>
        <a:lstStyle/>
        <a:p>
          <a:endParaRPr lang="en-US"/>
        </a:p>
      </dgm:t>
    </dgm:pt>
    <dgm:pt modelId="{62FD6F16-0898-46DC-BBB6-AF26F64571C2}" type="sibTrans" cxnId="{CB54372A-6DAF-46F3-A2A6-E491B3CBFD04}">
      <dgm:prSet/>
      <dgm:spPr/>
      <dgm:t>
        <a:bodyPr/>
        <a:lstStyle/>
        <a:p>
          <a:endParaRPr lang="en-US"/>
        </a:p>
      </dgm:t>
    </dgm:pt>
    <dgm:pt modelId="{B4278804-5190-400B-AE7B-6C47D58BF435}">
      <dgm:prSet/>
      <dgm:spPr/>
      <dgm:t>
        <a:bodyPr/>
        <a:lstStyle/>
        <a:p>
          <a:r>
            <a:rPr lang="en-US"/>
            <a:t>Training data​</a:t>
          </a:r>
        </a:p>
      </dgm:t>
    </dgm:pt>
    <dgm:pt modelId="{CFA9B089-A120-447C-9D41-A7FD43E27F16}" type="parTrans" cxnId="{5F1F38B4-C02D-4208-B269-56C62520141B}">
      <dgm:prSet/>
      <dgm:spPr/>
      <dgm:t>
        <a:bodyPr/>
        <a:lstStyle/>
        <a:p>
          <a:endParaRPr lang="en-US"/>
        </a:p>
      </dgm:t>
    </dgm:pt>
    <dgm:pt modelId="{95939EC7-2807-4909-B844-F1D21DCC1892}" type="sibTrans" cxnId="{5F1F38B4-C02D-4208-B269-56C62520141B}">
      <dgm:prSet/>
      <dgm:spPr/>
      <dgm:t>
        <a:bodyPr/>
        <a:lstStyle/>
        <a:p>
          <a:endParaRPr lang="en-US"/>
        </a:p>
      </dgm:t>
    </dgm:pt>
    <dgm:pt modelId="{EC8BD985-977A-4203-A20C-0BEE8AAA41CF}">
      <dgm:prSet/>
      <dgm:spPr/>
      <dgm:t>
        <a:bodyPr/>
        <a:lstStyle/>
        <a:p>
          <a:r>
            <a:rPr lang="en-US"/>
            <a:t>contains records of the above two data at different location and different dates​</a:t>
          </a:r>
        </a:p>
      </dgm:t>
    </dgm:pt>
    <dgm:pt modelId="{D1108F30-04A7-4DF9-A7A0-9E7A43EDF277}" type="parTrans" cxnId="{B11D6091-9F43-4938-A7D2-F2518738CC8F}">
      <dgm:prSet/>
      <dgm:spPr/>
      <dgm:t>
        <a:bodyPr/>
        <a:lstStyle/>
        <a:p>
          <a:endParaRPr lang="en-US"/>
        </a:p>
      </dgm:t>
    </dgm:pt>
    <dgm:pt modelId="{6DADB52C-AD5B-4C33-93A7-1BC3583E864D}" type="sibTrans" cxnId="{B11D6091-9F43-4938-A7D2-F2518738CC8F}">
      <dgm:prSet/>
      <dgm:spPr/>
      <dgm:t>
        <a:bodyPr/>
        <a:lstStyle/>
        <a:p>
          <a:endParaRPr lang="en-US"/>
        </a:p>
      </dgm:t>
    </dgm:pt>
    <dgm:pt modelId="{21DB2957-FD5D-4D0E-B68F-58E83B9EFF48}">
      <dgm:prSet/>
      <dgm:spPr/>
      <dgm:t>
        <a:bodyPr/>
        <a:lstStyle/>
        <a:p>
          <a:r>
            <a:rPr lang="en-US"/>
            <a:t>Test data​</a:t>
          </a:r>
        </a:p>
      </dgm:t>
    </dgm:pt>
    <dgm:pt modelId="{C6C80F86-F7C2-4960-BBAA-407FBDAFE947}" type="parTrans" cxnId="{C46C701C-48B3-4788-93E6-F40C8052E8C2}">
      <dgm:prSet/>
      <dgm:spPr/>
      <dgm:t>
        <a:bodyPr/>
        <a:lstStyle/>
        <a:p>
          <a:endParaRPr lang="en-US"/>
        </a:p>
      </dgm:t>
    </dgm:pt>
    <dgm:pt modelId="{A3D64933-A48B-4FBF-9011-A0F85B21BA07}" type="sibTrans" cxnId="{C46C701C-48B3-4788-93E6-F40C8052E8C2}">
      <dgm:prSet/>
      <dgm:spPr/>
      <dgm:t>
        <a:bodyPr/>
        <a:lstStyle/>
        <a:p>
          <a:endParaRPr lang="en-US"/>
        </a:p>
      </dgm:t>
    </dgm:pt>
    <dgm:pt modelId="{77943F90-B46F-4036-913F-3949A8ECC655}">
      <dgm:prSet/>
      <dgm:spPr/>
      <dgm:t>
        <a:bodyPr/>
        <a:lstStyle/>
        <a:p>
          <a:r>
            <a:rPr lang="en-US"/>
            <a:t>Only coordinates and season</a:t>
          </a:r>
        </a:p>
      </dgm:t>
    </dgm:pt>
    <dgm:pt modelId="{B4049F7C-004F-430C-8639-B7D92C033FEB}" type="parTrans" cxnId="{764B5D7E-B272-4607-8047-D4454E2CD2FF}">
      <dgm:prSet/>
      <dgm:spPr/>
      <dgm:t>
        <a:bodyPr/>
        <a:lstStyle/>
        <a:p>
          <a:endParaRPr lang="en-US"/>
        </a:p>
      </dgm:t>
    </dgm:pt>
    <dgm:pt modelId="{D2396660-8932-4900-9667-87DB206E6314}" type="sibTrans" cxnId="{764B5D7E-B272-4607-8047-D4454E2CD2FF}">
      <dgm:prSet/>
      <dgm:spPr/>
      <dgm:t>
        <a:bodyPr/>
        <a:lstStyle/>
        <a:p>
          <a:endParaRPr lang="en-US"/>
        </a:p>
      </dgm:t>
    </dgm:pt>
    <dgm:pt modelId="{90DAA28E-3BCD-4095-9029-641DA6DC304B}" type="pres">
      <dgm:prSet presAssocID="{5271C76C-1989-4CD3-B213-5412733F5989}" presName="Name0" presStyleCnt="0">
        <dgm:presLayoutVars>
          <dgm:dir/>
          <dgm:animLvl val="lvl"/>
          <dgm:resizeHandles val="exact"/>
        </dgm:presLayoutVars>
      </dgm:prSet>
      <dgm:spPr/>
    </dgm:pt>
    <dgm:pt modelId="{063CFE61-E3FE-44D1-89EC-872EC9C759C6}" type="pres">
      <dgm:prSet presAssocID="{D4F049BD-7DEC-48EB-AF2B-A8E8B2133DE3}" presName="linNode" presStyleCnt="0"/>
      <dgm:spPr/>
    </dgm:pt>
    <dgm:pt modelId="{2E397589-F3B6-4456-AC11-0FEAB1297624}" type="pres">
      <dgm:prSet presAssocID="{D4F049BD-7DEC-48EB-AF2B-A8E8B2133DE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E142791-C36D-4A6B-A154-25F1B3E6F069}" type="pres">
      <dgm:prSet presAssocID="{D4F049BD-7DEC-48EB-AF2B-A8E8B2133DE3}" presName="descendantText" presStyleLbl="alignAccFollowNode1" presStyleIdx="0" presStyleCnt="4">
        <dgm:presLayoutVars>
          <dgm:bulletEnabled val="1"/>
        </dgm:presLayoutVars>
      </dgm:prSet>
      <dgm:spPr/>
    </dgm:pt>
    <dgm:pt modelId="{BD0FE328-01B3-4B98-AA83-3D0539FE44F8}" type="pres">
      <dgm:prSet presAssocID="{17919F4C-680E-4662-BC48-AEEFB068291A}" presName="sp" presStyleCnt="0"/>
      <dgm:spPr/>
    </dgm:pt>
    <dgm:pt modelId="{3EECF252-9C36-42CA-92ED-51DF6716F993}" type="pres">
      <dgm:prSet presAssocID="{ABAC6B42-19A5-4B69-91E2-0BA3161D6514}" presName="linNode" presStyleCnt="0"/>
      <dgm:spPr/>
    </dgm:pt>
    <dgm:pt modelId="{87DBBF4B-AB4E-4B59-A843-C5E76E5E9241}" type="pres">
      <dgm:prSet presAssocID="{ABAC6B42-19A5-4B69-91E2-0BA3161D651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C4D9CBF-6668-44A6-A899-8792DD9C0E71}" type="pres">
      <dgm:prSet presAssocID="{ABAC6B42-19A5-4B69-91E2-0BA3161D6514}" presName="descendantText" presStyleLbl="alignAccFollowNode1" presStyleIdx="1" presStyleCnt="4">
        <dgm:presLayoutVars>
          <dgm:bulletEnabled val="1"/>
        </dgm:presLayoutVars>
      </dgm:prSet>
      <dgm:spPr/>
    </dgm:pt>
    <dgm:pt modelId="{7D013591-A0D5-4E9B-B916-73C3A83534EA}" type="pres">
      <dgm:prSet presAssocID="{03B6C3CD-DA11-4F20-86DE-93E6420EA19D}" presName="sp" presStyleCnt="0"/>
      <dgm:spPr/>
    </dgm:pt>
    <dgm:pt modelId="{C411436E-9496-4171-A8D0-EA28F1B42788}" type="pres">
      <dgm:prSet presAssocID="{B4278804-5190-400B-AE7B-6C47D58BF435}" presName="linNode" presStyleCnt="0"/>
      <dgm:spPr/>
    </dgm:pt>
    <dgm:pt modelId="{7AF49063-0A18-4127-A98E-BB7010C60647}" type="pres">
      <dgm:prSet presAssocID="{B4278804-5190-400B-AE7B-6C47D58BF43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FD6B85F-6E15-4C33-8E22-09CEFA4DC8E2}" type="pres">
      <dgm:prSet presAssocID="{B4278804-5190-400B-AE7B-6C47D58BF435}" presName="descendantText" presStyleLbl="alignAccFollowNode1" presStyleIdx="2" presStyleCnt="4">
        <dgm:presLayoutVars>
          <dgm:bulletEnabled val="1"/>
        </dgm:presLayoutVars>
      </dgm:prSet>
      <dgm:spPr/>
    </dgm:pt>
    <dgm:pt modelId="{613F4B5C-8BA0-4261-987F-E813623E6E40}" type="pres">
      <dgm:prSet presAssocID="{95939EC7-2807-4909-B844-F1D21DCC1892}" presName="sp" presStyleCnt="0"/>
      <dgm:spPr/>
    </dgm:pt>
    <dgm:pt modelId="{D6098057-D6EE-4F90-8F90-8B03D546FB9E}" type="pres">
      <dgm:prSet presAssocID="{21DB2957-FD5D-4D0E-B68F-58E83B9EFF48}" presName="linNode" presStyleCnt="0"/>
      <dgm:spPr/>
    </dgm:pt>
    <dgm:pt modelId="{705B399A-5C2A-41BF-AAE6-EBDAA69D9D89}" type="pres">
      <dgm:prSet presAssocID="{21DB2957-FD5D-4D0E-B68F-58E83B9EFF4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0EBCABB-2908-4A8C-8948-46DE2B3DE2D6}" type="pres">
      <dgm:prSet presAssocID="{21DB2957-FD5D-4D0E-B68F-58E83B9EFF48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A734D05-1E08-4C7D-94A1-FFFDAFDC9F63}" type="presOf" srcId="{FF05661C-656F-4F29-AA77-AA90ADA7FC2C}" destId="{6C4D9CBF-6668-44A6-A899-8792DD9C0E71}" srcOrd="0" destOrd="0" presId="urn:microsoft.com/office/officeart/2005/8/layout/vList5"/>
    <dgm:cxn modelId="{7580B305-04CF-4BD3-9DBD-D5892B1FC61B}" srcId="{5271C76C-1989-4CD3-B213-5412733F5989}" destId="{D4F049BD-7DEC-48EB-AF2B-A8E8B2133DE3}" srcOrd="0" destOrd="0" parTransId="{A2CDFF7A-700E-4423-BF64-92D592CDE69E}" sibTransId="{17919F4C-680E-4662-BC48-AEEFB068291A}"/>
    <dgm:cxn modelId="{C46C701C-48B3-4788-93E6-F40C8052E8C2}" srcId="{5271C76C-1989-4CD3-B213-5412733F5989}" destId="{21DB2957-FD5D-4D0E-B68F-58E83B9EFF48}" srcOrd="3" destOrd="0" parTransId="{C6C80F86-F7C2-4960-BBAA-407FBDAFE947}" sibTransId="{A3D64933-A48B-4FBF-9011-A0F85B21BA07}"/>
    <dgm:cxn modelId="{CB54372A-6DAF-46F3-A2A6-E491B3CBFD04}" srcId="{ABAC6B42-19A5-4B69-91E2-0BA3161D6514}" destId="{FF05661C-656F-4F29-AA77-AA90ADA7FC2C}" srcOrd="0" destOrd="0" parTransId="{71C8F57B-B23B-4FF9-BD4E-0B98A466CCEB}" sibTransId="{62FD6F16-0898-46DC-BBB6-AF26F64571C2}"/>
    <dgm:cxn modelId="{5B36915D-6F09-4764-B9AC-86917EB49FD3}" type="presOf" srcId="{EC8BD985-977A-4203-A20C-0BEE8AAA41CF}" destId="{4FD6B85F-6E15-4C33-8E22-09CEFA4DC8E2}" srcOrd="0" destOrd="0" presId="urn:microsoft.com/office/officeart/2005/8/layout/vList5"/>
    <dgm:cxn modelId="{1ED94442-277A-438D-88D5-298A6E8C9ED2}" type="presOf" srcId="{B4278804-5190-400B-AE7B-6C47D58BF435}" destId="{7AF49063-0A18-4127-A98E-BB7010C60647}" srcOrd="0" destOrd="0" presId="urn:microsoft.com/office/officeart/2005/8/layout/vList5"/>
    <dgm:cxn modelId="{0B50E76D-A72F-4454-8AAD-75FFE6AD3D43}" srcId="{D4F049BD-7DEC-48EB-AF2B-A8E8B2133DE3}" destId="{D223DC40-21B6-4097-ADD1-1C125F648E7A}" srcOrd="0" destOrd="0" parTransId="{AF3FE14E-384B-45E2-A6AE-B6FA0DE03714}" sibTransId="{2D6A84F0-E227-4332-A4A1-A4D7F4102795}"/>
    <dgm:cxn modelId="{196A5E70-410B-446C-9E09-03199D0C933B}" type="presOf" srcId="{21DB2957-FD5D-4D0E-B68F-58E83B9EFF48}" destId="{705B399A-5C2A-41BF-AAE6-EBDAA69D9D89}" srcOrd="0" destOrd="0" presId="urn:microsoft.com/office/officeart/2005/8/layout/vList5"/>
    <dgm:cxn modelId="{BFCAC055-2209-4907-9657-9F23AB865756}" type="presOf" srcId="{5271C76C-1989-4CD3-B213-5412733F5989}" destId="{90DAA28E-3BCD-4095-9029-641DA6DC304B}" srcOrd="0" destOrd="0" presId="urn:microsoft.com/office/officeart/2005/8/layout/vList5"/>
    <dgm:cxn modelId="{764B5D7E-B272-4607-8047-D4454E2CD2FF}" srcId="{21DB2957-FD5D-4D0E-B68F-58E83B9EFF48}" destId="{77943F90-B46F-4036-913F-3949A8ECC655}" srcOrd="0" destOrd="0" parTransId="{B4049F7C-004F-430C-8639-B7D92C033FEB}" sibTransId="{D2396660-8932-4900-9667-87DB206E6314}"/>
    <dgm:cxn modelId="{F0AE127F-A667-414F-A951-FBBC55C700FD}" type="presOf" srcId="{77943F90-B46F-4036-913F-3949A8ECC655}" destId="{90EBCABB-2908-4A8C-8948-46DE2B3DE2D6}" srcOrd="0" destOrd="0" presId="urn:microsoft.com/office/officeart/2005/8/layout/vList5"/>
    <dgm:cxn modelId="{B11D6091-9F43-4938-A7D2-F2518738CC8F}" srcId="{B4278804-5190-400B-AE7B-6C47D58BF435}" destId="{EC8BD985-977A-4203-A20C-0BEE8AAA41CF}" srcOrd="0" destOrd="0" parTransId="{D1108F30-04A7-4DF9-A7A0-9E7A43EDF277}" sibTransId="{6DADB52C-AD5B-4C33-93A7-1BC3583E864D}"/>
    <dgm:cxn modelId="{8B73DE9B-F33A-479F-BA32-F43B7F203A86}" type="presOf" srcId="{D223DC40-21B6-4097-ADD1-1C125F648E7A}" destId="{0E142791-C36D-4A6B-A154-25F1B3E6F069}" srcOrd="0" destOrd="0" presId="urn:microsoft.com/office/officeart/2005/8/layout/vList5"/>
    <dgm:cxn modelId="{5F1F38B4-C02D-4208-B269-56C62520141B}" srcId="{5271C76C-1989-4CD3-B213-5412733F5989}" destId="{B4278804-5190-400B-AE7B-6C47D58BF435}" srcOrd="2" destOrd="0" parTransId="{CFA9B089-A120-447C-9D41-A7FD43E27F16}" sibTransId="{95939EC7-2807-4909-B844-F1D21DCC1892}"/>
    <dgm:cxn modelId="{6B3ACCB9-2C3B-4066-A186-88134FA275A6}" type="presOf" srcId="{D4F049BD-7DEC-48EB-AF2B-A8E8B2133DE3}" destId="{2E397589-F3B6-4456-AC11-0FEAB1297624}" srcOrd="0" destOrd="0" presId="urn:microsoft.com/office/officeart/2005/8/layout/vList5"/>
    <dgm:cxn modelId="{BDDCDFBC-E45D-41CF-854A-210822B1FA77}" type="presOf" srcId="{ABAC6B42-19A5-4B69-91E2-0BA3161D6514}" destId="{87DBBF4B-AB4E-4B59-A843-C5E76E5E9241}" srcOrd="0" destOrd="0" presId="urn:microsoft.com/office/officeart/2005/8/layout/vList5"/>
    <dgm:cxn modelId="{98AE66FE-2153-4B55-9DE4-EA147112569C}" srcId="{5271C76C-1989-4CD3-B213-5412733F5989}" destId="{ABAC6B42-19A5-4B69-91E2-0BA3161D6514}" srcOrd="1" destOrd="0" parTransId="{1F4A1F1B-A106-4359-8CAF-1A55B3334228}" sibTransId="{03B6C3CD-DA11-4F20-86DE-93E6420EA19D}"/>
    <dgm:cxn modelId="{D3DF34BE-9499-4A35-9926-E21F85EE4C34}" type="presParOf" srcId="{90DAA28E-3BCD-4095-9029-641DA6DC304B}" destId="{063CFE61-E3FE-44D1-89EC-872EC9C759C6}" srcOrd="0" destOrd="0" presId="urn:microsoft.com/office/officeart/2005/8/layout/vList5"/>
    <dgm:cxn modelId="{C7F2B9A8-D7FA-400C-A3B5-5C225D1324DD}" type="presParOf" srcId="{063CFE61-E3FE-44D1-89EC-872EC9C759C6}" destId="{2E397589-F3B6-4456-AC11-0FEAB1297624}" srcOrd="0" destOrd="0" presId="urn:microsoft.com/office/officeart/2005/8/layout/vList5"/>
    <dgm:cxn modelId="{B1F1DDA5-9CE0-4125-95CC-F94137AE4612}" type="presParOf" srcId="{063CFE61-E3FE-44D1-89EC-872EC9C759C6}" destId="{0E142791-C36D-4A6B-A154-25F1B3E6F069}" srcOrd="1" destOrd="0" presId="urn:microsoft.com/office/officeart/2005/8/layout/vList5"/>
    <dgm:cxn modelId="{79FC1E7B-9922-4B5C-9E9A-1934222F937D}" type="presParOf" srcId="{90DAA28E-3BCD-4095-9029-641DA6DC304B}" destId="{BD0FE328-01B3-4B98-AA83-3D0539FE44F8}" srcOrd="1" destOrd="0" presId="urn:microsoft.com/office/officeart/2005/8/layout/vList5"/>
    <dgm:cxn modelId="{6730E9CD-6610-4AF2-973D-0402020311C8}" type="presParOf" srcId="{90DAA28E-3BCD-4095-9029-641DA6DC304B}" destId="{3EECF252-9C36-42CA-92ED-51DF6716F993}" srcOrd="2" destOrd="0" presId="urn:microsoft.com/office/officeart/2005/8/layout/vList5"/>
    <dgm:cxn modelId="{A20CDDB5-5440-4651-A28C-391286AAF487}" type="presParOf" srcId="{3EECF252-9C36-42CA-92ED-51DF6716F993}" destId="{87DBBF4B-AB4E-4B59-A843-C5E76E5E9241}" srcOrd="0" destOrd="0" presId="urn:microsoft.com/office/officeart/2005/8/layout/vList5"/>
    <dgm:cxn modelId="{0B4A2708-7BD4-4BD4-9D67-87E9973377AA}" type="presParOf" srcId="{3EECF252-9C36-42CA-92ED-51DF6716F993}" destId="{6C4D9CBF-6668-44A6-A899-8792DD9C0E71}" srcOrd="1" destOrd="0" presId="urn:microsoft.com/office/officeart/2005/8/layout/vList5"/>
    <dgm:cxn modelId="{6CBC2F5D-2863-45CC-B5A7-650169E721F9}" type="presParOf" srcId="{90DAA28E-3BCD-4095-9029-641DA6DC304B}" destId="{7D013591-A0D5-4E9B-B916-73C3A83534EA}" srcOrd="3" destOrd="0" presId="urn:microsoft.com/office/officeart/2005/8/layout/vList5"/>
    <dgm:cxn modelId="{88C7CBB2-E9BA-4306-81FC-697B1F038379}" type="presParOf" srcId="{90DAA28E-3BCD-4095-9029-641DA6DC304B}" destId="{C411436E-9496-4171-A8D0-EA28F1B42788}" srcOrd="4" destOrd="0" presId="urn:microsoft.com/office/officeart/2005/8/layout/vList5"/>
    <dgm:cxn modelId="{01532731-4994-4C3A-BFC5-A009E1DC8FF3}" type="presParOf" srcId="{C411436E-9496-4171-A8D0-EA28F1B42788}" destId="{7AF49063-0A18-4127-A98E-BB7010C60647}" srcOrd="0" destOrd="0" presId="urn:microsoft.com/office/officeart/2005/8/layout/vList5"/>
    <dgm:cxn modelId="{24D9888A-2184-477F-BCB4-80BA5A3C788E}" type="presParOf" srcId="{C411436E-9496-4171-A8D0-EA28F1B42788}" destId="{4FD6B85F-6E15-4C33-8E22-09CEFA4DC8E2}" srcOrd="1" destOrd="0" presId="urn:microsoft.com/office/officeart/2005/8/layout/vList5"/>
    <dgm:cxn modelId="{30EDADAA-AE22-4166-A907-95609B993E2C}" type="presParOf" srcId="{90DAA28E-3BCD-4095-9029-641DA6DC304B}" destId="{613F4B5C-8BA0-4261-987F-E813623E6E40}" srcOrd="5" destOrd="0" presId="urn:microsoft.com/office/officeart/2005/8/layout/vList5"/>
    <dgm:cxn modelId="{FFD72CDA-765C-4EC4-8E04-24F1F077D1D4}" type="presParOf" srcId="{90DAA28E-3BCD-4095-9029-641DA6DC304B}" destId="{D6098057-D6EE-4F90-8F90-8B03D546FB9E}" srcOrd="6" destOrd="0" presId="urn:microsoft.com/office/officeart/2005/8/layout/vList5"/>
    <dgm:cxn modelId="{281A366F-EAC4-4F07-90CF-91A8F9FA9021}" type="presParOf" srcId="{D6098057-D6EE-4F90-8F90-8B03D546FB9E}" destId="{705B399A-5C2A-41BF-AAE6-EBDAA69D9D89}" srcOrd="0" destOrd="0" presId="urn:microsoft.com/office/officeart/2005/8/layout/vList5"/>
    <dgm:cxn modelId="{D165EB5F-0B99-4834-A801-2116F95FBF58}" type="presParOf" srcId="{D6098057-D6EE-4F90-8F90-8B03D546FB9E}" destId="{90EBCABB-2908-4A8C-8948-46DE2B3DE2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04E29-3880-4D11-AA13-7FBE14ADA38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F83F7-3ABC-4C9C-A511-589DAF710624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395B5-173B-4F21-BCC3-194A342C434A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PhD degree obtained in 2022</a:t>
          </a:r>
        </a:p>
      </dsp:txBody>
      <dsp:txXfrm>
        <a:off x="1834517" y="469890"/>
        <a:ext cx="3148942" cy="1335915"/>
      </dsp:txXfrm>
    </dsp:sp>
    <dsp:sp modelId="{53AFF1D9-E6C0-45A3-8523-BFC116C2EE0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42509-2ABE-4A5C-9E94-DABAE07AC1B6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FBF85-B402-41FD-80E1-9520BBB54AF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GNSS (Global Navigation Satellite System) industry</a:t>
          </a:r>
        </a:p>
      </dsp:txBody>
      <dsp:txXfrm>
        <a:off x="7154322" y="469890"/>
        <a:ext cx="3148942" cy="1335915"/>
      </dsp:txXfrm>
    </dsp:sp>
    <dsp:sp modelId="{F8CD49F3-E490-4193-9263-CDBDA013B707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FFCBF-772C-42BE-8357-06E0652E63D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4132B-0F38-4F57-8C60-2F059CE6C10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Software R&amp;D</a:t>
          </a:r>
        </a:p>
      </dsp:txBody>
      <dsp:txXfrm>
        <a:off x="1834517" y="2545532"/>
        <a:ext cx="3148942" cy="1335915"/>
      </dsp:txXfrm>
    </dsp:sp>
    <dsp:sp modelId="{34ABD0BF-50D5-41AD-BFD5-B5E76CBF82E3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B9512-1199-4FD6-9AED-69318AA06315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901AE-0087-493D-86FA-1D16B558E0E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Interest in: Aerospace, AI, IOT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42791-C36D-4A6B-A154-25F1B3E6F069}">
      <dsp:nvSpPr>
        <dsp:cNvPr id="0" name=""/>
        <dsp:cNvSpPr/>
      </dsp:nvSpPr>
      <dsp:spPr>
        <a:xfrm rot="5400000">
          <a:off x="7056083" y="-2997457"/>
          <a:ext cx="823474" cy="7028537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given for each season separately​</a:t>
          </a:r>
        </a:p>
      </dsp:txBody>
      <dsp:txXfrm rot="-5400000">
        <a:off x="3953552" y="145273"/>
        <a:ext cx="6988338" cy="743076"/>
      </dsp:txXfrm>
    </dsp:sp>
    <dsp:sp modelId="{2E397589-F3B6-4456-AC11-0FEAB1297624}">
      <dsp:nvSpPr>
        <dsp:cNvPr id="0" name=""/>
        <dsp:cNvSpPr/>
      </dsp:nvSpPr>
      <dsp:spPr>
        <a:xfrm>
          <a:off x="0" y="2140"/>
          <a:ext cx="3953552" cy="102934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Meteorological data​</a:t>
          </a:r>
        </a:p>
      </dsp:txBody>
      <dsp:txXfrm>
        <a:off x="50248" y="52388"/>
        <a:ext cx="3853056" cy="928847"/>
      </dsp:txXfrm>
    </dsp:sp>
    <dsp:sp modelId="{6C4D9CBF-6668-44A6-A899-8792DD9C0E71}">
      <dsp:nvSpPr>
        <dsp:cNvPr id="0" name=""/>
        <dsp:cNvSpPr/>
      </dsp:nvSpPr>
      <dsp:spPr>
        <a:xfrm rot="5400000">
          <a:off x="7056083" y="-1916646"/>
          <a:ext cx="823474" cy="7028537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geo-tagged on a 100m*100m grid​</a:t>
          </a:r>
        </a:p>
      </dsp:txBody>
      <dsp:txXfrm rot="-5400000">
        <a:off x="3953552" y="1226084"/>
        <a:ext cx="6988338" cy="743076"/>
      </dsp:txXfrm>
    </dsp:sp>
    <dsp:sp modelId="{87DBBF4B-AB4E-4B59-A843-C5E76E5E9241}">
      <dsp:nvSpPr>
        <dsp:cNvPr id="0" name=""/>
        <dsp:cNvSpPr/>
      </dsp:nvSpPr>
      <dsp:spPr>
        <a:xfrm>
          <a:off x="0" y="1082950"/>
          <a:ext cx="3953552" cy="102934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Digital terrain data​</a:t>
          </a:r>
        </a:p>
      </dsp:txBody>
      <dsp:txXfrm>
        <a:off x="50248" y="1133198"/>
        <a:ext cx="3853056" cy="928847"/>
      </dsp:txXfrm>
    </dsp:sp>
    <dsp:sp modelId="{4FD6B85F-6E15-4C33-8E22-09CEFA4DC8E2}">
      <dsp:nvSpPr>
        <dsp:cNvPr id="0" name=""/>
        <dsp:cNvSpPr/>
      </dsp:nvSpPr>
      <dsp:spPr>
        <a:xfrm rot="5400000">
          <a:off x="7056083" y="-835836"/>
          <a:ext cx="823474" cy="7028537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contains records of the above two data at different location and different dates​</a:t>
          </a:r>
        </a:p>
      </dsp:txBody>
      <dsp:txXfrm rot="-5400000">
        <a:off x="3953552" y="2306894"/>
        <a:ext cx="6988338" cy="743076"/>
      </dsp:txXfrm>
    </dsp:sp>
    <dsp:sp modelId="{7AF49063-0A18-4127-A98E-BB7010C60647}">
      <dsp:nvSpPr>
        <dsp:cNvPr id="0" name=""/>
        <dsp:cNvSpPr/>
      </dsp:nvSpPr>
      <dsp:spPr>
        <a:xfrm>
          <a:off x="0" y="2163761"/>
          <a:ext cx="3953552" cy="102934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Training data​</a:t>
          </a:r>
        </a:p>
      </dsp:txBody>
      <dsp:txXfrm>
        <a:off x="50248" y="2214009"/>
        <a:ext cx="3853056" cy="928847"/>
      </dsp:txXfrm>
    </dsp:sp>
    <dsp:sp modelId="{90EBCABB-2908-4A8C-8948-46DE2B3DE2D6}">
      <dsp:nvSpPr>
        <dsp:cNvPr id="0" name=""/>
        <dsp:cNvSpPr/>
      </dsp:nvSpPr>
      <dsp:spPr>
        <a:xfrm rot="5400000">
          <a:off x="7056083" y="244974"/>
          <a:ext cx="823474" cy="7028537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Only coordinates and season</a:t>
          </a:r>
        </a:p>
      </dsp:txBody>
      <dsp:txXfrm rot="-5400000">
        <a:off x="3953552" y="3387705"/>
        <a:ext cx="6988338" cy="743076"/>
      </dsp:txXfrm>
    </dsp:sp>
    <dsp:sp modelId="{705B399A-5C2A-41BF-AAE6-EBDAA69D9D89}">
      <dsp:nvSpPr>
        <dsp:cNvPr id="0" name=""/>
        <dsp:cNvSpPr/>
      </dsp:nvSpPr>
      <dsp:spPr>
        <a:xfrm>
          <a:off x="0" y="3244571"/>
          <a:ext cx="3953552" cy="102934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Test data​</a:t>
          </a:r>
        </a:p>
      </dsp:txBody>
      <dsp:txXfrm>
        <a:off x="50248" y="3294819"/>
        <a:ext cx="3853056" cy="928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6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1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AF53A0FF-60A8-D772-4E72-162781F5E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332" r="-1" b="139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Top Left">
            <a:extLst>
              <a:ext uri="{FF2B5EF4-FFF2-40B4-BE49-F238E27FC236}">
                <a16:creationId xmlns:a16="http://schemas.microsoft.com/office/drawing/2014/main" id="{76A80126-9AD6-4B06-A2B4-E80D49DCB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91CE592-76CC-4C5D-B63C-C492B204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D0FD994-79C9-4249-8397-92B364FFB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7E996B0-03B6-46BD-9AC7-CE895EBB6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2E495D8-E01F-4637-87AA-317C325B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7A6E288-B6A5-43F5-948E-F0074B662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0E73585-6FEF-450D-ACF4-43753B26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C001581-36A8-4337-9483-F4EF7D8A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23005D3-3504-414B-8CCE-FB24909F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2D3363-EEDD-4E2A-99C2-02CC29F56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3320B91-B7AF-4A1C-9AA7-A88877468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4D9CB6C-49EF-4AB1-AA5D-DAF414CAD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D14721-69D1-49E6-97E1-7C1B7E896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A32776C-ED61-40AC-AAE2-946D61FB0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CE9D8A5-BB4F-469A-A640-C4A2EB64F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0F8B594-AC47-4890-AA31-D4C753E4E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4896A88-C10D-4F92-A493-9B42C450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CF5861-DFA7-40AE-A060-0B06C6A1A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E6C36D3-E647-4682-BD08-FFD920926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468E2D8-F0C6-49FA-BEA1-F2B4B7F0E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455C4A6-2BD1-4862-B843-1C21691DB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2A7A9CF-F794-4E88-84C1-9C3D3BD62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6165D29-B803-4DC8-89DE-8DF7B5346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FF8557F-8C51-4431-A149-896D24BDC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CA02EEE-CFE2-4F57-9101-07A45870D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986CCD-DE64-A2F4-54AB-9CE5BF7D3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  <a:ea typeface="+mj-lt"/>
                <a:cs typeface="+mj-lt"/>
              </a:rPr>
              <a:t>GeoAI</a:t>
            </a:r>
            <a:r>
              <a:rPr lang="en-US" sz="5400" dirty="0">
                <a:solidFill>
                  <a:srgbClr val="FFFFFF"/>
                </a:solidFill>
                <a:ea typeface="+mj-lt"/>
                <a:cs typeface="+mj-lt"/>
              </a:rPr>
              <a:t> Challenge for Air Pollution Susceptibility Mapping by ITU </a:t>
            </a:r>
            <a:br>
              <a:rPr lang="en-US" sz="5400" dirty="0">
                <a:solidFill>
                  <a:srgbClr val="FFFFFF"/>
                </a:solidFill>
                <a:ea typeface="+mj-lt"/>
                <a:cs typeface="+mj-lt"/>
              </a:rPr>
            </a:br>
            <a:endParaRPr lang="en-US" sz="540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A2E1F-F5AA-31B9-C14E-B81DDED6B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  <a:cs typeface="Arial"/>
              </a:rPr>
              <a:t>Presenter: Xiao Liu</a:t>
            </a:r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57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08B42F-0411-57B7-9810-4B54FE42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59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B08F-F895-93A6-DE62-E15D8B8F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presenter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5DC98995-7A70-F1AB-D194-385BBE4398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51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C0F-4191-704F-B56A-5AC5D18F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1443-806D-647A-F46D-FE645224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Goal: Predict </a:t>
            </a:r>
            <a:r>
              <a:rPr lang="en-US" dirty="0">
                <a:ea typeface="+mn-lt"/>
                <a:cs typeface="+mn-lt"/>
              </a:rPr>
              <a:t>Air Quality Index (AQI)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Given information: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Coordinates and date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Meteorological data (meteo_spring_2022.csv, … for each season)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Digital terrain model (air_pollution_Milan_Comune_topo_only.csv)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5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5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224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7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8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5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68C381C-C511-B1B0-BD37-D3E74E3E0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374602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9" name="Title 118">
            <a:extLst>
              <a:ext uri="{FF2B5EF4-FFF2-40B4-BE49-F238E27FC236}">
                <a16:creationId xmlns:a16="http://schemas.microsoft.com/office/drawing/2014/main" id="{FDDAB70E-0ED5-F8B7-16D6-B8BE39EB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647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CED7-4D2C-2755-DAA3-EE647867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19FDF7B6-6375-604D-F60A-ECDD5C70D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88" y="2613"/>
            <a:ext cx="11577822" cy="6859185"/>
          </a:xfrm>
        </p:spPr>
      </p:pic>
    </p:spTree>
    <p:extLst>
      <p:ext uri="{BB962C8B-B14F-4D97-AF65-F5344CB8AC3E}">
        <p14:creationId xmlns:p14="http://schemas.microsoft.com/office/powerpoint/2010/main" val="390685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C579-BB41-B9AC-BF10-A99F1DD0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3C28-CE46-5142-5FAC-BF779E18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Arial"/>
              </a:rPr>
              <a:t>Binding meteorological and terrain data to the test dataset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Total number of features: 60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B3C71-BD5F-7406-5BA3-C4A4FA0CE195}"/>
              </a:ext>
            </a:extLst>
          </p:cNvPr>
          <p:cNvSpPr txBox="1"/>
          <p:nvPr/>
        </p:nvSpPr>
        <p:spPr>
          <a:xfrm>
            <a:off x="1415969" y="2438400"/>
            <a:ext cx="10228161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A7E85"/>
                </a:solidFill>
                <a:latin typeface="Consolas"/>
              </a:rPr>
              <a:t># function to get the proper row of terrain data by </a:t>
            </a:r>
            <a:endParaRPr lang="en-U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7A7E85"/>
                </a:solidFill>
                <a:latin typeface="Consolas"/>
              </a:rPr>
              <a:t># finding the closest point to the input coordinates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7A7E85"/>
                </a:solidFill>
                <a:latin typeface="Consolas"/>
              </a:rPr>
              <a:t>def </a:t>
            </a:r>
            <a:r>
              <a:rPr lang="en-US" sz="1600" dirty="0" err="1">
                <a:solidFill>
                  <a:srgbClr val="56A8F5"/>
                </a:solidFill>
                <a:latin typeface="Consolas"/>
              </a:rPr>
              <a:t>get_terrain_data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BCBEC4"/>
                </a:solidFill>
                <a:latin typeface="Consolas"/>
              </a:rPr>
              <a:t>lat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BCBEC4"/>
                </a:solidFill>
                <a:latin typeface="Consolas"/>
              </a:rPr>
              <a:t>lng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):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600" dirty="0">
                <a:solidFill>
                  <a:srgbClr val="7A7E85"/>
                </a:solidFill>
                <a:latin typeface="Consolas"/>
              </a:rPr>
              <a:t># find the closest point to the input coordinates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7A7E85"/>
                </a:solidFill>
                <a:latin typeface="Consolas"/>
              </a:rPr>
              <a:t>    </a:t>
            </a:r>
            <a:r>
              <a:rPr lang="en-US" sz="1600" dirty="0" err="1">
                <a:solidFill>
                  <a:srgbClr val="BCBEC4"/>
                </a:solidFill>
                <a:latin typeface="Consolas"/>
              </a:rPr>
              <a:t>df_terrain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6AAB73"/>
                </a:solidFill>
                <a:latin typeface="Consolas"/>
              </a:rPr>
              <a:t>'distance'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] = </a:t>
            </a:r>
            <a:r>
              <a:rPr lang="en-US" sz="1600" dirty="0" err="1">
                <a:solidFill>
                  <a:srgbClr val="BCBEC4"/>
                </a:solidFill>
                <a:latin typeface="Consolas"/>
              </a:rPr>
              <a:t>df_terrain.apply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CF8E6D"/>
                </a:solidFill>
                <a:latin typeface="Consolas"/>
              </a:rPr>
              <a:t>lambda 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row: </a:t>
            </a:r>
            <a:endParaRPr lang="en-U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BCBEC4"/>
                </a:solidFill>
                <a:latin typeface="Consolas"/>
              </a:rPr>
              <a:t>                             (row[</a:t>
            </a:r>
            <a:r>
              <a:rPr lang="en-US" sz="1600" dirty="0">
                <a:solidFill>
                  <a:srgbClr val="6AAB73"/>
                </a:solidFill>
                <a:latin typeface="Consolas"/>
              </a:rPr>
              <a:t>'</a:t>
            </a:r>
            <a:r>
              <a:rPr lang="en-US" sz="1600" err="1">
                <a:solidFill>
                  <a:srgbClr val="6AAB73"/>
                </a:solidFill>
                <a:latin typeface="Consolas"/>
              </a:rPr>
              <a:t>lat</a:t>
            </a:r>
            <a:r>
              <a:rPr lang="en-US" sz="1600" dirty="0">
                <a:solidFill>
                  <a:srgbClr val="6AAB73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] - </a:t>
            </a:r>
            <a:r>
              <a:rPr lang="en-US" sz="1600" err="1">
                <a:solidFill>
                  <a:srgbClr val="BCBEC4"/>
                </a:solidFill>
                <a:latin typeface="Consolas"/>
              </a:rPr>
              <a:t>lat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) ** </a:t>
            </a:r>
            <a:r>
              <a:rPr lang="en-US" sz="1600" dirty="0">
                <a:solidFill>
                  <a:srgbClr val="2AACB8"/>
                </a:solidFill>
                <a:latin typeface="Consolas"/>
              </a:rPr>
              <a:t>2 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+ (row[</a:t>
            </a:r>
            <a:r>
              <a:rPr lang="en-US" sz="1600" dirty="0">
                <a:solidFill>
                  <a:srgbClr val="6AAB73"/>
                </a:solidFill>
                <a:latin typeface="Consolas"/>
              </a:rPr>
              <a:t>'</a:t>
            </a:r>
            <a:r>
              <a:rPr lang="en-US" sz="1600" err="1">
                <a:solidFill>
                  <a:srgbClr val="6AAB73"/>
                </a:solidFill>
                <a:latin typeface="Consolas"/>
              </a:rPr>
              <a:t>lng</a:t>
            </a:r>
            <a:r>
              <a:rPr lang="en-US" sz="1600" dirty="0">
                <a:solidFill>
                  <a:srgbClr val="6AAB73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] - </a:t>
            </a:r>
            <a:r>
              <a:rPr lang="en-US" sz="1600" err="1">
                <a:solidFill>
                  <a:srgbClr val="BCBEC4"/>
                </a:solidFill>
                <a:latin typeface="Consolas"/>
              </a:rPr>
              <a:t>lng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) ** </a:t>
            </a:r>
            <a:r>
              <a:rPr lang="en-US" sz="1600" dirty="0">
                <a:solidFill>
                  <a:srgbClr val="2AACB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A4926"/>
                </a:solidFill>
                <a:latin typeface="Consolas"/>
              </a:rPr>
              <a:t>axis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2AACB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)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600" err="1">
                <a:solidFill>
                  <a:srgbClr val="BCBEC4"/>
                </a:solidFill>
                <a:latin typeface="Consolas"/>
              </a:rPr>
              <a:t>df_terrain.sort_values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A4926"/>
                </a:solidFill>
                <a:latin typeface="Consolas"/>
              </a:rPr>
              <a:t>by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=[</a:t>
            </a:r>
            <a:r>
              <a:rPr lang="en-US" sz="1600" dirty="0">
                <a:solidFill>
                  <a:srgbClr val="6AAB73"/>
                </a:solidFill>
                <a:latin typeface="Consolas"/>
              </a:rPr>
              <a:t>'distance'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], </a:t>
            </a:r>
            <a:r>
              <a:rPr lang="en-US" sz="1600" err="1">
                <a:solidFill>
                  <a:srgbClr val="AA4926"/>
                </a:solidFill>
                <a:latin typeface="Consolas"/>
              </a:rPr>
              <a:t>inplace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F8E6D"/>
                </a:solidFill>
                <a:latin typeface="Consolas"/>
              </a:rPr>
              <a:t>True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)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600" dirty="0">
                <a:solidFill>
                  <a:srgbClr val="7A7E85"/>
                </a:solidFill>
                <a:latin typeface="Consolas"/>
              </a:rPr>
              <a:t># get the closest point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7A7E85"/>
                </a:solidFill>
                <a:latin typeface="Consolas"/>
              </a:rPr>
              <a:t>    </a:t>
            </a:r>
            <a:r>
              <a:rPr lang="en-US" sz="1600" err="1">
                <a:solidFill>
                  <a:srgbClr val="BCBEC4"/>
                </a:solidFill>
                <a:latin typeface="Consolas"/>
              </a:rPr>
              <a:t>df_terrain_closest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 = </a:t>
            </a:r>
            <a:r>
              <a:rPr lang="en-US" sz="1600" err="1">
                <a:solidFill>
                  <a:srgbClr val="BCBEC4"/>
                </a:solidFill>
                <a:latin typeface="Consolas"/>
              </a:rPr>
              <a:t>df_terrain.iloc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]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600" dirty="0">
                <a:solidFill>
                  <a:srgbClr val="7A7E85"/>
                </a:solidFill>
                <a:latin typeface="Consolas"/>
              </a:rPr>
              <a:t># get the terrain data of the closest point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7A7E85"/>
                </a:solidFill>
                <a:latin typeface="Consolas"/>
              </a:rPr>
              <a:t>    </a:t>
            </a:r>
            <a:r>
              <a:rPr lang="en-US" sz="1600" err="1">
                <a:solidFill>
                  <a:srgbClr val="BCBEC4"/>
                </a:solidFill>
                <a:latin typeface="Consolas"/>
              </a:rPr>
              <a:t>df_terrain_data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 = </a:t>
            </a:r>
            <a:r>
              <a:rPr lang="en-US" sz="1600" err="1">
                <a:solidFill>
                  <a:srgbClr val="BCBEC4"/>
                </a:solidFill>
                <a:latin typeface="Consolas"/>
              </a:rPr>
              <a:t>df_terrain_closest.iloc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2AACB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BCBEC4"/>
                </a:solidFill>
                <a:latin typeface="Consolas"/>
              </a:rPr>
              <a:t>:]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600" dirty="0">
                <a:solidFill>
                  <a:srgbClr val="CF8E6D"/>
                </a:solidFill>
                <a:latin typeface="Consolas"/>
              </a:rPr>
              <a:t>return </a:t>
            </a:r>
            <a:r>
              <a:rPr lang="en-US" sz="1600" err="1">
                <a:solidFill>
                  <a:srgbClr val="BCBEC4"/>
                </a:solidFill>
                <a:latin typeface="Consolas"/>
              </a:rPr>
              <a:t>df_terrain_data</a:t>
            </a:r>
            <a:endParaRPr lang="en-US" sz="1600">
              <a:latin typeface="Consolas"/>
            </a:endParaRPr>
          </a:p>
          <a:p>
            <a:endParaRPr lang="en-US" sz="3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220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88A3-BC85-9328-B345-D472A39A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8A7A-A9BC-CC3E-030D-C3825FC4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When using only minimal features (</a:t>
            </a:r>
            <a:r>
              <a:rPr lang="en-US" dirty="0" err="1">
                <a:ea typeface="+mn-lt"/>
                <a:cs typeface="+mn-lt"/>
              </a:rPr>
              <a:t>lat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lon</a:t>
            </a:r>
            <a:r>
              <a:rPr lang="en-US" dirty="0">
                <a:ea typeface="+mn-lt"/>
                <a:cs typeface="+mn-lt"/>
              </a:rPr>
              <a:t>, season)</a:t>
            </a:r>
          </a:p>
          <a:p>
            <a:r>
              <a:rPr lang="en-US" dirty="0">
                <a:ea typeface="+mn-lt"/>
                <a:cs typeface="+mn-lt"/>
              </a:rPr>
              <a:t>Random Forest Regression (RFR): 44.6%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Naive Bayes (NB): 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99.1%</a:t>
            </a:r>
          </a:p>
          <a:p>
            <a:r>
              <a:rPr lang="en-US" dirty="0">
                <a:ea typeface="+mn-lt"/>
                <a:cs typeface="+mn-lt"/>
              </a:rPr>
              <a:t>Neural Network (NN): 26.8%</a:t>
            </a:r>
          </a:p>
        </p:txBody>
      </p:sp>
    </p:spTree>
    <p:extLst>
      <p:ext uri="{BB962C8B-B14F-4D97-AF65-F5344CB8AC3E}">
        <p14:creationId xmlns:p14="http://schemas.microsoft.com/office/powerpoint/2010/main" val="13037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88A3-BC85-9328-B345-D472A39A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8A7A-A9BC-CC3E-030D-C3825FC4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When using all features</a:t>
            </a:r>
          </a:p>
          <a:p>
            <a:r>
              <a:rPr lang="en-US" dirty="0">
                <a:ea typeface="+mn-lt"/>
                <a:cs typeface="+mn-lt"/>
              </a:rPr>
              <a:t>Random Forest Regression (RFR): 25%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Naive Bayes (NB): 7.5%</a:t>
            </a:r>
          </a:p>
        </p:txBody>
      </p:sp>
    </p:spTree>
    <p:extLst>
      <p:ext uri="{BB962C8B-B14F-4D97-AF65-F5344CB8AC3E}">
        <p14:creationId xmlns:p14="http://schemas.microsoft.com/office/powerpoint/2010/main" val="20447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3A3B-DE6F-D42B-8F16-96AFCA6C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E031-07E6-AC6A-FA9B-376F7D60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Seems simplest model with the minimal features already produced a near perfect prediction for the test data.</a:t>
            </a:r>
          </a:p>
          <a:p>
            <a:r>
              <a:rPr lang="en-US" dirty="0">
                <a:ea typeface="+mn-lt"/>
                <a:cs typeface="+mn-lt"/>
              </a:rPr>
              <a:t>Geographically weighted regression (GWR) models can be a good direction for further investigation</a:t>
            </a:r>
          </a:p>
          <a:p>
            <a:r>
              <a:rPr lang="en-US" dirty="0">
                <a:ea typeface="+mn-lt"/>
                <a:cs typeface="+mn-lt"/>
              </a:rPr>
              <a:t>Usage of meteorological and terrain data need to be explored more thoroughly.</a:t>
            </a:r>
          </a:p>
        </p:txBody>
      </p:sp>
    </p:spTree>
    <p:extLst>
      <p:ext uri="{BB962C8B-B14F-4D97-AF65-F5344CB8AC3E}">
        <p14:creationId xmlns:p14="http://schemas.microsoft.com/office/powerpoint/2010/main" val="58396458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ExploreVTI</vt:lpstr>
      <vt:lpstr>GeoAI Challenge for Air Pollution Susceptibility Mapping by ITU  </vt:lpstr>
      <vt:lpstr>About the presenter</vt:lpstr>
      <vt:lpstr>Introduction</vt:lpstr>
      <vt:lpstr>Data Analysis</vt:lpstr>
      <vt:lpstr>PowerPoint Presentation</vt:lpstr>
      <vt:lpstr>Data Analysis</vt:lpstr>
      <vt:lpstr>Proposed Methods and results</vt:lpstr>
      <vt:lpstr>Proposed Methods and results</vt:lpstr>
      <vt:lpstr>Conclusions and 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309</cp:revision>
  <dcterms:created xsi:type="dcterms:W3CDTF">2023-11-15T19:06:38Z</dcterms:created>
  <dcterms:modified xsi:type="dcterms:W3CDTF">2023-12-04T08:41:26Z</dcterms:modified>
</cp:coreProperties>
</file>