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87" r:id="rId6"/>
    <p:sldId id="259" r:id="rId7"/>
    <p:sldId id="273" r:id="rId8"/>
    <p:sldId id="276" r:id="rId9"/>
    <p:sldId id="288" r:id="rId10"/>
    <p:sldId id="294" r:id="rId11"/>
    <p:sldId id="293" r:id="rId12"/>
    <p:sldId id="292" r:id="rId13"/>
    <p:sldId id="260" r:id="rId14"/>
    <p:sldId id="290" r:id="rId15"/>
    <p:sldId id="291" r:id="rId16"/>
    <p:sldId id="277" r:id="rId17"/>
    <p:sldId id="279" r:id="rId18"/>
    <p:sldId id="281" r:id="rId19"/>
    <p:sldId id="286" r:id="rId20"/>
    <p:sldId id="29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718"/>
  </p:normalViewPr>
  <p:slideViewPr>
    <p:cSldViewPr snapToGrid="0">
      <p:cViewPr varScale="1">
        <p:scale>
          <a:sx n="82" d="100"/>
          <a:sy n="82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ght Augustino" userId="45a3e76e38ff3bf4" providerId="LiveId" clId="{C0E00515-66B4-A04D-8600-41ADC43EFB4E}"/>
    <pc:docChg chg="undo custSel addSld delSld modSld">
      <pc:chgData name="Bright Augustino" userId="45a3e76e38ff3bf4" providerId="LiveId" clId="{C0E00515-66B4-A04D-8600-41ADC43EFB4E}" dt="2022-12-10T09:38:36.830" v="3177" actId="14100"/>
      <pc:docMkLst>
        <pc:docMk/>
      </pc:docMkLst>
      <pc:sldChg chg="modSp mod">
        <pc:chgData name="Bright Augustino" userId="45a3e76e38ff3bf4" providerId="LiveId" clId="{C0E00515-66B4-A04D-8600-41ADC43EFB4E}" dt="2022-12-10T09:18:43.299" v="2330" actId="113"/>
        <pc:sldMkLst>
          <pc:docMk/>
          <pc:sldMk cId="4212917468" sldId="260"/>
        </pc:sldMkLst>
        <pc:spChg chg="mod">
          <ac:chgData name="Bright Augustino" userId="45a3e76e38ff3bf4" providerId="LiveId" clId="{C0E00515-66B4-A04D-8600-41ADC43EFB4E}" dt="2022-12-10T09:18:43.299" v="2330" actId="113"/>
          <ac:spMkLst>
            <pc:docMk/>
            <pc:sldMk cId="4212917468" sldId="260"/>
            <ac:spMk id="8" creationId="{0B8B7C8C-8574-40E5-0F8E-061986A2C403}"/>
          </ac:spMkLst>
        </pc:spChg>
      </pc:sldChg>
      <pc:sldChg chg="modSp mod">
        <pc:chgData name="Bright Augustino" userId="45a3e76e38ff3bf4" providerId="LiveId" clId="{C0E00515-66B4-A04D-8600-41ADC43EFB4E}" dt="2022-12-10T08:14:32.964" v="686" actId="20577"/>
        <pc:sldMkLst>
          <pc:docMk/>
          <pc:sldMk cId="3335690284" sldId="271"/>
        </pc:sldMkLst>
        <pc:spChg chg="mod">
          <ac:chgData name="Bright Augustino" userId="45a3e76e38ff3bf4" providerId="LiveId" clId="{C0E00515-66B4-A04D-8600-41ADC43EFB4E}" dt="2022-12-10T08:14:32.964" v="686" actId="20577"/>
          <ac:spMkLst>
            <pc:docMk/>
            <pc:sldMk cId="3335690284" sldId="271"/>
            <ac:spMk id="30" creationId="{5A0DA5D6-262F-6DE9-6E6B-EBDD55F0873B}"/>
          </ac:spMkLst>
        </pc:spChg>
      </pc:sldChg>
      <pc:sldChg chg="modSp mod">
        <pc:chgData name="Bright Augustino" userId="45a3e76e38ff3bf4" providerId="LiveId" clId="{C0E00515-66B4-A04D-8600-41ADC43EFB4E}" dt="2022-12-10T09:38:36.830" v="3177" actId="14100"/>
        <pc:sldMkLst>
          <pc:docMk/>
          <pc:sldMk cId="2639983765" sldId="273"/>
        </pc:sldMkLst>
        <pc:spChg chg="mod">
          <ac:chgData name="Bright Augustino" userId="45a3e76e38ff3bf4" providerId="LiveId" clId="{C0E00515-66B4-A04D-8600-41ADC43EFB4E}" dt="2022-12-10T09:38:36.830" v="3177" actId="14100"/>
          <ac:spMkLst>
            <pc:docMk/>
            <pc:sldMk cId="2639983765" sldId="273"/>
            <ac:spMk id="21" creationId="{24B152E3-346A-02AD-B8CA-8341CE86432B}"/>
          </ac:spMkLst>
        </pc:spChg>
        <pc:spChg chg="mod">
          <ac:chgData name="Bright Augustino" userId="45a3e76e38ff3bf4" providerId="LiveId" clId="{C0E00515-66B4-A04D-8600-41ADC43EFB4E}" dt="2022-12-10T09:05:13.307" v="1465" actId="20577"/>
          <ac:spMkLst>
            <pc:docMk/>
            <pc:sldMk cId="2639983765" sldId="273"/>
            <ac:spMk id="28" creationId="{D47220CE-AFBA-9546-72D1-A38EB8930909}"/>
          </ac:spMkLst>
        </pc:spChg>
      </pc:sldChg>
      <pc:sldChg chg="modSp mod">
        <pc:chgData name="Bright Augustino" userId="45a3e76e38ff3bf4" providerId="LiveId" clId="{C0E00515-66B4-A04D-8600-41ADC43EFB4E}" dt="2022-12-10T09:08:00.020" v="1639" actId="20577"/>
        <pc:sldMkLst>
          <pc:docMk/>
          <pc:sldMk cId="1121090910" sldId="276"/>
        </pc:sldMkLst>
        <pc:spChg chg="mod">
          <ac:chgData name="Bright Augustino" userId="45a3e76e38ff3bf4" providerId="LiveId" clId="{C0E00515-66B4-A04D-8600-41ADC43EFB4E}" dt="2022-12-10T09:08:00.020" v="1639" actId="20577"/>
          <ac:spMkLst>
            <pc:docMk/>
            <pc:sldMk cId="1121090910" sldId="276"/>
            <ac:spMk id="3" creationId="{BF373E66-14AC-091D-7E32-41FE048ABDDB}"/>
          </ac:spMkLst>
        </pc:spChg>
      </pc:sldChg>
      <pc:sldChg chg="addSp delSp modSp mod">
        <pc:chgData name="Bright Augustino" userId="45a3e76e38ff3bf4" providerId="LiveId" clId="{C0E00515-66B4-A04D-8600-41ADC43EFB4E}" dt="2022-12-10T08:16:03.707" v="687" actId="21"/>
        <pc:sldMkLst>
          <pc:docMk/>
          <pc:sldMk cId="2484331571" sldId="277"/>
        </pc:sldMkLst>
        <pc:spChg chg="add del mod">
          <ac:chgData name="Bright Augustino" userId="45a3e76e38ff3bf4" providerId="LiveId" clId="{C0E00515-66B4-A04D-8600-41ADC43EFB4E}" dt="2022-12-10T08:16:03.707" v="687" actId="21"/>
          <ac:spMkLst>
            <pc:docMk/>
            <pc:sldMk cId="2484331571" sldId="277"/>
            <ac:spMk id="4" creationId="{9F2A480E-6AD4-4446-6003-CEFA708A431F}"/>
          </ac:spMkLst>
        </pc:spChg>
        <pc:spChg chg="mod">
          <ac:chgData name="Bright Augustino" userId="45a3e76e38ff3bf4" providerId="LiveId" clId="{C0E00515-66B4-A04D-8600-41ADC43EFB4E}" dt="2022-12-10T07:57:00.214" v="102" actId="20577"/>
          <ac:spMkLst>
            <pc:docMk/>
            <pc:sldMk cId="2484331571" sldId="277"/>
            <ac:spMk id="8" creationId="{0B8B7C8C-8574-40E5-0F8E-061986A2C403}"/>
          </ac:spMkLst>
        </pc:spChg>
      </pc:sldChg>
      <pc:sldChg chg="modSp mod">
        <pc:chgData name="Bright Augustino" userId="45a3e76e38ff3bf4" providerId="LiveId" clId="{C0E00515-66B4-A04D-8600-41ADC43EFB4E}" dt="2022-12-10T09:27:09.047" v="2800" actId="5793"/>
        <pc:sldMkLst>
          <pc:docMk/>
          <pc:sldMk cId="2032719825" sldId="278"/>
        </pc:sldMkLst>
        <pc:spChg chg="mod">
          <ac:chgData name="Bright Augustino" userId="45a3e76e38ff3bf4" providerId="LiveId" clId="{C0E00515-66B4-A04D-8600-41ADC43EFB4E}" dt="2022-12-10T09:27:09.047" v="2800" actId="5793"/>
          <ac:spMkLst>
            <pc:docMk/>
            <pc:sldMk cId="2032719825" sldId="278"/>
            <ac:spMk id="8" creationId="{0B8B7C8C-8574-40E5-0F8E-061986A2C403}"/>
          </ac:spMkLst>
        </pc:spChg>
      </pc:sldChg>
      <pc:sldChg chg="addSp delSp modSp mod">
        <pc:chgData name="Bright Augustino" userId="45a3e76e38ff3bf4" providerId="LiveId" clId="{C0E00515-66B4-A04D-8600-41ADC43EFB4E}" dt="2022-12-10T08:56:20.213" v="1383" actId="20577"/>
        <pc:sldMkLst>
          <pc:docMk/>
          <pc:sldMk cId="2463210984" sldId="281"/>
        </pc:sldMkLst>
        <pc:spChg chg="mod">
          <ac:chgData name="Bright Augustino" userId="45a3e76e38ff3bf4" providerId="LiveId" clId="{C0E00515-66B4-A04D-8600-41ADC43EFB4E}" dt="2022-12-10T08:56:20.213" v="1383" actId="20577"/>
          <ac:spMkLst>
            <pc:docMk/>
            <pc:sldMk cId="2463210984" sldId="281"/>
            <ac:spMk id="2" creationId="{F96F75DE-8A44-4EC5-83C6-95BDDF10DFD9}"/>
          </ac:spMkLst>
        </pc:spChg>
        <pc:spChg chg="add del mod">
          <ac:chgData name="Bright Augustino" userId="45a3e76e38ff3bf4" providerId="LiveId" clId="{C0E00515-66B4-A04D-8600-41ADC43EFB4E}" dt="2022-12-10T08:49:45.763" v="1312"/>
          <ac:spMkLst>
            <pc:docMk/>
            <pc:sldMk cId="2463210984" sldId="281"/>
            <ac:spMk id="4" creationId="{C79BA65D-F177-9FEE-0264-26754DFBAE81}"/>
          </ac:spMkLst>
        </pc:spChg>
        <pc:spChg chg="mod">
          <ac:chgData name="Bright Augustino" userId="45a3e76e38ff3bf4" providerId="LiveId" clId="{C0E00515-66B4-A04D-8600-41ADC43EFB4E}" dt="2022-12-10T08:47:53.038" v="1308" actId="14100"/>
          <ac:spMkLst>
            <pc:docMk/>
            <pc:sldMk cId="2463210984" sldId="281"/>
            <ac:spMk id="8" creationId="{0B8B7C8C-8574-40E5-0F8E-061986A2C403}"/>
          </ac:spMkLst>
        </pc:spChg>
        <pc:picChg chg="add mod">
          <ac:chgData name="Bright Augustino" userId="45a3e76e38ff3bf4" providerId="LiveId" clId="{C0E00515-66B4-A04D-8600-41ADC43EFB4E}" dt="2022-12-10T08:54:36.614" v="1324" actId="1076"/>
          <ac:picMkLst>
            <pc:docMk/>
            <pc:sldMk cId="2463210984" sldId="281"/>
            <ac:picMk id="9" creationId="{4163B3E1-10F8-EBD2-EF6D-171371BFB7E3}"/>
          </ac:picMkLst>
        </pc:picChg>
      </pc:sldChg>
      <pc:sldChg chg="modSp mod">
        <pc:chgData name="Bright Augustino" userId="45a3e76e38ff3bf4" providerId="LiveId" clId="{C0E00515-66B4-A04D-8600-41ADC43EFB4E}" dt="2022-12-10T09:35:53.364" v="3175" actId="20577"/>
        <pc:sldMkLst>
          <pc:docMk/>
          <pc:sldMk cId="2621108913" sldId="282"/>
        </pc:sldMkLst>
        <pc:spChg chg="mod">
          <ac:chgData name="Bright Augustino" userId="45a3e76e38ff3bf4" providerId="LiveId" clId="{C0E00515-66B4-A04D-8600-41ADC43EFB4E}" dt="2022-12-10T09:35:53.364" v="3175" actId="20577"/>
          <ac:spMkLst>
            <pc:docMk/>
            <pc:sldMk cId="2621108913" sldId="282"/>
            <ac:spMk id="8" creationId="{0B8B7C8C-8574-40E5-0F8E-061986A2C403}"/>
          </ac:spMkLst>
        </pc:spChg>
      </pc:sldChg>
      <pc:sldChg chg="addSp delSp modSp add del mod">
        <pc:chgData name="Bright Augustino" userId="45a3e76e38ff3bf4" providerId="LiveId" clId="{C0E00515-66B4-A04D-8600-41ADC43EFB4E}" dt="2022-12-10T08:07:41.252" v="660" actId="2696"/>
        <pc:sldMkLst>
          <pc:docMk/>
          <pc:sldMk cId="1570204189" sldId="284"/>
        </pc:sldMkLst>
        <pc:spChg chg="mod">
          <ac:chgData name="Bright Augustino" userId="45a3e76e38ff3bf4" providerId="LiveId" clId="{C0E00515-66B4-A04D-8600-41ADC43EFB4E}" dt="2022-12-10T08:02:35.003" v="319" actId="20577"/>
          <ac:spMkLst>
            <pc:docMk/>
            <pc:sldMk cId="1570204189" sldId="284"/>
            <ac:spMk id="4" creationId="{9F2A480E-6AD4-4446-6003-CEFA708A431F}"/>
          </ac:spMkLst>
        </pc:spChg>
        <pc:spChg chg="add del mod">
          <ac:chgData name="Bright Augustino" userId="45a3e76e38ff3bf4" providerId="LiveId" clId="{C0E00515-66B4-A04D-8600-41ADC43EFB4E}" dt="2022-12-10T08:06:53.184" v="649"/>
          <ac:spMkLst>
            <pc:docMk/>
            <pc:sldMk cId="1570204189" sldId="284"/>
            <ac:spMk id="7" creationId="{12EF8401-3214-8D98-BAEA-2FAAD36001C7}"/>
          </ac:spMkLst>
        </pc:spChg>
        <pc:spChg chg="mod">
          <ac:chgData name="Bright Augustino" userId="45a3e76e38ff3bf4" providerId="LiveId" clId="{C0E00515-66B4-A04D-8600-41ADC43EFB4E}" dt="2022-12-10T07:59:59.273" v="317" actId="20577"/>
          <ac:spMkLst>
            <pc:docMk/>
            <pc:sldMk cId="1570204189" sldId="284"/>
            <ac:spMk id="8" creationId="{0B8B7C8C-8574-40E5-0F8E-061986A2C403}"/>
          </ac:spMkLst>
        </pc:spChg>
      </pc:sldChg>
      <pc:sldChg chg="modSp add mod">
        <pc:chgData name="Bright Augustino" userId="45a3e76e38ff3bf4" providerId="LiveId" clId="{C0E00515-66B4-A04D-8600-41ADC43EFB4E}" dt="2022-12-10T09:35:00.039" v="3171" actId="20577"/>
        <pc:sldMkLst>
          <pc:docMk/>
          <pc:sldMk cId="243938480" sldId="285"/>
        </pc:sldMkLst>
        <pc:spChg chg="mod">
          <ac:chgData name="Bright Augustino" userId="45a3e76e38ff3bf4" providerId="LiveId" clId="{C0E00515-66B4-A04D-8600-41ADC43EFB4E}" dt="2022-12-10T09:35:00.039" v="3171" actId="20577"/>
          <ac:spMkLst>
            <pc:docMk/>
            <pc:sldMk cId="243938480" sldId="285"/>
            <ac:spMk id="8" creationId="{0B8B7C8C-8574-40E5-0F8E-061986A2C403}"/>
          </ac:spMkLst>
        </pc:spChg>
      </pc:sldChg>
      <pc:sldChg chg="addSp delSp modSp add mod">
        <pc:chgData name="Bright Augustino" userId="45a3e76e38ff3bf4" providerId="LiveId" clId="{C0E00515-66B4-A04D-8600-41ADC43EFB4E}" dt="2022-12-10T09:01:19.829" v="1402"/>
        <pc:sldMkLst>
          <pc:docMk/>
          <pc:sldMk cId="2230800923" sldId="286"/>
        </pc:sldMkLst>
        <pc:spChg chg="mod">
          <ac:chgData name="Bright Augustino" userId="45a3e76e38ff3bf4" providerId="LiveId" clId="{C0E00515-66B4-A04D-8600-41ADC43EFB4E}" dt="2022-12-10T08:56:04.775" v="1360" actId="113"/>
          <ac:spMkLst>
            <pc:docMk/>
            <pc:sldMk cId="2230800923" sldId="286"/>
            <ac:spMk id="2" creationId="{F96F75DE-8A44-4EC5-83C6-95BDDF10DFD9}"/>
          </ac:spMkLst>
        </pc:spChg>
        <pc:spChg chg="add del mod">
          <ac:chgData name="Bright Augustino" userId="45a3e76e38ff3bf4" providerId="LiveId" clId="{C0E00515-66B4-A04D-8600-41ADC43EFB4E}" dt="2022-12-10T08:51:33.870" v="1322"/>
          <ac:spMkLst>
            <pc:docMk/>
            <pc:sldMk cId="2230800923" sldId="286"/>
            <ac:spMk id="4" creationId="{0E27FA92-B286-9F2B-3DA8-968B2294BDF7}"/>
          </ac:spMkLst>
        </pc:spChg>
        <pc:spChg chg="add del mod">
          <ac:chgData name="Bright Augustino" userId="45a3e76e38ff3bf4" providerId="LiveId" clId="{C0E00515-66B4-A04D-8600-41ADC43EFB4E}" dt="2022-12-10T09:01:19.829" v="1402"/>
          <ac:spMkLst>
            <pc:docMk/>
            <pc:sldMk cId="2230800923" sldId="286"/>
            <ac:spMk id="11" creationId="{2ED7CB21-2F1B-B551-33AA-405815E21AA9}"/>
          </ac:spMkLst>
        </pc:spChg>
        <pc:picChg chg="del">
          <ac:chgData name="Bright Augustino" userId="45a3e76e38ff3bf4" providerId="LiveId" clId="{C0E00515-66B4-A04D-8600-41ADC43EFB4E}" dt="2022-12-10T08:50:27.943" v="1316" actId="21"/>
          <ac:picMkLst>
            <pc:docMk/>
            <pc:sldMk cId="2230800923" sldId="286"/>
            <ac:picMk id="9" creationId="{4163B3E1-10F8-EBD2-EF6D-171371BFB7E3}"/>
          </ac:picMkLst>
        </pc:picChg>
        <pc:picChg chg="add mod">
          <ac:chgData name="Bright Augustino" userId="45a3e76e38ff3bf4" providerId="LiveId" clId="{C0E00515-66B4-A04D-8600-41ADC43EFB4E}" dt="2022-12-10T08:51:31.926" v="1320" actId="14100"/>
          <ac:picMkLst>
            <pc:docMk/>
            <pc:sldMk cId="2230800923" sldId="286"/>
            <ac:picMk id="10" creationId="{CD9686F0-ABA0-64D0-4E3C-80B963181E52}"/>
          </ac:picMkLst>
        </pc:picChg>
        <pc:picChg chg="add mod">
          <ac:chgData name="Bright Augustino" userId="45a3e76e38ff3bf4" providerId="LiveId" clId="{C0E00515-66B4-A04D-8600-41ADC43EFB4E}" dt="2022-12-10T08:58:48.483" v="1400" actId="14100"/>
          <ac:picMkLst>
            <pc:docMk/>
            <pc:sldMk cId="2230800923" sldId="286"/>
            <ac:picMk id="13" creationId="{A4BEBA81-7BCC-BC52-16E2-A69CE15DC9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oaichallenge.aiforgood.itu.int/match/matchitem/65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24" y="3600054"/>
            <a:ext cx="7436523" cy="90268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Solution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24" y="1357051"/>
            <a:ext cx="8068961" cy="1563086"/>
          </a:xfrm>
        </p:spPr>
        <p:txBody>
          <a:bodyPr/>
          <a:lstStyle/>
          <a:p>
            <a:r>
              <a:rPr lang="fr-FR" sz="4400" b="1" dirty="0"/>
              <a:t>2022 ITU GeoAI Location Mention Recognition Challenge Finale</a:t>
            </a:r>
            <a:endParaRPr lang="en-US" sz="4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0AB45E-4B1A-2DEE-B585-49C7EFDD629E}"/>
              </a:ext>
            </a:extLst>
          </p:cNvPr>
          <p:cNvSpPr txBox="1">
            <a:spLocks/>
          </p:cNvSpPr>
          <p:nvPr/>
        </p:nvSpPr>
        <p:spPr>
          <a:xfrm>
            <a:off x="2673179" y="5016842"/>
            <a:ext cx="7471719" cy="12603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0" dirty="0"/>
              <a:t>TEAM</a:t>
            </a:r>
            <a:r>
              <a:rPr lang="en-US" sz="7200" dirty="0"/>
              <a:t> 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INGENUITY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F763B5-2D3B-1FE4-315C-98DB5D13A26D}"/>
              </a:ext>
            </a:extLst>
          </p:cNvPr>
          <p:cNvSpPr/>
          <p:nvPr/>
        </p:nvSpPr>
        <p:spPr>
          <a:xfrm>
            <a:off x="516702" y="4841921"/>
            <a:ext cx="1783493" cy="17834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C507-EA39-48EE-58C3-23A6A01DF1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1243" y="5029200"/>
            <a:ext cx="1503837" cy="1460268"/>
          </a:xfrm>
          <a:prstGeom prst="rect">
            <a:avLst/>
          </a:prstGeom>
          <a:noFill/>
          <a:ln w="9525" cap="flat">
            <a:noFill/>
          </a:ln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0687D3-3C6E-A305-2D34-324ED24A0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3" t="24197" r="7785" b="23957"/>
          <a:stretch/>
        </p:blipFill>
        <p:spPr>
          <a:xfrm>
            <a:off x="784435" y="2387343"/>
            <a:ext cx="10368808" cy="358345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4E07D5C-350D-21BD-3D3D-F7A5EBC0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79" y="454111"/>
            <a:ext cx="10138940" cy="1547684"/>
          </a:xfrm>
        </p:spPr>
        <p:txBody>
          <a:bodyPr/>
          <a:lstStyle/>
          <a:p>
            <a:r>
              <a:rPr lang="en-US" dirty="0"/>
              <a:t>Location Mention Recognition (LMR)</a:t>
            </a:r>
            <a:br>
              <a:rPr lang="en-US" dirty="0"/>
            </a:br>
            <a:r>
              <a:rPr lang="en-US" b="0" dirty="0"/>
              <a:t>Diagrammatically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067" y="2508421"/>
            <a:ext cx="6245912" cy="144520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26625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18" y="319944"/>
            <a:ext cx="6500519" cy="952801"/>
          </a:xfrm>
        </p:spPr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8B7C8C-8574-40E5-0F8E-061986A2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18" y="1594402"/>
            <a:ext cx="9779182" cy="4440291"/>
          </a:xfrm>
        </p:spPr>
        <p:txBody>
          <a:bodyPr/>
          <a:lstStyle/>
          <a:p>
            <a:r>
              <a:rPr lang="en-US" sz="3600" b="1" dirty="0"/>
              <a:t>Spacy NLP library (Python)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 used </a:t>
            </a:r>
            <a:r>
              <a:rPr lang="en-US" sz="3200" b="1" dirty="0"/>
              <a:t>Spacy NLP tok2vec NER pipeline </a:t>
            </a:r>
            <a:r>
              <a:rPr lang="en-US" sz="3200" dirty="0"/>
              <a:t>to build our model which requires data to be in spacy format.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Input data</a:t>
            </a:r>
          </a:p>
          <a:p>
            <a:pPr lvl="1"/>
            <a:r>
              <a:rPr lang="en-US" sz="2800" dirty="0"/>
              <a:t>The</a:t>
            </a:r>
            <a:r>
              <a:rPr lang="en-US" sz="2800" b="1" dirty="0"/>
              <a:t> IDRISI Dataset </a:t>
            </a:r>
            <a:r>
              <a:rPr lang="en-US" sz="2800" dirty="0"/>
              <a:t>(Gold-random-json). Which totaled to around 13000 tweets.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668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31350" y="2843530"/>
            <a:ext cx="5703220" cy="678520"/>
          </a:xfrm>
        </p:spPr>
        <p:txBody>
          <a:bodyPr/>
          <a:lstStyle/>
          <a:p>
            <a:r>
              <a:rPr lang="en-US" sz="4000" dirty="0"/>
              <a:t>Solution HL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z="1050" smtClean="0"/>
              <a:t>12/12/2022</a:t>
            </a:fld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050" smtClean="0"/>
              <a:pPr/>
              <a:t>13</a:t>
            </a:fld>
            <a:endParaRPr lang="en-US" sz="10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EEB443-9692-9A6A-D8BC-D879659BA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6"/>
          <a:stretch/>
        </p:blipFill>
        <p:spPr>
          <a:xfrm>
            <a:off x="3481092" y="331180"/>
            <a:ext cx="7426903" cy="5976894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4C2E93B-0246-87DC-34A1-B4778505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53" y="1046198"/>
            <a:ext cx="2735658" cy="779205"/>
          </a:xfrm>
        </p:spPr>
        <p:txBody>
          <a:bodyPr/>
          <a:lstStyle/>
          <a:p>
            <a:pPr algn="ctr"/>
            <a:r>
              <a:rPr lang="en-US" sz="2000" dirty="0"/>
              <a:t>Data preparation &amp; preprocessing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F26C6B6-22C7-3BBD-DE60-CF474C9C21FA}"/>
              </a:ext>
            </a:extLst>
          </p:cNvPr>
          <p:cNvSpPr txBox="1">
            <a:spLocks/>
          </p:cNvSpPr>
          <p:nvPr/>
        </p:nvSpPr>
        <p:spPr>
          <a:xfrm>
            <a:off x="1119676" y="3261034"/>
            <a:ext cx="2100936" cy="779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Modelling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FB444F7-CF3B-85FF-4A0B-0C6D28D34E2A}"/>
              </a:ext>
            </a:extLst>
          </p:cNvPr>
          <p:cNvSpPr txBox="1">
            <a:spLocks/>
          </p:cNvSpPr>
          <p:nvPr/>
        </p:nvSpPr>
        <p:spPr>
          <a:xfrm>
            <a:off x="1119675" y="5313616"/>
            <a:ext cx="2100937" cy="779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48433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486" y="2508421"/>
            <a:ext cx="6931493" cy="144520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&amp; Results </a:t>
            </a:r>
          </a:p>
        </p:txBody>
      </p:sp>
    </p:spTree>
    <p:extLst>
      <p:ext uri="{BB962C8B-B14F-4D97-AF65-F5344CB8AC3E}">
        <p14:creationId xmlns:p14="http://schemas.microsoft.com/office/powerpoint/2010/main" val="268793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4769"/>
            <a:ext cx="10554730" cy="816403"/>
          </a:xfrm>
        </p:spPr>
        <p:txBody>
          <a:bodyPr/>
          <a:lstStyle/>
          <a:p>
            <a:r>
              <a:rPr lang="en-US" sz="4000" b="0" dirty="0"/>
              <a:t>Model Performance Per Event: Type-less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2C86C-16A8-4354-3A0F-236A746F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10" y="941172"/>
            <a:ext cx="9251220" cy="57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1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5366"/>
            <a:ext cx="10707351" cy="891017"/>
          </a:xfrm>
        </p:spPr>
        <p:txBody>
          <a:bodyPr/>
          <a:lstStyle/>
          <a:p>
            <a:r>
              <a:rPr lang="en-US" dirty="0"/>
              <a:t>Results – </a:t>
            </a:r>
            <a:r>
              <a:rPr lang="en-US" sz="3600" b="0" dirty="0"/>
              <a:t>Overall Performance Comparison So Far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8B7C8C-8574-40E5-0F8E-061986A2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587640"/>
            <a:ext cx="9779182" cy="4692579"/>
          </a:xfrm>
        </p:spPr>
        <p:txBody>
          <a:bodyPr/>
          <a:lstStyle/>
          <a:p>
            <a:endParaRPr lang="en-US" dirty="0"/>
          </a:p>
          <a:p>
            <a:endParaRPr lang="en-T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C1DCAB-7F9E-AAA4-3543-9811D124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11" y="1353725"/>
            <a:ext cx="8345673" cy="51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0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3E66-14AC-091D-7E32-41FE048ABDDB}"/>
              </a:ext>
            </a:extLst>
          </p:cNvPr>
          <p:cNvSpPr txBox="1">
            <a:spLocks/>
          </p:cNvSpPr>
          <p:nvPr/>
        </p:nvSpPr>
        <p:spPr>
          <a:xfrm>
            <a:off x="654907" y="2406652"/>
            <a:ext cx="10639167" cy="34504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Increase model performance. With various techniques,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Text Augmentation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Model Fine Tuning 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Make the solution available to public for testing in </a:t>
            </a:r>
            <a:r>
              <a:rPr lang="en-US" sz="3200" b="1" dirty="0"/>
              <a:t>web interface</a:t>
            </a:r>
            <a:r>
              <a:rPr lang="en-US" sz="3200" dirty="0"/>
              <a:t> and </a:t>
            </a:r>
            <a:r>
              <a:rPr lang="en-US" sz="3200" b="1" dirty="0"/>
              <a:t>API for developers</a:t>
            </a:r>
            <a:r>
              <a:rPr lang="en-US" sz="3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24F92D-7E3E-7CA7-1734-7B251C983D29}"/>
              </a:ext>
            </a:extLst>
          </p:cNvPr>
          <p:cNvSpPr txBox="1">
            <a:spLocks/>
          </p:cNvSpPr>
          <p:nvPr/>
        </p:nvSpPr>
        <p:spPr>
          <a:xfrm>
            <a:off x="932714" y="714632"/>
            <a:ext cx="7630517" cy="10992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 Forward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729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FB36490-F23B-5D0D-E77B-EC945BC66AFB}"/>
              </a:ext>
            </a:extLst>
          </p:cNvPr>
          <p:cNvSpPr/>
          <p:nvPr/>
        </p:nvSpPr>
        <p:spPr>
          <a:xfrm>
            <a:off x="4149811" y="1670160"/>
            <a:ext cx="3892378" cy="3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983" y="2948475"/>
            <a:ext cx="3705206" cy="102625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5302AA28-0D5E-068E-EEA3-B5B2303258B2}"/>
              </a:ext>
            </a:extLst>
          </p:cNvPr>
          <p:cNvSpPr txBox="1">
            <a:spLocks/>
          </p:cNvSpPr>
          <p:nvPr/>
        </p:nvSpPr>
        <p:spPr>
          <a:xfrm>
            <a:off x="477732" y="2100457"/>
            <a:ext cx="3089141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Bright Augustino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5262A44-F620-8C76-D2F3-C23F79CFE6F8}"/>
              </a:ext>
            </a:extLst>
          </p:cNvPr>
          <p:cNvSpPr txBox="1">
            <a:spLocks/>
          </p:cNvSpPr>
          <p:nvPr/>
        </p:nvSpPr>
        <p:spPr>
          <a:xfrm>
            <a:off x="527160" y="2488954"/>
            <a:ext cx="3527897" cy="7769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+255 682 868 891</a:t>
            </a:r>
          </a:p>
          <a:p>
            <a:pPr marL="0" indent="0">
              <a:buNone/>
            </a:pPr>
            <a:r>
              <a:rPr lang="en-US" sz="1600" dirty="0"/>
              <a:t>augustinobright@gmail.com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EA98D293-A676-45CF-195D-D29ED8BACD89}"/>
              </a:ext>
            </a:extLst>
          </p:cNvPr>
          <p:cNvSpPr txBox="1">
            <a:spLocks/>
          </p:cNvSpPr>
          <p:nvPr/>
        </p:nvSpPr>
        <p:spPr>
          <a:xfrm>
            <a:off x="401475" y="1235193"/>
            <a:ext cx="3241653" cy="626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accent1"/>
                </a:solidFill>
              </a:rPr>
              <a:t>Team Contacts</a:t>
            </a:r>
          </a:p>
        </p:txBody>
      </p:sp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994A604B-33F0-8F67-B8F5-1D8B29D4D309}"/>
              </a:ext>
            </a:extLst>
          </p:cNvPr>
          <p:cNvSpPr txBox="1">
            <a:spLocks/>
          </p:cNvSpPr>
          <p:nvPr/>
        </p:nvSpPr>
        <p:spPr>
          <a:xfrm>
            <a:off x="413832" y="3505138"/>
            <a:ext cx="3089141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Innocent Charles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9261CC-647B-BCB2-1939-1D73071BD33D}"/>
              </a:ext>
            </a:extLst>
          </p:cNvPr>
          <p:cNvSpPr txBox="1">
            <a:spLocks/>
          </p:cNvSpPr>
          <p:nvPr/>
        </p:nvSpPr>
        <p:spPr>
          <a:xfrm>
            <a:off x="438546" y="3893635"/>
            <a:ext cx="3527897" cy="7769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+255 738 095 412</a:t>
            </a:r>
          </a:p>
          <a:p>
            <a:pPr marL="0" indent="0">
              <a:buNone/>
            </a:pPr>
            <a:r>
              <a:rPr lang="en-US" sz="1600" dirty="0"/>
              <a:t>innocentcharles217@gmail.com</a:t>
            </a:r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7CF1806C-EF83-5BC9-A60E-FD68CAAC0E7F}"/>
              </a:ext>
            </a:extLst>
          </p:cNvPr>
          <p:cNvSpPr txBox="1">
            <a:spLocks/>
          </p:cNvSpPr>
          <p:nvPr/>
        </p:nvSpPr>
        <p:spPr>
          <a:xfrm>
            <a:off x="477732" y="5082814"/>
            <a:ext cx="3089141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Ndabuye S. Gideon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899B66B-547D-093C-2EC6-464C7F86E9DC}"/>
              </a:ext>
            </a:extLst>
          </p:cNvPr>
          <p:cNvSpPr txBox="1">
            <a:spLocks/>
          </p:cNvSpPr>
          <p:nvPr/>
        </p:nvSpPr>
        <p:spPr>
          <a:xfrm>
            <a:off x="527160" y="5471311"/>
            <a:ext cx="3527897" cy="7769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+255 657 896 922</a:t>
            </a:r>
          </a:p>
          <a:p>
            <a:pPr marL="0" indent="0">
              <a:buNone/>
            </a:pPr>
            <a:r>
              <a:rPr lang="en-US" sz="1600" dirty="0"/>
              <a:t>sndabuye@gmail.com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80B13F-C74B-169C-5242-D0340030749C}"/>
              </a:ext>
            </a:extLst>
          </p:cNvPr>
          <p:cNvSpPr txBox="1">
            <a:spLocks/>
          </p:cNvSpPr>
          <p:nvPr/>
        </p:nvSpPr>
        <p:spPr>
          <a:xfrm>
            <a:off x="1068638" y="418070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8CA7C6-309E-F8EA-2999-66440F5AFC7F}"/>
              </a:ext>
            </a:extLst>
          </p:cNvPr>
          <p:cNvSpPr txBox="1">
            <a:spLocks/>
          </p:cNvSpPr>
          <p:nvPr/>
        </p:nvSpPr>
        <p:spPr>
          <a:xfrm>
            <a:off x="1278704" y="2005111"/>
            <a:ext cx="7741728" cy="4136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Problem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Methodology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Evaluation &amp; 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Way Forward</a:t>
            </a:r>
          </a:p>
        </p:txBody>
      </p:sp>
    </p:spTree>
    <p:extLst>
      <p:ext uri="{BB962C8B-B14F-4D97-AF65-F5344CB8AC3E}">
        <p14:creationId xmlns:p14="http://schemas.microsoft.com/office/powerpoint/2010/main" val="32827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067" y="2508421"/>
            <a:ext cx="6245912" cy="144520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8FCFDE0-AF48-4A8C-EBFC-BCF08910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5997"/>
            <a:ext cx="5004486" cy="919242"/>
          </a:xfrm>
        </p:spPr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INGENUITY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50F141E-F285-8023-6F7E-FEB461C0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6BB3416B-9AE6-4940-21B9-9A2A43E810C1}"/>
              </a:ext>
            </a:extLst>
          </p:cNvPr>
          <p:cNvSpPr/>
          <p:nvPr/>
        </p:nvSpPr>
        <p:spPr>
          <a:xfrm>
            <a:off x="8357083" y="1597440"/>
            <a:ext cx="2930610" cy="2930400"/>
          </a:xfrm>
          <a:prstGeom prst="snip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Z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68620048-CBE4-137F-547A-B296679D3600}"/>
              </a:ext>
            </a:extLst>
          </p:cNvPr>
          <p:cNvSpPr txBox="1">
            <a:spLocks/>
          </p:cNvSpPr>
          <p:nvPr/>
        </p:nvSpPr>
        <p:spPr>
          <a:xfrm>
            <a:off x="8357083" y="4633592"/>
            <a:ext cx="3089141" cy="505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Ndabuye S. Gideon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24B152E3-346A-02AD-B8CA-8341CE86432B}"/>
              </a:ext>
            </a:extLst>
          </p:cNvPr>
          <p:cNvSpPr/>
          <p:nvPr/>
        </p:nvSpPr>
        <p:spPr>
          <a:xfrm>
            <a:off x="4508000" y="1614662"/>
            <a:ext cx="2930610" cy="2930610"/>
          </a:xfrm>
          <a:prstGeom prst="snip2Diag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Z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E0834859-202C-B607-C64C-EA75ED990C6F}"/>
              </a:ext>
            </a:extLst>
          </p:cNvPr>
          <p:cNvSpPr txBox="1">
            <a:spLocks/>
          </p:cNvSpPr>
          <p:nvPr/>
        </p:nvSpPr>
        <p:spPr>
          <a:xfrm>
            <a:off x="4508000" y="4633592"/>
            <a:ext cx="3089141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Innocent Charles</a:t>
            </a: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80037592-82F0-4EBF-9F2B-1C5790531F84}"/>
              </a:ext>
            </a:extLst>
          </p:cNvPr>
          <p:cNvSpPr/>
          <p:nvPr/>
        </p:nvSpPr>
        <p:spPr>
          <a:xfrm>
            <a:off x="477732" y="1614662"/>
            <a:ext cx="2930610" cy="2930610"/>
          </a:xfrm>
          <a:prstGeom prst="snip2Diag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Z"/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449CC8C5-BDF6-8535-5F51-FC5CE7181EC1}"/>
              </a:ext>
            </a:extLst>
          </p:cNvPr>
          <p:cNvSpPr txBox="1">
            <a:spLocks/>
          </p:cNvSpPr>
          <p:nvPr/>
        </p:nvSpPr>
        <p:spPr>
          <a:xfrm>
            <a:off x="500386" y="4633592"/>
            <a:ext cx="3089141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Bright Augustino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0684F34C-21F9-5EE2-A71E-E530DB480B0E}"/>
              </a:ext>
            </a:extLst>
          </p:cNvPr>
          <p:cNvSpPr txBox="1">
            <a:spLocks/>
          </p:cNvSpPr>
          <p:nvPr/>
        </p:nvSpPr>
        <p:spPr>
          <a:xfrm>
            <a:off x="477732" y="5297504"/>
            <a:ext cx="3527897" cy="1245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Expertise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AI &amp; ML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 Chain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D47220CE-AFBA-9546-72D1-A38EB8930909}"/>
              </a:ext>
            </a:extLst>
          </p:cNvPr>
          <p:cNvSpPr txBox="1">
            <a:spLocks/>
          </p:cNvSpPr>
          <p:nvPr/>
        </p:nvSpPr>
        <p:spPr>
          <a:xfrm>
            <a:off x="4470712" y="5297504"/>
            <a:ext cx="3527897" cy="13396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Expertise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AI &amp; ML</a:t>
            </a:r>
          </a:p>
          <a:p>
            <a:r>
              <a:rPr lang="en-US" sz="1600" dirty="0">
                <a:solidFill>
                  <a:schemeClr val="bg1"/>
                </a:solidFill>
              </a:rPr>
              <a:t>Software Engineering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ACE85B9-A6F6-C9F8-EBE7-9EB1CEB53840}"/>
              </a:ext>
            </a:extLst>
          </p:cNvPr>
          <p:cNvSpPr txBox="1">
            <a:spLocks/>
          </p:cNvSpPr>
          <p:nvPr/>
        </p:nvSpPr>
        <p:spPr>
          <a:xfrm>
            <a:off x="8357083" y="5260560"/>
            <a:ext cx="3527897" cy="13396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Expertise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AI/ML and Analytics</a:t>
            </a:r>
          </a:p>
          <a:p>
            <a:r>
              <a:rPr lang="en-US" sz="1600" dirty="0">
                <a:solidFill>
                  <a:schemeClr val="bg1"/>
                </a:solidFill>
              </a:rPr>
              <a:t>Cloud Solutions </a:t>
            </a: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7459D67-9169-1B8A-6008-12D5C585320B}"/>
              </a:ext>
            </a:extLst>
          </p:cNvPr>
          <p:cNvSpPr txBox="1">
            <a:spLocks/>
          </p:cNvSpPr>
          <p:nvPr/>
        </p:nvSpPr>
        <p:spPr>
          <a:xfrm>
            <a:off x="7173037" y="361948"/>
            <a:ext cx="5004486" cy="919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UNIVERSITY OF DODOMA – TANZANIA </a:t>
            </a:r>
          </a:p>
          <a:p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baseline="30000" dirty="0">
                <a:solidFill>
                  <a:schemeClr val="bg1"/>
                </a:solidFill>
              </a:rPr>
              <a:t>th</a:t>
            </a:r>
            <a:r>
              <a:rPr lang="en-US" sz="1800" dirty="0">
                <a:solidFill>
                  <a:schemeClr val="bg1"/>
                </a:solidFill>
              </a:rPr>
              <a:t> Years BSc. Software Engineering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17" y="714632"/>
            <a:ext cx="9779183" cy="853946"/>
          </a:xfrm>
        </p:spPr>
        <p:txBody>
          <a:bodyPr/>
          <a:lstStyle/>
          <a:p>
            <a:r>
              <a:rPr lang="en-US" dirty="0"/>
              <a:t>Motivation for Participation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3E66-14AC-091D-7E32-41FE048ABDDB}"/>
              </a:ext>
            </a:extLst>
          </p:cNvPr>
          <p:cNvSpPr txBox="1">
            <a:spLocks/>
          </p:cNvSpPr>
          <p:nvPr/>
        </p:nvSpPr>
        <p:spPr>
          <a:xfrm>
            <a:off x="654907" y="2406651"/>
            <a:ext cx="10639167" cy="37367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Chance to work on a very challenging problem that has a real-world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Potential to gain recognition and advance our careers by demonstrating our expertise.</a:t>
            </a:r>
          </a:p>
        </p:txBody>
      </p:sp>
    </p:spTree>
    <p:extLst>
      <p:ext uri="{BB962C8B-B14F-4D97-AF65-F5344CB8AC3E}">
        <p14:creationId xmlns:p14="http://schemas.microsoft.com/office/powerpoint/2010/main" val="112109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067" y="2508421"/>
            <a:ext cx="6245912" cy="144520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FA82B-E2F1-0A1E-050B-5FD5C6AB1E5D}"/>
              </a:ext>
            </a:extLst>
          </p:cNvPr>
          <p:cNvSpPr txBox="1"/>
          <p:nvPr/>
        </p:nvSpPr>
        <p:spPr>
          <a:xfrm>
            <a:off x="7012240" y="6203092"/>
            <a:ext cx="371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Source: ITU AI Challenge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275235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4E07D5C-350D-21BD-3D3D-F7A5EBC0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11" y="284205"/>
            <a:ext cx="10138940" cy="1462989"/>
          </a:xfrm>
        </p:spPr>
        <p:txBody>
          <a:bodyPr/>
          <a:lstStyle/>
          <a:p>
            <a:r>
              <a:rPr lang="en-US" dirty="0"/>
              <a:t>Location Mention Recognition from Social Media - Crisis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0B8E5CDB-6553-CC0A-4222-F083B35C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77" y="2225503"/>
            <a:ext cx="10032274" cy="35958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During disasters, Twitter messages carry critical information which can be helpful in various 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Locating of the disasters for respective authorities is one of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But due to high volume of tweets, manual extraction of locations is impractical.</a:t>
            </a:r>
          </a:p>
        </p:txBody>
      </p:sp>
    </p:spTree>
    <p:extLst>
      <p:ext uri="{BB962C8B-B14F-4D97-AF65-F5344CB8AC3E}">
        <p14:creationId xmlns:p14="http://schemas.microsoft.com/office/powerpoint/2010/main" val="292275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067" y="2508421"/>
            <a:ext cx="6245912" cy="144520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3731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4E07D5C-350D-21BD-3D3D-F7A5EBC0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79" y="454111"/>
            <a:ext cx="10138940" cy="1448830"/>
          </a:xfrm>
        </p:spPr>
        <p:txBody>
          <a:bodyPr/>
          <a:lstStyle/>
          <a:p>
            <a:r>
              <a:rPr lang="en-US" dirty="0"/>
              <a:t>Location Mention Recognition (LMR)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0B8E5CDB-6553-CC0A-4222-F083B35C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245" y="2088292"/>
            <a:ext cx="10032274" cy="39170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Development of automated system for Location Mention Recognition (LMR) from a stream of tweets during emergencies.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automatic system is anticipated to support the relief activities that are executed by response authorities during disasters.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7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811</TotalTime>
  <Words>367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Office Theme</vt:lpstr>
      <vt:lpstr>Solution Presentation</vt:lpstr>
      <vt:lpstr>PowerPoint Presentation</vt:lpstr>
      <vt:lpstr>Introduction</vt:lpstr>
      <vt:lpstr>TEAM INGENUITY</vt:lpstr>
      <vt:lpstr>Motivation for Participation</vt:lpstr>
      <vt:lpstr>Problem</vt:lpstr>
      <vt:lpstr>Location Mention Recognition from Social Media - Crisis</vt:lpstr>
      <vt:lpstr>Objective</vt:lpstr>
      <vt:lpstr>Location Mention Recognition (LMR) System</vt:lpstr>
      <vt:lpstr>Location Mention Recognition (LMR) Diagrammatically</vt:lpstr>
      <vt:lpstr>Methodology</vt:lpstr>
      <vt:lpstr>Implementation Details</vt:lpstr>
      <vt:lpstr>Solution HL Architecture</vt:lpstr>
      <vt:lpstr>Evaluation &amp; Results </vt:lpstr>
      <vt:lpstr>Model Performance Per Event: Type-less</vt:lpstr>
      <vt:lpstr>Results – Overall Performance Comparison So Far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Presentation</dc:title>
  <dc:creator>Nadson Carliva</dc:creator>
  <cp:lastModifiedBy>Nadson Carliva</cp:lastModifiedBy>
  <cp:revision>21</cp:revision>
  <dcterms:created xsi:type="dcterms:W3CDTF">2022-12-10T05:24:07Z</dcterms:created>
  <dcterms:modified xsi:type="dcterms:W3CDTF">2022-12-12T16:51:40Z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