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8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7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7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1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2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9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03A2C-DBCB-4730-897E-86C218D95B68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C761-E8D1-4019-97A9-EB79A22B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244" y="2921169"/>
            <a:ext cx="4651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SERVER</a:t>
            </a:r>
            <a:r>
              <a:rPr lang="ko-KR" altLang="en-US" sz="6000" dirty="0" smtClean="0"/>
              <a:t> 실행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1005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244" y="2921169"/>
            <a:ext cx="4651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CLIENT </a:t>
            </a:r>
            <a:r>
              <a:rPr lang="ko-KR" altLang="en-US" sz="6000" dirty="0" smtClean="0"/>
              <a:t>실행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2165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74" y="1514873"/>
            <a:ext cx="8775102" cy="45281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34140" y="3087759"/>
            <a:ext cx="3703982" cy="192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8305" y="902630"/>
            <a:ext cx="424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</a:t>
            </a:r>
            <a:r>
              <a:rPr lang="en-US" altLang="ko-KR" dirty="0" smtClean="0"/>
              <a:t>p2p_client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978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8305" y="902630"/>
            <a:ext cx="7335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</a:t>
            </a:r>
            <a:r>
              <a:rPr lang="en-US" altLang="ko-KR" dirty="0" smtClean="0"/>
              <a:t>etup.py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aiortc</a:t>
            </a:r>
            <a:r>
              <a:rPr lang="en-US" altLang="ko-KR" dirty="0" smtClean="0"/>
              <a:t> Windows </a:t>
            </a:r>
            <a:r>
              <a:rPr lang="ko-KR" altLang="en-US" dirty="0" smtClean="0"/>
              <a:t>버전 </a:t>
            </a:r>
            <a:r>
              <a:rPr lang="ko-KR" altLang="en-US" dirty="0" smtClean="0"/>
              <a:t>사용을 위한 설치 파일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python setup.py install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requirements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pip install -r requirements.txt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63" y="2502188"/>
            <a:ext cx="8695838" cy="42299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34749" y="5877342"/>
            <a:ext cx="4631634" cy="34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16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8305" y="902630"/>
            <a:ext cx="734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설정 파일 수정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c</a:t>
            </a:r>
            <a:r>
              <a:rPr lang="en-US" altLang="ko-KR" dirty="0" smtClean="0"/>
              <a:t>onfig.py </a:t>
            </a:r>
            <a:r>
              <a:rPr lang="ko-KR" altLang="en-US" dirty="0" smtClean="0"/>
              <a:t>파일은 클라이언트 설정 파일이다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Editor </a:t>
            </a:r>
            <a:r>
              <a:rPr lang="ko-KR" altLang="en-US" dirty="0" smtClean="0"/>
              <a:t>프로그램으로 열고 수정한다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28" y="2142168"/>
            <a:ext cx="8929163" cy="43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8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8305" y="902630"/>
            <a:ext cx="29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설정 파일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926"/>
          <a:stretch/>
        </p:blipFill>
        <p:spPr>
          <a:xfrm>
            <a:off x="4530439" y="1087296"/>
            <a:ext cx="6923352" cy="51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0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1105" y="783360"/>
            <a:ext cx="11483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실행 명령어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채널 생성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client.py -id=seeder -connection=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-owner=true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실행 명령어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채널 참가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client.py -connection=</a:t>
            </a:r>
            <a:r>
              <a:rPr lang="en-US" altLang="ko-KR" dirty="0" err="1" smtClean="0"/>
              <a:t>tcp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필수 항목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-connection=[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rtc</a:t>
            </a:r>
            <a:r>
              <a:rPr lang="en-US" altLang="ko-KR" dirty="0" smtClean="0"/>
              <a:t>]   =&gt;</a:t>
            </a:r>
            <a:r>
              <a:rPr lang="ko-KR" altLang="en-US" dirty="0" smtClean="0"/>
              <a:t> 연결 </a:t>
            </a:r>
            <a:r>
              <a:rPr lang="ko-KR" altLang="en-US" dirty="0" err="1" smtClean="0"/>
              <a:t>방식를</a:t>
            </a:r>
            <a:r>
              <a:rPr lang="ko-KR" altLang="en-US" dirty="0" smtClean="0"/>
              <a:t> 설정한다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필수 항목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선택 항목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-id=[</a:t>
            </a:r>
            <a:r>
              <a:rPr lang="en-US" altLang="ko-KR" dirty="0" err="1" smtClean="0"/>
              <a:t>peer_id</a:t>
            </a:r>
            <a:r>
              <a:rPr lang="en-US" altLang="ko-KR" dirty="0" smtClean="0"/>
              <a:t>]   =&gt; Peer ID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 (Optional ,</a:t>
            </a:r>
            <a:r>
              <a:rPr lang="ko-KR" altLang="en-US" dirty="0" smtClean="0"/>
              <a:t>자동 생성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-password=[</a:t>
            </a:r>
            <a:r>
              <a:rPr lang="en-US" altLang="ko-KR" dirty="0" err="1" smtClean="0"/>
              <a:t>auth_password</a:t>
            </a:r>
            <a:r>
              <a:rPr lang="en-US" altLang="ko-KR" dirty="0" smtClean="0"/>
              <a:t>]   =&gt; Peer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Password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 (Optional , </a:t>
            </a:r>
            <a:r>
              <a:rPr lang="ko-KR" altLang="en-US" dirty="0" smtClean="0"/>
              <a:t>자동 생성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-owner=[true, false]   =&gt; </a:t>
            </a:r>
            <a:r>
              <a:rPr lang="ko-KR" altLang="en-US" dirty="0" smtClean="0"/>
              <a:t>채널 생성을 요청한다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(Optional , Default=False)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-overlay=[</a:t>
            </a:r>
            <a:r>
              <a:rPr lang="en-US" altLang="ko-KR" dirty="0" err="1" smtClean="0"/>
              <a:t>overlay_id</a:t>
            </a:r>
            <a:r>
              <a:rPr lang="en-US" altLang="ko-KR" dirty="0" smtClean="0"/>
              <a:t>]   =&gt; </a:t>
            </a:r>
            <a:r>
              <a:rPr lang="ko-KR" altLang="en-US" dirty="0" smtClean="0"/>
              <a:t>참가할 </a:t>
            </a:r>
            <a:r>
              <a:rPr lang="en-US" altLang="ko-KR" dirty="0" smtClean="0"/>
              <a:t>Overlay ID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(Optional , Default=</a:t>
            </a:r>
            <a:r>
              <a:rPr lang="ko-KR" altLang="en-US" dirty="0" smtClean="0"/>
              <a:t>최근 생성된 채널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-title=[</a:t>
            </a:r>
            <a:r>
              <a:rPr lang="en-US" altLang="ko-KR" dirty="0" smtClean="0"/>
              <a:t>title</a:t>
            </a:r>
            <a:r>
              <a:rPr lang="en-US" altLang="ko-KR" dirty="0" smtClean="0"/>
              <a:t>]   =&gt; </a:t>
            </a:r>
            <a:r>
              <a:rPr lang="ko-KR" altLang="en-US" dirty="0" smtClean="0"/>
              <a:t>채널 타이틀을 설정한다</a:t>
            </a:r>
            <a:r>
              <a:rPr lang="en-US" altLang="ko-KR" dirty="0" smtClean="0"/>
              <a:t>. (Optional , Default=No Title)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=[description]   =&gt; </a:t>
            </a:r>
            <a:r>
              <a:rPr lang="ko-KR" altLang="en-US" dirty="0" smtClean="0"/>
              <a:t>채널 설명을 설정한다</a:t>
            </a:r>
            <a:r>
              <a:rPr lang="en-US" altLang="ko-KR" dirty="0" smtClean="0"/>
              <a:t>. (Optional , Default=Description)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-admin-key=[</a:t>
            </a:r>
            <a:r>
              <a:rPr lang="en-US" altLang="ko-KR" dirty="0" err="1" smtClean="0"/>
              <a:t>admin_key</a:t>
            </a:r>
            <a:r>
              <a:rPr lang="en-US" altLang="ko-KR" dirty="0" smtClean="0"/>
              <a:t>]   =&gt; </a:t>
            </a:r>
            <a:r>
              <a:rPr lang="ko-KR" altLang="en-US" dirty="0" smtClean="0"/>
              <a:t>채널 </a:t>
            </a:r>
            <a:r>
              <a:rPr lang="en-US" altLang="ko-KR" dirty="0" smtClean="0"/>
              <a:t>Admin Key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 (Optional , </a:t>
            </a:r>
            <a:r>
              <a:rPr lang="ko-KR" altLang="en-US" dirty="0" smtClean="0"/>
              <a:t>자동 생성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-type=[open, closed]   =&gt; </a:t>
            </a:r>
            <a:r>
              <a:rPr lang="ko-KR" altLang="en-US" dirty="0" smtClean="0"/>
              <a:t>채널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Type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 (Optional , Default=open)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-access-key=[</a:t>
            </a:r>
            <a:r>
              <a:rPr lang="en-US" altLang="ko-KR" dirty="0" err="1" smtClean="0"/>
              <a:t>access_key</a:t>
            </a:r>
            <a:r>
              <a:rPr lang="en-US" altLang="ko-KR" dirty="0" smtClean="0"/>
              <a:t>]   =&gt; </a:t>
            </a:r>
            <a:r>
              <a:rPr lang="ko-KR" altLang="en-US" dirty="0" smtClean="0"/>
              <a:t>채널 </a:t>
            </a:r>
            <a:r>
              <a:rPr lang="en-US" altLang="ko-KR" dirty="0" smtClean="0"/>
              <a:t>Access Key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 (Optional , Default=</a:t>
            </a:r>
            <a:r>
              <a:rPr lang="en-US" altLang="ko-KR" dirty="0" err="1" smtClean="0"/>
              <a:t>etri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채널의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Type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closed </a:t>
            </a:r>
            <a:r>
              <a:rPr lang="ko-KR" altLang="en-US" dirty="0" smtClean="0"/>
              <a:t>일 경우에만 유효함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채널 생성 및 참가 시 사용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02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8305" y="902630"/>
            <a:ext cx="734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정상적으로 실행되면 아래와 같이 출력된다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채널 생성 요청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1" y="1514873"/>
            <a:ext cx="9071527" cy="473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8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8305" y="902630"/>
            <a:ext cx="734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(</a:t>
            </a:r>
            <a:r>
              <a:rPr lang="ko-KR" altLang="en-US" dirty="0" smtClean="0"/>
              <a:t>실행 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입력이 잘못된 경우 아래와 같이 출력되고 종료된다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98" y="1514873"/>
            <a:ext cx="9318451" cy="4868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30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74" y="1514873"/>
            <a:ext cx="8775102" cy="45281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20888" y="2749829"/>
            <a:ext cx="3703982" cy="192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8305" y="902630"/>
            <a:ext cx="424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homp_server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734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8305" y="902630"/>
            <a:ext cx="424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requirements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pip install -r requirements.txt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89" y="1791872"/>
            <a:ext cx="8634943" cy="42002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3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8305" y="902630"/>
            <a:ext cx="734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설정 파일 수정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c</a:t>
            </a:r>
            <a:r>
              <a:rPr lang="en-US" altLang="ko-KR" dirty="0" smtClean="0"/>
              <a:t>onfig.py </a:t>
            </a:r>
            <a:r>
              <a:rPr lang="ko-KR" altLang="en-US" dirty="0" smtClean="0"/>
              <a:t>파일은 서버 설정 파일이다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Editor </a:t>
            </a:r>
            <a:r>
              <a:rPr lang="ko-KR" altLang="en-US" dirty="0" smtClean="0"/>
              <a:t>프로그램으로 열고 수정한다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13" y="1791872"/>
            <a:ext cx="9285347" cy="4516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38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8305" y="902630"/>
            <a:ext cx="29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설정 파일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13" y="401301"/>
            <a:ext cx="6239116" cy="63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8305" y="902630"/>
            <a:ext cx="7349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실행 명령어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__init__.py –prod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정상적으로 실행되면 아래와 같이 출력된다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17" y="2233958"/>
            <a:ext cx="8580989" cy="4483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6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8305" y="902630"/>
            <a:ext cx="734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실행 창에는 간단한 로그 메시지가 출력된다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34" y="1514873"/>
            <a:ext cx="9402625" cy="4912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17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8304" y="902630"/>
            <a:ext cx="97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브라우저에서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IP]:[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PORT]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127.0.0.1:8081) </a:t>
            </a:r>
            <a:r>
              <a:rPr lang="ko-KR" altLang="en-US" dirty="0" smtClean="0"/>
              <a:t>로 접속하면 서버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가 출력된다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30" y="1271962"/>
            <a:ext cx="9589143" cy="54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3095" y="29038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" y="746872"/>
            <a:ext cx="10507373" cy="5937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8140" y="1954697"/>
            <a:ext cx="3014869" cy="1292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91338" y="1699983"/>
            <a:ext cx="318053" cy="295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059" y="2825166"/>
            <a:ext cx="318053" cy="295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099892" y="270520"/>
            <a:ext cx="2073965" cy="706400"/>
          </a:xfrm>
          <a:prstGeom prst="wedgeRectCallout">
            <a:avLst>
              <a:gd name="adj1" fmla="val -63871"/>
              <a:gd name="adj2" fmla="val 16333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채널 목록 갱신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수동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자동 갱신됨</a:t>
            </a:r>
            <a:endParaRPr lang="ko-KR" altLang="en-US" sz="1400" dirty="0"/>
          </a:p>
        </p:txBody>
      </p:sp>
      <p:sp>
        <p:nvSpPr>
          <p:cNvPr id="12" name="사각형 설명선 11"/>
          <p:cNvSpPr/>
          <p:nvPr/>
        </p:nvSpPr>
        <p:spPr>
          <a:xfrm>
            <a:off x="583095" y="843713"/>
            <a:ext cx="2551044" cy="785550"/>
          </a:xfrm>
          <a:prstGeom prst="wedgeRectCallout">
            <a:avLst>
              <a:gd name="adj1" fmla="val 23982"/>
              <a:gd name="adj2" fmla="val 12178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채널 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타이틀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클릭하면 화면에 출력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002159" y="1680763"/>
            <a:ext cx="7142919" cy="473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7669698" y="979477"/>
            <a:ext cx="2660372" cy="785550"/>
          </a:xfrm>
          <a:prstGeom prst="wedgeRectCallout">
            <a:avLst>
              <a:gd name="adj1" fmla="val -57576"/>
              <a:gd name="adj2" fmla="val 168178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연결 상태 확인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Peer Report </a:t>
            </a:r>
            <a:r>
              <a:rPr lang="ko-KR" altLang="en-US" sz="1400" dirty="0" smtClean="0"/>
              <a:t>수신 시 갱신</a:t>
            </a:r>
            <a:endParaRPr lang="ko-KR" altLang="en-US" sz="1400" dirty="0"/>
          </a:p>
        </p:txBody>
      </p:sp>
      <p:sp>
        <p:nvSpPr>
          <p:cNvPr id="15" name="사각형 설명선 14"/>
          <p:cNvSpPr/>
          <p:nvPr/>
        </p:nvSpPr>
        <p:spPr>
          <a:xfrm>
            <a:off x="3909391" y="1954697"/>
            <a:ext cx="1517374" cy="456485"/>
          </a:xfrm>
          <a:prstGeom prst="wedgeRectCallout">
            <a:avLst>
              <a:gd name="adj1" fmla="val -63871"/>
              <a:gd name="adj2" fmla="val 16333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해당 채널 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064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416</Words>
  <Application>Microsoft Office PowerPoint</Application>
  <PresentationFormat>와이드스크린</PresentationFormat>
  <Paragraphs>69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jhkim</dc:creator>
  <cp:lastModifiedBy>jhkim</cp:lastModifiedBy>
  <cp:revision>9</cp:revision>
  <dcterms:created xsi:type="dcterms:W3CDTF">2019-11-04T11:34:04Z</dcterms:created>
  <dcterms:modified xsi:type="dcterms:W3CDTF">2019-11-04T13:10:14Z</dcterms:modified>
</cp:coreProperties>
</file>