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328" r:id="rId2"/>
    <p:sldId id="26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93" r:id="rId13"/>
    <p:sldId id="301" r:id="rId14"/>
    <p:sldId id="363" r:id="rId15"/>
    <p:sldId id="364" r:id="rId16"/>
    <p:sldId id="305" r:id="rId17"/>
    <p:sldId id="365" r:id="rId18"/>
    <p:sldId id="366" r:id="rId19"/>
    <p:sldId id="308" r:id="rId20"/>
    <p:sldId id="389" r:id="rId21"/>
    <p:sldId id="390" r:id="rId22"/>
    <p:sldId id="307" r:id="rId23"/>
    <p:sldId id="379" r:id="rId24"/>
    <p:sldId id="380" r:id="rId25"/>
    <p:sldId id="335" r:id="rId26"/>
    <p:sldId id="391" r:id="rId27"/>
    <p:sldId id="392" r:id="rId28"/>
    <p:sldId id="309" r:id="rId29"/>
    <p:sldId id="383" r:id="rId30"/>
    <p:sldId id="384" r:id="rId31"/>
    <p:sldId id="336" r:id="rId32"/>
    <p:sldId id="385" r:id="rId33"/>
    <p:sldId id="386" r:id="rId34"/>
    <p:sldId id="310" r:id="rId35"/>
    <p:sldId id="387" r:id="rId36"/>
    <p:sldId id="388" r:id="rId37"/>
    <p:sldId id="394" r:id="rId38"/>
    <p:sldId id="395" r:id="rId39"/>
    <p:sldId id="414" r:id="rId40"/>
    <p:sldId id="317" r:id="rId41"/>
    <p:sldId id="396" r:id="rId42"/>
    <p:sldId id="397" r:id="rId43"/>
    <p:sldId id="319" r:id="rId44"/>
    <p:sldId id="398" r:id="rId45"/>
    <p:sldId id="399" r:id="rId46"/>
    <p:sldId id="320" r:id="rId47"/>
    <p:sldId id="400" r:id="rId48"/>
    <p:sldId id="401" r:id="rId49"/>
    <p:sldId id="321" r:id="rId50"/>
    <p:sldId id="402" r:id="rId51"/>
    <p:sldId id="403" r:id="rId52"/>
    <p:sldId id="410" r:id="rId53"/>
    <p:sldId id="411" r:id="rId54"/>
    <p:sldId id="324" r:id="rId55"/>
    <p:sldId id="404" r:id="rId56"/>
    <p:sldId id="405" r:id="rId57"/>
    <p:sldId id="325" r:id="rId58"/>
    <p:sldId id="406" r:id="rId59"/>
    <p:sldId id="407" r:id="rId60"/>
    <p:sldId id="326" r:id="rId61"/>
    <p:sldId id="408" r:id="rId62"/>
    <p:sldId id="409" r:id="rId63"/>
    <p:sldId id="424" r:id="rId64"/>
    <p:sldId id="425" r:id="rId65"/>
    <p:sldId id="426" r:id="rId66"/>
    <p:sldId id="340" r:id="rId67"/>
    <p:sldId id="341" r:id="rId68"/>
    <p:sldId id="342" r:id="rId69"/>
    <p:sldId id="343" r:id="rId70"/>
    <p:sldId id="344" r:id="rId71"/>
    <p:sldId id="422" r:id="rId72"/>
    <p:sldId id="345" r:id="rId73"/>
    <p:sldId id="346" r:id="rId74"/>
    <p:sldId id="347" r:id="rId75"/>
    <p:sldId id="416" r:id="rId76"/>
    <p:sldId id="417" r:id="rId77"/>
    <p:sldId id="418" r:id="rId78"/>
    <p:sldId id="419" r:id="rId79"/>
    <p:sldId id="420" r:id="rId80"/>
    <p:sldId id="423" r:id="rId81"/>
    <p:sldId id="348" r:id="rId82"/>
    <p:sldId id="349" r:id="rId83"/>
    <p:sldId id="350" r:id="rId84"/>
    <p:sldId id="351" r:id="rId85"/>
    <p:sldId id="352" r:id="rId86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욱 현" initials="욱현" lastIdx="1" clrIdx="0">
    <p:extLst>
      <p:ext uri="{19B8F6BF-5375-455C-9EA6-DF929625EA0E}">
        <p15:presenceInfo xmlns:p15="http://schemas.microsoft.com/office/powerpoint/2012/main" userId="1062d538acdb96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4" autoAdjust="0"/>
    <p:restoredTop sz="95969"/>
  </p:normalViewPr>
  <p:slideViewPr>
    <p:cSldViewPr snapToGrid="0">
      <p:cViewPr varScale="1">
        <p:scale>
          <a:sx n="119" d="100"/>
          <a:sy n="119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0AE4-FD84-B94C-BBF5-4E6035C4285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6C44F-E615-194B-B2CF-3EF9D2BC2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8AF8F-33BB-45BA-AB78-BE446C688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F3961-4C77-40DE-BAA0-6F4DD43A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35394-6D2A-48DC-83AA-576DAC34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8B30A-41D6-4397-8F3F-22A4EE5C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259DD-575A-435F-9BBA-75D73416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8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6AF0-73CC-44F9-8B8F-644ABDED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EAEE3-53A3-4C62-938B-DBF5C8D0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04FAE-1DF0-4644-BA1B-AFFCC058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60B1A-F95B-4680-AFBD-724720E2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07ADA-F897-4F28-AAB4-0AA8437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A92F2-750A-4BA7-9B79-C3CE32365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132E6-34DA-40DC-8737-A428D0C5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FF4A-9D8A-4AEB-85AF-1D32B4A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7533A-C732-4473-A09A-96A88043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0303D-04B3-46E9-B346-B54BBA33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B9CB-99DE-4F3C-897C-BD5B9179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18256"/>
            <a:ext cx="1139952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E3DA7-7769-4676-8109-7D72D9AE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6" y="908304"/>
            <a:ext cx="11399520" cy="52686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28B18-7F1C-45FB-9DF5-5A1FB226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40FC8-DE6D-42B9-9AD6-F30572F3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F8879-24F0-4DCB-9847-AAB1DC58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F2047-0E0D-4FB6-9BEF-2F3F9C0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E6CD5-FBF5-4B4A-B149-624FD0C6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B869B-4AB1-472B-8920-FA15AF8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D407-5517-4FFE-859A-BFAE2FA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70E47-A8C1-44F8-98BD-86559842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37635-C2A8-4E21-8FE8-B7071311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16E7B-BF96-446C-8E66-C798E464C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0D776-4F8D-4E32-B1D9-7F8C635D3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24885-1D8E-410F-A77C-DBD2EA98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25B56-11A9-4D6F-8158-DAE5A3A2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523F2-3C02-4FA1-A67D-7AE9DBFB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4F4B-D1A7-4B1F-A940-9EE54762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1B576-608E-4653-B888-03D2FF4B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44A5E-1628-4D63-B550-81DA7F0B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3BA0D-FFBF-46B7-849C-B1292CA0A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29B0A2-63F7-4841-83FD-474409BBB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E6275-43F3-471E-9A62-998B8BD3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28966-80AD-48CE-B924-A4D5E21C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870EC-CE19-4741-A740-1ACBF7C8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8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0828-C43A-464F-9518-D5265620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BB1E61-7BCF-40C7-A5BB-FEA09F10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7D4AB-04A6-49B1-B86D-9033CD71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4A404-A29D-4D7B-8430-0C0F08E6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25F92-7B75-4F87-8A76-B3D96A60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88A9E1-1577-44C3-AD99-E2BF859D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EBC71-99B8-4DC8-9B9B-134D2A96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20E06-34D9-4250-A980-059E7A01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D2C4B-0D9D-444A-B2A1-C46DD0FB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7289F-D7A1-4450-83A7-5DD524295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74371-5FFD-40A9-8945-06AC05C9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0241E-77A6-4A0F-9434-AE2A6F9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29FBE-93D1-4E18-A83A-88BCF8A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AC89B-37F6-4951-8211-09B16F32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10E118-A241-40A4-9278-C51647006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E02D2-EB83-40B9-AA81-F921C5CA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4AFF9-E794-4B6C-A7B2-319DA374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6A9CE-294F-4000-8ED8-C12C4B7A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276DF-4A78-4A47-933E-81727E78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5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52900-7E60-46BC-8E9B-84E57DDB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EC5E7-AD2D-4FE4-8E05-FBBC40CE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A8DF-5F90-445A-A5AC-AEE6DE25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7D23C-A52D-44D0-84A5-2DCC06C964A1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BA78D-5043-445E-9443-688B31EC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9863B-1364-4F6D-B578-E4A91A6E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4691-2FE3-41F9-920D-98CA5EC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General Overviews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6A74A-603C-4FD8-9DA3-2AA87006A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0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PEER_AUTH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972880"/>
              </p:ext>
            </p:extLst>
          </p:nvPr>
        </p:nvGraphicFramePr>
        <p:xfrm>
          <a:off x="1162050" y="972928"/>
          <a:ext cx="9353549" cy="308209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3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 Hybrid Overlay Management Protocol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C7EE-C8F1-4E7A-B66B-03DABB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38625"/>
            <a:ext cx="10515600" cy="1851025"/>
          </a:xfrm>
        </p:spPr>
        <p:txBody>
          <a:bodyPr>
            <a:normAutofit/>
          </a:bodyPr>
          <a:lstStyle/>
          <a:p>
            <a:r>
              <a:rPr lang="ko-KR" altLang="en-US" dirty="0"/>
              <a:t>이 프로토콜은 특정 </a:t>
            </a:r>
            <a:r>
              <a:rPr lang="ko-KR" altLang="en-US" dirty="0" err="1"/>
              <a:t>오버레이</a:t>
            </a:r>
            <a:r>
              <a:rPr lang="ko-KR" altLang="en-US" dirty="0"/>
              <a:t> 네트워크의 특성정보와 참여하고 있는 피어 목록을 제공하는 것을 주 목적으로 한다</a:t>
            </a:r>
            <a:r>
              <a:rPr lang="en-US" altLang="ko-KR" dirty="0"/>
              <a:t>. HTTP REST </a:t>
            </a:r>
            <a:r>
              <a:rPr lang="ko-KR" altLang="en-US" dirty="0"/>
              <a:t>방식을 이용하며</a:t>
            </a:r>
            <a:r>
              <a:rPr lang="en-US" altLang="ko-KR" dirty="0"/>
              <a:t>, HTTP Body</a:t>
            </a:r>
            <a:r>
              <a:rPr lang="ko-KR" altLang="en-US" dirty="0"/>
              <a:t>에는 </a:t>
            </a:r>
            <a:r>
              <a:rPr lang="en-US" altLang="ko-KR" dirty="0"/>
              <a:t>JSON </a:t>
            </a:r>
            <a:r>
              <a:rPr lang="ko-KR" altLang="en-US" dirty="0"/>
              <a:t>형태의 </a:t>
            </a:r>
            <a:r>
              <a:rPr lang="ko-KR" altLang="en-US" dirty="0" err="1"/>
              <a:t>콘텐츠가</a:t>
            </a:r>
            <a:r>
              <a:rPr lang="ko-KR" altLang="en-US" dirty="0"/>
              <a:t> 포함되어 사용된다</a:t>
            </a:r>
            <a:r>
              <a:rPr lang="en-US" altLang="ko-KR" dirty="0"/>
              <a:t>. </a:t>
            </a:r>
            <a:r>
              <a:rPr lang="ko-KR" altLang="en-US" dirty="0"/>
              <a:t>이 프로토콜은 </a:t>
            </a:r>
            <a:r>
              <a:rPr lang="en-US" altLang="ko-KR" dirty="0" err="1"/>
              <a:t>HybridOverlayCreation</a:t>
            </a:r>
            <a:r>
              <a:rPr lang="en-US" altLang="ko-KR" dirty="0"/>
              <a:t>, </a:t>
            </a:r>
            <a:r>
              <a:rPr lang="en-US" altLang="ko-KR" dirty="0" err="1"/>
              <a:t>HybridOverlayQuery</a:t>
            </a:r>
            <a:r>
              <a:rPr lang="en-US" altLang="ko-KR" dirty="0"/>
              <a:t>, </a:t>
            </a:r>
            <a:r>
              <a:rPr lang="en-US" altLang="ko-KR" dirty="0" err="1"/>
              <a:t>HybridOverlayModification</a:t>
            </a:r>
            <a:r>
              <a:rPr lang="en-US" altLang="ko-KR" dirty="0"/>
              <a:t>, </a:t>
            </a:r>
            <a:r>
              <a:rPr lang="en-US" altLang="ko-KR" dirty="0" err="1"/>
              <a:t>HybridOverlayRemoval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Primitive</a:t>
            </a:r>
            <a:r>
              <a:rPr lang="ko-KR" altLang="en-US" dirty="0"/>
              <a:t>들로 구성된다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86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9F3B-1B00-4469-A27D-86817D93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HOMS Configuration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HOMS</a:t>
            </a:r>
            <a:r>
              <a:rPr lang="ko-KR" altLang="en-US" sz="1400" dirty="0"/>
              <a:t>의 동작을 위해 다음과 같은 설정정보를 유지하며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프로토콜의 동작을 위한 파라미터로 활용하도록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62073"/>
              </p:ext>
            </p:extLst>
          </p:nvPr>
        </p:nvGraphicFramePr>
        <p:xfrm>
          <a:off x="3228975" y="1974374"/>
          <a:ext cx="7772401" cy="4331178"/>
        </p:xfrm>
        <a:graphic>
          <a:graphicData uri="http://schemas.openxmlformats.org/drawingml/2006/table">
            <a:tbl>
              <a:tblPr/>
              <a:tblGrid>
                <a:gridCol w="228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39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기본값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INITIAL_ENTRYPOINT_POS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피어에게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피어목록을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전달할때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어느 순서에 있는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피어를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선택할지를 결정함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8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RECOVERY_ENTRYPOINT_POS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피어가 다시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피어목록을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요청할때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어느 순서에 있는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피어를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선택할지를 결정함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APPLY_PEER_CAPA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피어목록을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선택할 때 각 </a:t>
                      </a:r>
                      <a:r>
                        <a:rPr lang="ko-KR" altLang="en-US" sz="12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피어들의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현재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고려할지 여부에 대한 설정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무시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PEER_INFO_LIST_COUNT</a:t>
                      </a: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피어목록</a:t>
                      </a:r>
                      <a:r>
                        <a:rPr lang="ko-KR" altLang="en-US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392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28975" y="1974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0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HybridOverlayCreation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 생성 요청을 위하여 </a:t>
            </a:r>
            <a:r>
              <a:rPr lang="en-US" altLang="ko-KR" sz="1100" dirty="0" err="1"/>
              <a:t>HybridOverlayCreation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type</a:t>
            </a:r>
            <a:r>
              <a:rPr lang="ko-KR" altLang="en-US" sz="1100" dirty="0"/>
              <a:t>은</a:t>
            </a:r>
            <a:r>
              <a:rPr lang="en-US" altLang="ko-KR" sz="1100" dirty="0"/>
              <a:t> ‘core’, sub-type</a:t>
            </a:r>
            <a:r>
              <a:rPr lang="ko-KR" altLang="en-US" sz="1100" dirty="0"/>
              <a:t>은 </a:t>
            </a:r>
            <a:r>
              <a:rPr lang="en-US" altLang="ko-KR" sz="1100" dirty="0"/>
              <a:t>‘tree’, owner-id</a:t>
            </a:r>
            <a:r>
              <a:rPr lang="ko-KR" altLang="en-US" sz="1100" dirty="0"/>
              <a:t>는 </a:t>
            </a:r>
            <a:r>
              <a:rPr lang="en-US" altLang="ko-KR" sz="1100" dirty="0"/>
              <a:t>‘core-peer</a:t>
            </a:r>
            <a:r>
              <a:rPr lang="ko-KR" altLang="en-US" sz="1100" dirty="0"/>
              <a:t>의 </a:t>
            </a:r>
            <a:r>
              <a:rPr lang="en-US" altLang="ko-KR" sz="1100" dirty="0"/>
              <a:t>id’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포함한다</a:t>
            </a:r>
            <a:r>
              <a:rPr lang="en-US" altLang="ko-KR" sz="1100" dirty="0"/>
              <a:t>. Title</a:t>
            </a:r>
            <a:r>
              <a:rPr lang="ko-KR" altLang="en-US" sz="1100" dirty="0"/>
              <a:t>과 </a:t>
            </a:r>
            <a:r>
              <a:rPr lang="en-US" altLang="ko-KR" sz="1100" dirty="0"/>
              <a:t>description</a:t>
            </a:r>
            <a:r>
              <a:rPr lang="ko-KR" altLang="en-US" sz="1100" dirty="0"/>
              <a:t>에는 </a:t>
            </a:r>
            <a:r>
              <a:rPr lang="ko-KR" altLang="en-US" sz="1100" dirty="0" err="1"/>
              <a:t>오버레이에서</a:t>
            </a:r>
            <a:r>
              <a:rPr lang="ko-KR" altLang="en-US" sz="1100" dirty="0"/>
              <a:t> 주로 전달될 </a:t>
            </a:r>
            <a:r>
              <a:rPr lang="ko-KR" altLang="en-US" sz="1100" dirty="0" err="1"/>
              <a:t>콘텐츠에</a:t>
            </a:r>
            <a:r>
              <a:rPr lang="ko-KR" altLang="en-US" sz="1100" dirty="0"/>
              <a:t> 대한 제목이나 설명에 대한 내용을 포함한다</a:t>
            </a:r>
            <a:r>
              <a:rPr lang="en-US" altLang="ko-KR" sz="1100" dirty="0"/>
              <a:t>. Expires</a:t>
            </a:r>
            <a:r>
              <a:rPr lang="ko-KR" altLang="en-US" sz="1100" dirty="0"/>
              <a:t>는 필요하면 값을 할당한다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Auth</a:t>
            </a:r>
            <a:r>
              <a:rPr lang="ko-KR" altLang="en-US" sz="1100" dirty="0"/>
              <a:t>에는 </a:t>
            </a:r>
            <a:r>
              <a:rPr lang="en-US" altLang="ko-KR" sz="1100" dirty="0"/>
              <a:t>closed/open</a:t>
            </a:r>
            <a:r>
              <a:rPr lang="ko-KR" altLang="en-US" sz="1100" dirty="0"/>
              <a:t> 여부</a:t>
            </a:r>
            <a:r>
              <a:rPr lang="en-US" altLang="ko-KR" sz="1100" dirty="0"/>
              <a:t>, admin-key, access-key, </a:t>
            </a:r>
            <a:r>
              <a:rPr lang="en-US" altLang="ko-KR" sz="1100" dirty="0" err="1"/>
              <a:t>peerlist</a:t>
            </a:r>
            <a:r>
              <a:rPr lang="en-US" altLang="ko-KR" sz="1100" dirty="0"/>
              <a:t> </a:t>
            </a:r>
            <a:r>
              <a:rPr lang="ko-KR" altLang="en-US" sz="1100" dirty="0"/>
              <a:t>값을 할당한다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HybridOverlayCreation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HybridOverlayCreation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을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요청한 </a:t>
            </a:r>
            <a:r>
              <a:rPr lang="en-US" altLang="ko-KR" sz="1100" dirty="0"/>
              <a:t>hybrid overlay network</a:t>
            </a:r>
            <a:r>
              <a:rPr lang="ko-KR" altLang="en-US" sz="1100" dirty="0"/>
              <a:t>에 대한 </a:t>
            </a:r>
            <a:r>
              <a:rPr lang="en-US" altLang="ko-KR" sz="1100" dirty="0"/>
              <a:t>OVERLAY_INFO</a:t>
            </a:r>
            <a:r>
              <a:rPr lang="ko-KR" altLang="en-US" sz="1100" dirty="0"/>
              <a:t>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HybridOverlayCreation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 </a:t>
            </a:r>
            <a:r>
              <a:rPr lang="en-US" altLang="ko-KR" sz="1100" dirty="0"/>
              <a:t>overlay-id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type, sub-type, owner-id, expires</a:t>
            </a:r>
            <a:r>
              <a:rPr lang="ko-KR" altLang="en-US" sz="1100" dirty="0"/>
              <a:t>는 반드시 포함하고</a:t>
            </a:r>
            <a:r>
              <a:rPr lang="en-US" altLang="ko-KR" sz="1100" dirty="0"/>
              <a:t>, status,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를 포함할 수도 있다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말풍선: 사각형 2">
            <a:extLst>
              <a:ext uri="{FF2B5EF4-FFF2-40B4-BE49-F238E27FC236}">
                <a16:creationId xmlns:a16="http://schemas.microsoft.com/office/drawing/2014/main" id="{8C96D9D1-5FE8-4BD4-A389-D42DDA35FF38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HybridOverlayCreation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7361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오버레이 네트워크를 생성하기 위한 </a:t>
            </a:r>
            <a:r>
              <a:rPr lang="en-US" altLang="ko-KR" sz="1400" dirty="0" smtClean="0"/>
              <a:t>primitive</a:t>
            </a:r>
            <a:r>
              <a:rPr lang="ko-KR" altLang="en-US" sz="1400" dirty="0" smtClean="0"/>
              <a:t>로써</a:t>
            </a:r>
            <a:r>
              <a:rPr lang="en-US" altLang="ko-KR" sz="1400" dirty="0"/>
              <a:t>, </a:t>
            </a:r>
            <a:r>
              <a:rPr lang="ko-KR" altLang="en-US" sz="1400" dirty="0"/>
              <a:t>아래와 같은 동작 절차를 가진다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64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HybridOverlayCreation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121"/>
              </p:ext>
            </p:extLst>
          </p:nvPr>
        </p:nvGraphicFramePr>
        <p:xfrm>
          <a:off x="371856" y="1044577"/>
          <a:ext cx="11399520" cy="4955111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1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kern="1200" dirty="0">
                          <a:effectLst/>
                        </a:rPr>
                        <a:t>HTTP</a:t>
                      </a:r>
                      <a:endParaRPr lang="en-US" sz="1400" b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METHOD</a:t>
                      </a:r>
                      <a:endParaRPr lang="en-US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POST</a:t>
                      </a:r>
                      <a:endParaRPr lang="en-US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URI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/homs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/>
                      </a:r>
                      <a:br>
                        <a:rPr lang="en-US" sz="1200" u="none" strike="noStrike" kern="1200" dirty="0">
                          <a:effectLst/>
                        </a:rPr>
                      </a:br>
                      <a:r>
                        <a:rPr lang="en-US" sz="1200" u="none" strike="noStrike" kern="1200" dirty="0">
                          <a:effectLst/>
                        </a:rPr>
                        <a:t>BODY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/>
                      </a:r>
                      <a:br>
                        <a:rPr lang="en-US" sz="1200" u="none" strike="noStrike" kern="1200" dirty="0">
                          <a:effectLst/>
                        </a:rPr>
                      </a:br>
                      <a:r>
                        <a:rPr lang="en-US" sz="1200" u="none" strike="noStrike" kern="1200" dirty="0">
                          <a:effectLst/>
                        </a:rPr>
                        <a:t>overlay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keyword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type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m/o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effectLst/>
                        </a:rPr>
                        <a:t>설명</a:t>
                      </a:r>
                      <a:endParaRPr lang="ko-KR" alt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title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string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type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string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sub-type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string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owner-id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string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expires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채널 유지를 위해 필요한 값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description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string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m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heartbeat-interval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피어간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보내는 </a:t>
                      </a:r>
                      <a:r>
                        <a:rPr lang="ko-KR" alt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주기 </a:t>
                      </a: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(Peer </a:t>
                      </a:r>
                      <a:r>
                        <a:rPr lang="ko-KR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간 연결 유지를 위한 값</a:t>
                      </a: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89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heartbeat-timeout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 timeout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값으로 이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시간동안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이 안 오면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connection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이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끊긴것으로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간주한다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이 값은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heartbeat-interval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값보다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배이상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커야 한다</a:t>
                      </a:r>
                      <a:r>
                        <a:rPr lang="en-US" altLang="ko-KR" sz="120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(Peer </a:t>
                      </a:r>
                      <a:r>
                        <a:rPr lang="ko-KR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간 연결 유지를 위한 값</a:t>
                      </a: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21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auth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OVERLAY_AUTH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effectLst/>
                        </a:rPr>
                        <a:t>m</a:t>
                      </a:r>
                      <a:endParaRPr lang="en-US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type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이 </a:t>
                      </a:r>
                      <a:r>
                        <a:rPr lang="en-US" sz="1200" u="none" strike="noStrike" kern="1200" dirty="0">
                          <a:effectLst/>
                        </a:rPr>
                        <a:t>open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일 경우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effectLst/>
                        </a:rPr>
                        <a:t>- </a:t>
                      </a:r>
                      <a:r>
                        <a:rPr lang="en-US" sz="1200" u="none" strike="noStrike" kern="1200" dirty="0" err="1">
                          <a:effectLst/>
                        </a:rPr>
                        <a:t>admin-key:m</a:t>
                      </a:r>
                      <a:endParaRPr lang="en-US" sz="1200" u="none" strike="noStrike" kern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/>
                      </a:r>
                      <a:br>
                        <a:rPr lang="en-US" sz="1200" u="none" strike="noStrike" kern="1200" dirty="0">
                          <a:effectLst/>
                        </a:rPr>
                      </a:br>
                      <a:r>
                        <a:rPr lang="en-US" sz="1200" u="none" strike="noStrike" kern="1200" dirty="0">
                          <a:effectLst/>
                        </a:rPr>
                        <a:t>type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이 </a:t>
                      </a:r>
                      <a:r>
                        <a:rPr lang="en-US" sz="1200" u="none" strike="noStrike" kern="1200" dirty="0">
                          <a:effectLst/>
                        </a:rPr>
                        <a:t>closed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일 경우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effectLst/>
                        </a:rPr>
                        <a:t>- </a:t>
                      </a:r>
                      <a:r>
                        <a:rPr lang="en-US" sz="1200" u="none" strike="noStrike" kern="1200" dirty="0" err="1">
                          <a:effectLst/>
                        </a:rPr>
                        <a:t>admin-key:m</a:t>
                      </a:r>
                      <a:endParaRPr lang="en-US" sz="1200" u="none" strike="noStrike" kern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effectLst/>
                        </a:rPr>
                        <a:t>- access-key, peer-list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중 하나만 </a:t>
                      </a:r>
                      <a:r>
                        <a:rPr lang="en-US" sz="1200" u="none" strike="noStrike" kern="1200" dirty="0">
                          <a:effectLst/>
                        </a:rPr>
                        <a:t>m, </a:t>
                      </a:r>
                      <a:r>
                        <a:rPr lang="ko-KR" altLang="en-US" sz="1200" u="none" strike="noStrike" kern="1200" dirty="0">
                          <a:effectLst/>
                        </a:rPr>
                        <a:t>나머지는 </a:t>
                      </a:r>
                      <a:r>
                        <a:rPr lang="en-US" sz="1200" u="none" strike="noStrike" kern="1200" dirty="0">
                          <a:effectLst/>
                        </a:rPr>
                        <a:t>optional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243" marR="29243" marT="29243" marB="2924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HybridOverlayCreation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71768"/>
              </p:ext>
            </p:extLst>
          </p:nvPr>
        </p:nvGraphicFramePr>
        <p:xfrm>
          <a:off x="371856" y="1044578"/>
          <a:ext cx="11172444" cy="539196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1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status(</a:t>
                      </a:r>
                      <a:r>
                        <a:rPr lang="ko-KR" alt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heartbeat-interval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heartbeat-timeout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7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Hybrid Overlay Network Query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대한 정보를 가져오기 위하여 </a:t>
            </a:r>
            <a:r>
              <a:rPr lang="en-US" altLang="ko-KR" sz="1100" dirty="0" err="1"/>
              <a:t>HybridOverlayQuery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 정보를 가져오기 원하는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, title, description</a:t>
            </a:r>
            <a:r>
              <a:rPr lang="ko-KR" altLang="en-US" sz="1100" dirty="0"/>
              <a:t>이 포함될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만약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파라메터가</a:t>
            </a:r>
            <a:r>
              <a:rPr lang="ko-KR" altLang="en-US" sz="1100" dirty="0"/>
              <a:t> 없으면</a:t>
            </a:r>
            <a:r>
              <a:rPr lang="en-US" altLang="ko-KR" sz="1100" dirty="0"/>
              <a:t>, HOMS</a:t>
            </a:r>
            <a:r>
              <a:rPr lang="ko-KR" altLang="en-US" sz="1100" dirty="0"/>
              <a:t>에서 관리하는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 </a:t>
            </a:r>
            <a:r>
              <a:rPr lang="ko-KR" altLang="en-US" sz="1100" dirty="0"/>
              <a:t>전체에 대한 정보를 가져온다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HybridOverlayQuery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HybridOverlayQuery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 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정보로 </a:t>
            </a:r>
            <a:r>
              <a:rPr lang="en-US" altLang="ko-KR" sz="1100" dirty="0"/>
              <a:t>OVERLAY_INFO</a:t>
            </a:r>
            <a:r>
              <a:rPr lang="ko-KR" altLang="en-US" sz="1100" dirty="0"/>
              <a:t>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HybridOverlayQuery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title, type, sub-type, owner-id, expires, status,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는 </a:t>
            </a:r>
            <a:r>
              <a:rPr lang="en-US" altLang="ko-KR" sz="1100" dirty="0"/>
              <a:t>‘closed/open’ </a:t>
            </a:r>
            <a:r>
              <a:rPr lang="ko-KR" altLang="en-US" sz="1100" dirty="0"/>
              <a:t>정보만 포함한다</a:t>
            </a:r>
            <a:r>
              <a:rPr lang="en-US" altLang="ko-KR" sz="1100" dirty="0"/>
              <a:t>. Description</a:t>
            </a:r>
            <a:r>
              <a:rPr lang="ko-KR" altLang="en-US" sz="1100" dirty="0"/>
              <a:t>이 포함될 수도 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HybridOverlayQuery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1D98D709-85D1-43E5-9698-2C86FE291DA4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327160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HybridOverlayQuery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85457"/>
              </p:ext>
            </p:extLst>
          </p:nvPr>
        </p:nvGraphicFramePr>
        <p:xfrm>
          <a:off x="371856" y="1044577"/>
          <a:ext cx="11399520" cy="24079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/homs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 Params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625" y="3816036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메시지는 바디가 없으므로</a:t>
            </a:r>
            <a:r>
              <a:rPr lang="en-US" altLang="ko-KR" dirty="0"/>
              <a:t>, URI Parameter </a:t>
            </a:r>
            <a:r>
              <a:rPr lang="ko-KR" altLang="en-US" dirty="0"/>
              <a:t>에 기재하도록 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2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HybridOverlayQuery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74308"/>
              </p:ext>
            </p:extLst>
          </p:nvPr>
        </p:nvGraphicFramePr>
        <p:xfrm>
          <a:off x="371856" y="1044578"/>
          <a:ext cx="11172444" cy="5209084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1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peerinfo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빼고 보냄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4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7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m(closed/open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11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HybridOverlayModification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대한 정보를 수정하기 위하여 </a:t>
            </a: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정보를 수정하기 원하는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와 수정 권한이 있는지를 알려주기 위하여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admin_key</a:t>
            </a:r>
            <a:r>
              <a:rPr lang="ko-KR" altLang="en-US" sz="1100" dirty="0"/>
              <a:t>를 반드시 포함한다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대한 정보 중 수정이 가능한 것으로는 </a:t>
            </a:r>
            <a:r>
              <a:rPr lang="en-US" altLang="ko-KR" sz="1100" dirty="0"/>
              <a:t>title, expires, description,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peerlist</a:t>
            </a:r>
            <a:r>
              <a:rPr lang="en-US" altLang="ko-KR" sz="1100" dirty="0"/>
              <a:t> </a:t>
            </a:r>
            <a:r>
              <a:rPr lang="ko-KR" altLang="en-US" sz="1100" dirty="0"/>
              <a:t>등이다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 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정보로 </a:t>
            </a:r>
            <a:r>
              <a:rPr lang="en-US" altLang="ko-KR" sz="1100" dirty="0"/>
              <a:t>OVERLAY_INFO</a:t>
            </a:r>
            <a:r>
              <a:rPr lang="ko-KR" altLang="en-US" sz="1100" dirty="0"/>
              <a:t>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admin_key</a:t>
            </a:r>
            <a:r>
              <a:rPr lang="ko-KR" altLang="en-US" sz="1100" dirty="0"/>
              <a:t>가 맞는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수정하기 원하는 </a:t>
            </a:r>
            <a:r>
              <a:rPr lang="en-US" altLang="ko-KR" sz="1100" dirty="0"/>
              <a:t>title, expires, description,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peerlist</a:t>
            </a:r>
            <a:r>
              <a:rPr lang="en-US" altLang="ko-KR" sz="1100" dirty="0"/>
              <a:t> </a:t>
            </a:r>
            <a:r>
              <a:rPr lang="ko-KR" altLang="en-US" sz="1100" dirty="0"/>
              <a:t>등을 변경한다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HybridOverlayModification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owner-id, </a:t>
            </a:r>
            <a:r>
              <a:rPr lang="en-US" altLang="ko-KR" sz="1100" dirty="0" err="1"/>
              <a:t>auth</a:t>
            </a:r>
            <a:r>
              <a:rPr lang="en-US" altLang="ko-KR" sz="1100" dirty="0"/>
              <a:t> (access-key, </a:t>
            </a:r>
            <a:r>
              <a:rPr lang="en-US" altLang="ko-KR" sz="1100" dirty="0" err="1"/>
              <a:t>peerlist</a:t>
            </a:r>
            <a:r>
              <a:rPr lang="en-US" altLang="ko-KR" sz="1100" dirty="0"/>
              <a:t>)</a:t>
            </a:r>
            <a:r>
              <a:rPr lang="ko-KR" altLang="en-US" sz="1100" dirty="0"/>
              <a:t>는 반드시 포함하고</a:t>
            </a:r>
            <a:r>
              <a:rPr lang="en-US" altLang="ko-KR" sz="1100" dirty="0"/>
              <a:t>, title, expires, description</a:t>
            </a:r>
            <a:r>
              <a:rPr lang="ko-KR" altLang="en-US" sz="1100" dirty="0"/>
              <a:t>은 필요에 따라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878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HybridOverlayModification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768195EB-3855-4E2F-917C-6DB34A9124C1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190454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7833" y="162046"/>
            <a:ext cx="11856334" cy="60535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원통 138"/>
          <p:cNvSpPr/>
          <p:nvPr/>
        </p:nvSpPr>
        <p:spPr>
          <a:xfrm>
            <a:off x="8247287" y="1941102"/>
            <a:ext cx="1045268" cy="872658"/>
          </a:xfrm>
          <a:prstGeom prst="can">
            <a:avLst/>
          </a:prstGeom>
          <a:pattFill prst="narVert">
            <a:fgClr>
              <a:schemeClr val="lt1"/>
            </a:fgClr>
            <a:bgClr>
              <a:schemeClr val="bg2">
                <a:lumMod val="75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구름 3"/>
          <p:cNvSpPr/>
          <p:nvPr/>
        </p:nvSpPr>
        <p:spPr>
          <a:xfrm>
            <a:off x="4178879" y="887895"/>
            <a:ext cx="3458818" cy="2358888"/>
          </a:xfrm>
          <a:prstGeom prst="cloud">
            <a:avLst/>
          </a:prstGeom>
          <a:pattFill prst="pct90">
            <a:fgClr>
              <a:schemeClr val="lt1"/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구름 4"/>
          <p:cNvSpPr/>
          <p:nvPr/>
        </p:nvSpPr>
        <p:spPr>
          <a:xfrm>
            <a:off x="985105" y="3041373"/>
            <a:ext cx="3458818" cy="2358888"/>
          </a:xfrm>
          <a:prstGeom prst="cloud">
            <a:avLst/>
          </a:prstGeom>
          <a:pattFill prst="ltUpDiag">
            <a:fgClr>
              <a:schemeClr val="lt1"/>
            </a:fgClr>
            <a:bgClr>
              <a:schemeClr val="bg2">
                <a:lumMod val="75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40880" y="141135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940880" y="2011016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10114" y="2011016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8288" y="141135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67143" y="1820516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325731" y="230918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001592" y="141135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8" idx="6"/>
          </p:cNvCxnSpPr>
          <p:nvPr/>
        </p:nvCxnSpPr>
        <p:spPr>
          <a:xfrm>
            <a:off x="5239054" y="1560443"/>
            <a:ext cx="6692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4"/>
            <a:endCxn id="9" idx="0"/>
          </p:cNvCxnSpPr>
          <p:nvPr/>
        </p:nvCxnSpPr>
        <p:spPr>
          <a:xfrm>
            <a:off x="5089967" y="1709529"/>
            <a:ext cx="0" cy="30148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6"/>
          </p:cNvCxnSpPr>
          <p:nvPr/>
        </p:nvCxnSpPr>
        <p:spPr>
          <a:xfrm>
            <a:off x="5239054" y="2160102"/>
            <a:ext cx="36112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6"/>
            <a:endCxn id="13" idx="1"/>
          </p:cNvCxnSpPr>
          <p:nvPr/>
        </p:nvCxnSpPr>
        <p:spPr>
          <a:xfrm>
            <a:off x="5908288" y="2160102"/>
            <a:ext cx="461110" cy="19275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6"/>
            <a:endCxn id="14" idx="2"/>
          </p:cNvCxnSpPr>
          <p:nvPr/>
        </p:nvCxnSpPr>
        <p:spPr>
          <a:xfrm>
            <a:off x="6206462" y="1560443"/>
            <a:ext cx="79513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1" idx="5"/>
            <a:endCxn id="12" idx="1"/>
          </p:cNvCxnSpPr>
          <p:nvPr/>
        </p:nvCxnSpPr>
        <p:spPr>
          <a:xfrm>
            <a:off x="6162795" y="1665863"/>
            <a:ext cx="248015" cy="19831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5610114" y="262226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stCxn id="10" idx="4"/>
            <a:endCxn id="36" idx="0"/>
          </p:cNvCxnSpPr>
          <p:nvPr/>
        </p:nvCxnSpPr>
        <p:spPr>
          <a:xfrm>
            <a:off x="5759201" y="2309188"/>
            <a:ext cx="0" cy="31307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667592" y="3548270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667592" y="4147929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336826" y="4147929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635000" y="3548270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093855" y="3957429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052443" y="4446101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728304" y="3548270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62" name="직선 연결선 61"/>
          <p:cNvCxnSpPr>
            <a:stCxn id="55" idx="6"/>
          </p:cNvCxnSpPr>
          <p:nvPr/>
        </p:nvCxnSpPr>
        <p:spPr>
          <a:xfrm>
            <a:off x="1965766" y="3697356"/>
            <a:ext cx="6692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5" idx="4"/>
            <a:endCxn id="56" idx="0"/>
          </p:cNvCxnSpPr>
          <p:nvPr/>
        </p:nvCxnSpPr>
        <p:spPr>
          <a:xfrm>
            <a:off x="1816679" y="3846442"/>
            <a:ext cx="0" cy="30148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6" idx="6"/>
          </p:cNvCxnSpPr>
          <p:nvPr/>
        </p:nvCxnSpPr>
        <p:spPr>
          <a:xfrm>
            <a:off x="1965766" y="4297015"/>
            <a:ext cx="36112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7" idx="6"/>
            <a:endCxn id="60" idx="1"/>
          </p:cNvCxnSpPr>
          <p:nvPr/>
        </p:nvCxnSpPr>
        <p:spPr>
          <a:xfrm>
            <a:off x="2635000" y="4297015"/>
            <a:ext cx="461110" cy="19275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8" idx="6"/>
            <a:endCxn id="61" idx="2"/>
          </p:cNvCxnSpPr>
          <p:nvPr/>
        </p:nvCxnSpPr>
        <p:spPr>
          <a:xfrm>
            <a:off x="2933174" y="3697356"/>
            <a:ext cx="795130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8" idx="5"/>
            <a:endCxn id="59" idx="1"/>
          </p:cNvCxnSpPr>
          <p:nvPr/>
        </p:nvCxnSpPr>
        <p:spPr>
          <a:xfrm>
            <a:off x="2889507" y="3802776"/>
            <a:ext cx="248015" cy="198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336826" y="4759180"/>
            <a:ext cx="298174" cy="29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57" idx="4"/>
            <a:endCxn id="68" idx="0"/>
          </p:cNvCxnSpPr>
          <p:nvPr/>
        </p:nvCxnSpPr>
        <p:spPr>
          <a:xfrm>
            <a:off x="2485913" y="4446101"/>
            <a:ext cx="0" cy="31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1" idx="7"/>
            <a:endCxn id="9" idx="3"/>
          </p:cNvCxnSpPr>
          <p:nvPr/>
        </p:nvCxnSpPr>
        <p:spPr>
          <a:xfrm flipV="1">
            <a:off x="3982811" y="2265522"/>
            <a:ext cx="1001736" cy="132641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58" idx="3"/>
          </p:cNvCxnSpPr>
          <p:nvPr/>
        </p:nvCxnSpPr>
        <p:spPr>
          <a:xfrm flipH="1">
            <a:off x="2522357" y="3802776"/>
            <a:ext cx="156310" cy="33958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0" idx="2"/>
            <a:endCxn id="68" idx="7"/>
          </p:cNvCxnSpPr>
          <p:nvPr/>
        </p:nvCxnSpPr>
        <p:spPr>
          <a:xfrm flipH="1">
            <a:off x="2591333" y="4595187"/>
            <a:ext cx="461110" cy="2076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H="1" flipV="1">
            <a:off x="1866371" y="4446100"/>
            <a:ext cx="460517" cy="39649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3"/>
            <a:endCxn id="59" idx="6"/>
          </p:cNvCxnSpPr>
          <p:nvPr/>
        </p:nvCxnSpPr>
        <p:spPr>
          <a:xfrm flipH="1">
            <a:off x="3392029" y="3802776"/>
            <a:ext cx="379942" cy="30373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구름 100"/>
          <p:cNvSpPr/>
          <p:nvPr/>
        </p:nvSpPr>
        <p:spPr>
          <a:xfrm>
            <a:off x="6769677" y="3039046"/>
            <a:ext cx="3458818" cy="2358888"/>
          </a:xfrm>
          <a:prstGeom prst="cloud">
            <a:avLst/>
          </a:prstGeom>
          <a:pattFill prst="pct90">
            <a:fgClr>
              <a:schemeClr val="lt1"/>
            </a:fgClr>
            <a:bgClr>
              <a:schemeClr val="bg2">
                <a:lumMod val="50000"/>
              </a:schemeClr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7531678" y="356250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531678" y="416216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200912" y="416216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8499086" y="356250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8957941" y="3971667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8916529" y="4460339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9592390" y="356250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102" idx="6"/>
          </p:cNvCxnSpPr>
          <p:nvPr/>
        </p:nvCxnSpPr>
        <p:spPr>
          <a:xfrm>
            <a:off x="7829852" y="3711594"/>
            <a:ext cx="66923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2" idx="4"/>
            <a:endCxn id="103" idx="0"/>
          </p:cNvCxnSpPr>
          <p:nvPr/>
        </p:nvCxnSpPr>
        <p:spPr>
          <a:xfrm>
            <a:off x="7680765" y="3860680"/>
            <a:ext cx="0" cy="301487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03" idx="6"/>
          </p:cNvCxnSpPr>
          <p:nvPr/>
        </p:nvCxnSpPr>
        <p:spPr>
          <a:xfrm>
            <a:off x="7829852" y="4311253"/>
            <a:ext cx="36112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4" idx="6"/>
            <a:endCxn id="107" idx="1"/>
          </p:cNvCxnSpPr>
          <p:nvPr/>
        </p:nvCxnSpPr>
        <p:spPr>
          <a:xfrm>
            <a:off x="8499086" y="4311253"/>
            <a:ext cx="461110" cy="192752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5" idx="6"/>
            <a:endCxn id="108" idx="2"/>
          </p:cNvCxnSpPr>
          <p:nvPr/>
        </p:nvCxnSpPr>
        <p:spPr>
          <a:xfrm>
            <a:off x="8797260" y="3711594"/>
            <a:ext cx="79513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5" idx="5"/>
            <a:endCxn id="106" idx="1"/>
          </p:cNvCxnSpPr>
          <p:nvPr/>
        </p:nvCxnSpPr>
        <p:spPr>
          <a:xfrm>
            <a:off x="8753593" y="3817014"/>
            <a:ext cx="248015" cy="19831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8200912" y="4773418"/>
            <a:ext cx="298174" cy="298172"/>
          </a:xfrm>
          <a:prstGeom prst="ellipse">
            <a:avLst/>
          </a:prstGeom>
          <a:pattFill prst="smGrid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>
            <a:stCxn id="104" idx="4"/>
            <a:endCxn id="115" idx="0"/>
          </p:cNvCxnSpPr>
          <p:nvPr/>
        </p:nvCxnSpPr>
        <p:spPr>
          <a:xfrm>
            <a:off x="8349999" y="4460339"/>
            <a:ext cx="0" cy="31307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02" idx="1"/>
            <a:endCxn id="13" idx="5"/>
          </p:cNvCxnSpPr>
          <p:nvPr/>
        </p:nvCxnSpPr>
        <p:spPr>
          <a:xfrm flipH="1" flipV="1">
            <a:off x="6580238" y="2563694"/>
            <a:ext cx="995107" cy="1042480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280298" y="5494428"/>
            <a:ext cx="28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Mesh-based overlay network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 Mesh)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46959" y="299682"/>
            <a:ext cx="28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overlay network (Core Tree)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150679" y="5467774"/>
            <a:ext cx="28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overlay network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 Tree)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구부러진 연결선 123"/>
          <p:cNvCxnSpPr>
            <a:stCxn id="125" idx="0"/>
            <a:endCxn id="8" idx="2"/>
          </p:cNvCxnSpPr>
          <p:nvPr/>
        </p:nvCxnSpPr>
        <p:spPr>
          <a:xfrm>
            <a:off x="4004563" y="1097280"/>
            <a:ext cx="936317" cy="463163"/>
          </a:xfrm>
          <a:prstGeom prst="curvedConnector3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실행 단추: 동영상 124">
            <a:hlinkClick r:id="" action="ppaction://noaction" highlightClick="1"/>
          </p:cNvPr>
          <p:cNvSpPr/>
          <p:nvPr/>
        </p:nvSpPr>
        <p:spPr>
          <a:xfrm>
            <a:off x="3539379" y="907608"/>
            <a:ext cx="465184" cy="379343"/>
          </a:xfrm>
          <a:prstGeom prst="actionButtonMovi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구부러진 연결선 126"/>
          <p:cNvCxnSpPr>
            <a:stCxn id="134" idx="1"/>
            <a:endCxn id="14" idx="7"/>
          </p:cNvCxnSpPr>
          <p:nvPr/>
        </p:nvCxnSpPr>
        <p:spPr>
          <a:xfrm rot="10800000" flipV="1">
            <a:off x="7256100" y="1113185"/>
            <a:ext cx="686393" cy="341838"/>
          </a:xfrm>
          <a:prstGeom prst="curvedConnector2">
            <a:avLst/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137" idx="1"/>
          </p:cNvCxnSpPr>
          <p:nvPr/>
        </p:nvCxnSpPr>
        <p:spPr>
          <a:xfrm rot="10800000">
            <a:off x="6692712" y="1985114"/>
            <a:ext cx="1249780" cy="419732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7942492" y="972781"/>
            <a:ext cx="596348" cy="2808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942492" y="2264442"/>
            <a:ext cx="596348" cy="2808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22934" y="6253007"/>
            <a:ext cx="28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overlay network</a:t>
            </a:r>
          </a:p>
        </p:txBody>
      </p:sp>
    </p:spTree>
    <p:extLst>
      <p:ext uri="{BB962C8B-B14F-4D97-AF65-F5344CB8AC3E}">
        <p14:creationId xmlns:p14="http://schemas.microsoft.com/office/powerpoint/2010/main" val="121867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HybridOverlayModification</a:t>
            </a:r>
            <a:r>
              <a:rPr lang="en-US" altLang="ko-KR" dirty="0"/>
              <a:t>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1856" y="1044577"/>
          <a:ext cx="11399520" cy="406908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/homs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admin-key : m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 : o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peerlist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53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HybridOverlayModification</a:t>
            </a:r>
            <a:r>
              <a:rPr lang="en-US" altLang="ko-KR" dirty="0"/>
              <a:t>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1856" y="1044578"/>
          <a:ext cx="11172444" cy="375920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8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 : m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peerlist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m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3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HybridOverlayRemoval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을 삭제하기 위하여 </a:t>
            </a: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삭제하기 원하는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와 수정 권한이 있는지를 알려주기 위하여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admin_key</a:t>
            </a:r>
            <a:r>
              <a:rPr lang="ko-KR" altLang="en-US" sz="1100" dirty="0"/>
              <a:t>를 반드시 포함한다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 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admin_key</a:t>
            </a:r>
            <a:r>
              <a:rPr lang="ko-KR" altLang="en-US" sz="1100" dirty="0"/>
              <a:t>가 맞는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관련 정보를 삭제한다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HybridOverlayRemoval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status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HybridOverlayRemoval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122497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HybridOverlayRemoval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3652"/>
              </p:ext>
            </p:extLst>
          </p:nvPr>
        </p:nvGraphicFramePr>
        <p:xfrm>
          <a:off x="371856" y="1044577"/>
          <a:ext cx="11399520" cy="225548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/homs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admin-key : m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7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HybridOverlayRemoval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3493"/>
              </p:ext>
            </p:extLst>
          </p:nvPr>
        </p:nvGraphicFramePr>
        <p:xfrm>
          <a:off x="371856" y="1044578"/>
          <a:ext cx="11172444" cy="17881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status(</a:t>
                      </a:r>
                      <a:r>
                        <a:rPr lang="ko-KR" alt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status: m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66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935182"/>
            <a:ext cx="4853094" cy="5241781"/>
          </a:xfrm>
        </p:spPr>
        <p:txBody>
          <a:bodyPr>
            <a:normAutofit fontScale="92500" lnSpcReduction="10000"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조인하기 위하여 다음과 같은 </a:t>
            </a: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조인하기 원하는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type, sub-type</a:t>
            </a:r>
            <a:r>
              <a:rPr lang="ko-KR" altLang="en-US" sz="1100" dirty="0"/>
              <a:t>은 반드시 포함하고 </a:t>
            </a:r>
            <a:r>
              <a:rPr lang="en-US" altLang="ko-KR" sz="1100" dirty="0"/>
              <a:t>expires, recovery,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는 포함할 수도 있다</a:t>
            </a:r>
            <a:r>
              <a:rPr lang="en-US" altLang="ko-KR" sz="1100" dirty="0"/>
              <a:t>. Expires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디폴트로 </a:t>
            </a:r>
            <a:r>
              <a:rPr lang="en-US" altLang="ko-KR" sz="1100" dirty="0"/>
              <a:t>3600</a:t>
            </a:r>
            <a:r>
              <a:rPr lang="ko-KR" altLang="en-US" sz="1100" dirty="0"/>
              <a:t>초이다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Recovery</a:t>
            </a:r>
            <a:r>
              <a:rPr lang="ko-KR" altLang="en-US" sz="1100" dirty="0"/>
              <a:t>가 </a:t>
            </a:r>
            <a:r>
              <a:rPr lang="en-US" altLang="ko-KR" sz="1100" dirty="0"/>
              <a:t>‘FALSE’</a:t>
            </a:r>
            <a:r>
              <a:rPr lang="ko-KR" altLang="en-US" sz="1100" dirty="0"/>
              <a:t>이거나 값이 없는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조인한 </a:t>
            </a:r>
            <a:r>
              <a:rPr lang="ko-KR" altLang="en-US" sz="1100" dirty="0" err="1"/>
              <a:t>피어리스트</a:t>
            </a:r>
            <a:r>
              <a:rPr lang="ko-KR" altLang="en-US" sz="1100" dirty="0"/>
              <a:t> 목록을 전달한다</a:t>
            </a:r>
            <a:r>
              <a:rPr lang="en-US" altLang="ko-KR" sz="1100" dirty="0"/>
              <a:t>. </a:t>
            </a:r>
            <a:r>
              <a:rPr lang="ko-KR" altLang="en-US" sz="1100" dirty="0"/>
              <a:t>만약</a:t>
            </a:r>
            <a:r>
              <a:rPr lang="en-US" altLang="ko-KR" sz="1100" dirty="0"/>
              <a:t>, Recovery</a:t>
            </a:r>
            <a:r>
              <a:rPr lang="ko-KR" altLang="en-US" sz="1100" dirty="0"/>
              <a:t>가 </a:t>
            </a:r>
            <a:r>
              <a:rPr lang="en-US" altLang="ko-KR" sz="1100" dirty="0"/>
              <a:t>‘TRUE’</a:t>
            </a:r>
            <a:r>
              <a:rPr lang="ko-KR" altLang="en-US" sz="1100" dirty="0"/>
              <a:t>이면</a:t>
            </a:r>
            <a:r>
              <a:rPr lang="en-US" altLang="ko-KR" sz="1100" dirty="0"/>
              <a:t>, </a:t>
            </a:r>
            <a:r>
              <a:rPr lang="ko-KR" altLang="en-US" sz="1100" dirty="0"/>
              <a:t>조인</a:t>
            </a:r>
            <a:r>
              <a:rPr lang="en-US" altLang="ko-KR" sz="1100" dirty="0"/>
              <a:t> </a:t>
            </a:r>
            <a:r>
              <a:rPr lang="ko-KR" altLang="en-US" sz="1100" dirty="0"/>
              <a:t>요청한 피어보다 먼저 조인한 </a:t>
            </a:r>
            <a:r>
              <a:rPr lang="ko-KR" altLang="en-US" sz="1100" dirty="0" err="1"/>
              <a:t>피어들의</a:t>
            </a:r>
            <a:r>
              <a:rPr lang="ko-KR" altLang="en-US" sz="1100" dirty="0"/>
              <a:t> 목록만을 전달한다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피어들의</a:t>
            </a:r>
            <a:r>
              <a:rPr lang="ko-KR" altLang="en-US" sz="1100" dirty="0"/>
              <a:t> 조인</a:t>
            </a:r>
            <a:r>
              <a:rPr lang="en-US" altLang="ko-KR" sz="1100" dirty="0"/>
              <a:t> </a:t>
            </a:r>
            <a:r>
              <a:rPr lang="ko-KR" altLang="en-US" sz="1100" dirty="0"/>
              <a:t>순서를 기억하고 있어야 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에 조인하기 원하는 </a:t>
            </a:r>
            <a:r>
              <a:rPr lang="ko-KR" altLang="en-US" sz="1100" dirty="0" err="1"/>
              <a:t>피어에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정보로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, address, </a:t>
            </a:r>
            <a:r>
              <a:rPr lang="en-US" altLang="ko-KR" sz="1100" dirty="0" err="1"/>
              <a:t>auth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public_key</a:t>
            </a:r>
            <a:r>
              <a:rPr lang="en-US" altLang="ko-KR" sz="1100" dirty="0"/>
              <a:t>, password)</a:t>
            </a:r>
            <a:r>
              <a:rPr lang="ko-KR" altLang="en-US" sz="1100" dirty="0"/>
              <a:t> 를 반드시 포함시킨다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type, sub-type</a:t>
            </a:r>
            <a:r>
              <a:rPr lang="ko-KR" altLang="en-US" sz="1100" dirty="0"/>
              <a:t>과 </a:t>
            </a:r>
            <a:r>
              <a:rPr lang="en-US" altLang="ko-KR" sz="1100" dirty="0"/>
              <a:t>type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따라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가 맞는지를 확인한다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조인하기 원하는 </a:t>
            </a:r>
            <a:r>
              <a:rPr lang="ko-KR" altLang="en-US" sz="1100" dirty="0" err="1"/>
              <a:t>네트웍의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sub_type</a:t>
            </a:r>
            <a:r>
              <a:rPr lang="ko-KR" altLang="en-US" sz="1100" dirty="0"/>
              <a:t>이 </a:t>
            </a:r>
            <a:r>
              <a:rPr lang="en-US" altLang="ko-KR" sz="1100" dirty="0"/>
              <a:t>‘tree’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202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type, sub-type, status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peer_info_list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 포함되는 </a:t>
            </a:r>
            <a:r>
              <a:rPr lang="en-US" altLang="ko-KR" sz="1100" dirty="0"/>
              <a:t>status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peer_info_list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피어간</a:t>
            </a:r>
            <a:r>
              <a:rPr lang="en-US" altLang="ko-KR" sz="1100" dirty="0"/>
              <a:t> </a:t>
            </a:r>
            <a:r>
              <a:rPr lang="ko-KR" altLang="en-US" sz="1100" dirty="0"/>
              <a:t>연결을 위한 정보 목록으로</a:t>
            </a:r>
            <a:r>
              <a:rPr lang="en-US" altLang="ko-KR" sz="1100" dirty="0"/>
              <a:t>, Recovery</a:t>
            </a:r>
            <a:r>
              <a:rPr lang="ko-KR" altLang="en-US" sz="1100" dirty="0"/>
              <a:t>가 </a:t>
            </a:r>
            <a:r>
              <a:rPr lang="en-US" altLang="ko-KR" sz="1100" dirty="0"/>
              <a:t>‘true’ 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조인 요청한 피어보다 먼저 조인한 피어 리스트만을 제공한다</a:t>
            </a:r>
            <a:r>
              <a:rPr lang="en-US" altLang="ko-KR" sz="1100" dirty="0"/>
              <a:t>. </a:t>
            </a:r>
            <a:r>
              <a:rPr lang="ko-KR" altLang="en-US" sz="1100" dirty="0"/>
              <a:t>만일 먼저 조인했던 피어가 없으면 </a:t>
            </a:r>
            <a:r>
              <a:rPr lang="en-US" altLang="ko-KR" sz="1100" dirty="0"/>
              <a:t>null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리턴한다</a:t>
            </a:r>
            <a:r>
              <a:rPr lang="en-US" altLang="ko-KR" sz="1100" dirty="0"/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조인한 피어는 수신한 값이 </a:t>
            </a:r>
            <a:r>
              <a:rPr lang="en-US" altLang="ko-KR" sz="1100" dirty="0">
                <a:solidFill>
                  <a:srgbClr val="FF0000"/>
                </a:solidFill>
              </a:rPr>
              <a:t>null </a:t>
            </a:r>
            <a:r>
              <a:rPr lang="ko-KR" altLang="en-US" sz="1100" dirty="0">
                <a:solidFill>
                  <a:srgbClr val="FF0000"/>
                </a:solidFill>
              </a:rPr>
              <a:t>이면 추가 동작을 하지 않는다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조인하기 원하는 </a:t>
            </a:r>
            <a:r>
              <a:rPr lang="ko-KR" altLang="en-US" sz="1100" dirty="0" err="1"/>
              <a:t>네트웍의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sub_type</a:t>
            </a:r>
            <a:r>
              <a:rPr lang="ko-KR" altLang="en-US" sz="1100" dirty="0"/>
              <a:t>이 </a:t>
            </a:r>
            <a:r>
              <a:rPr lang="en-US" altLang="ko-KR" sz="1100" dirty="0"/>
              <a:t>‘mesh’</a:t>
            </a:r>
            <a:r>
              <a:rPr lang="ko-KR" altLang="en-US" sz="1100" dirty="0"/>
              <a:t>인 경우</a:t>
            </a:r>
            <a:r>
              <a:rPr lang="en-US" altLang="ko-KR" sz="1100" dirty="0"/>
              <a:t>, 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overlay-id, type, sub-type, expires, status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peer_info_list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 포함되는 </a:t>
            </a:r>
            <a:r>
              <a:rPr lang="en-US" altLang="ko-KR" sz="1100" dirty="0"/>
              <a:t>status</a:t>
            </a:r>
            <a:r>
              <a:rPr lang="ko-KR" altLang="en-US" sz="1100" dirty="0"/>
              <a:t>의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peer_info_list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피어간</a:t>
            </a:r>
            <a:r>
              <a:rPr lang="en-US" altLang="ko-KR" sz="1100" dirty="0"/>
              <a:t> </a:t>
            </a:r>
            <a:r>
              <a:rPr lang="ko-KR" altLang="en-US" sz="1100" dirty="0"/>
              <a:t>연결을 위한 정보 목록이다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public_key</a:t>
            </a:r>
            <a:r>
              <a:rPr lang="ko-KR" altLang="en-US" sz="1100" dirty="0"/>
              <a:t>와 </a:t>
            </a:r>
            <a:r>
              <a:rPr lang="en-US" altLang="ko-KR" sz="1100" dirty="0"/>
              <a:t>password</a:t>
            </a:r>
            <a:r>
              <a:rPr lang="ko-KR" altLang="en-US" sz="1100" dirty="0"/>
              <a:t>가 맞지 않는 경우</a:t>
            </a:r>
            <a:r>
              <a:rPr lang="en-US" altLang="ko-KR" sz="1100" dirty="0"/>
              <a:t>, 407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HybridOverlayJoin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97213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HybridOverlayJoin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570"/>
              </p:ext>
            </p:extLst>
          </p:nvPr>
        </p:nvGraphicFramePr>
        <p:xfrm>
          <a:off x="371856" y="887098"/>
          <a:ext cx="11399520" cy="4935322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1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/peer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title(</a:t>
                      </a:r>
                      <a:r>
                        <a:rPr lang="ko-KR" alt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2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4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</a:t>
                      </a:r>
                      <a:r>
                        <a:rPr lang="ko-KR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연결 상태를 </a:t>
                      </a: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서버가</a:t>
                      </a: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확인하기 위한 값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access-key: 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되어 있는 상태에서 상위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죽고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이상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 candidate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없는 경우에 이 값을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하여 이 요청을 전송한다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65286465"/>
                  </a:ext>
                </a:extLst>
              </a:tr>
              <a:tr h="25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오버레이 네트워크에 최초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때 받았던 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  <a:r>
                        <a:rPr lang="ko-KR" alt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기입한다</a:t>
                      </a:r>
                      <a:r>
                        <a:rPr lang="en-US" altLang="ko-KR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13680399"/>
                  </a:ext>
                </a:extLst>
              </a:tr>
              <a:tr h="358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WebRTC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릴레이 서버 주소 예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rtc://127.0.0.1:8000</a:t>
                      </a:r>
                    </a:p>
                    <a:p>
                      <a:pPr fontAlgn="t"/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  <a:r>
                        <a:rPr lang="ko-KR" altLang="en-US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소켓 서버 주소 예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tcp://127.0.0.1:8000</a:t>
                      </a:r>
                      <a:endParaRPr lang="en-US" altLang="ko-KR" sz="120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(PEER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기능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나중에</a:t>
                      </a:r>
                      <a:r>
                        <a:rPr lang="en-US" altLang="ko-KR" sz="120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5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HybridOverlayJoin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77603"/>
              </p:ext>
            </p:extLst>
          </p:nvPr>
        </p:nvGraphicFramePr>
        <p:xfrm>
          <a:off x="371856" y="724512"/>
          <a:ext cx="11172444" cy="6041355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126">
                  <a:extLst>
                    <a:ext uri="{9D8B030D-6E8A-4147-A177-3AD203B41FA5}">
                      <a16:colId xmlns:a16="http://schemas.microsoft.com/office/drawing/2014/main" val="2033467493"/>
                    </a:ext>
                  </a:extLst>
                </a:gridCol>
                <a:gridCol w="557408">
                  <a:extLst>
                    <a:ext uri="{9D8B030D-6E8A-4147-A177-3AD203B41FA5}">
                      <a16:colId xmlns:a16="http://schemas.microsoft.com/office/drawing/2014/main" val="2509175216"/>
                    </a:ext>
                  </a:extLst>
                </a:gridCol>
                <a:gridCol w="4748930">
                  <a:extLst>
                    <a:ext uri="{9D8B030D-6E8A-4147-A177-3AD203B41FA5}">
                      <a16:colId xmlns:a16="http://schemas.microsoft.com/office/drawing/2014/main" val="3307875142"/>
                    </a:ext>
                  </a:extLst>
                </a:gridCol>
              </a:tblGrid>
              <a:tr h="155289"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 network</a:t>
                      </a:r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mesh</a:t>
                      </a:r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expires(</a:t>
                      </a:r>
                      <a:r>
                        <a:rPr lang="ko-KR" alt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289">
                <a:tc rowSpan="10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  <a:endParaRPr lang="ko-KR" alt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 network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5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  <a:r>
                        <a:rPr lang="en-US" altLang="ko-KR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heartbeat-interval</a:t>
                      </a:r>
                      <a:r>
                        <a:rPr lang="en-US" altLang="ko-KR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32266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heartbeat-timeout</a:t>
                      </a:r>
                      <a:r>
                        <a:rPr lang="en-US" altLang="ko-KR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150596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ticket_id</a:t>
                      </a:r>
                      <a:r>
                        <a:rPr 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1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49515767"/>
                  </a:ext>
                </a:extLst>
              </a:tr>
              <a:tr h="324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35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407</a:t>
                      </a:r>
                      <a:endParaRPr lang="ko-KR" alt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 </a:t>
                      </a:r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틀린경우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4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4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7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자신의</a:t>
            </a:r>
            <a:r>
              <a:rPr lang="en-US" altLang="ko-KR" sz="1100" dirty="0"/>
              <a:t> </a:t>
            </a:r>
            <a:r>
              <a:rPr lang="ko-KR" altLang="en-US" sz="1100" dirty="0"/>
              <a:t>상태를 </a:t>
            </a:r>
            <a:r>
              <a:rPr lang="ko-KR" altLang="en-US" sz="1100" dirty="0" err="1"/>
              <a:t>리포트하기</a:t>
            </a:r>
            <a:r>
              <a:rPr lang="ko-KR" altLang="en-US" sz="1100" dirty="0"/>
              <a:t> 위하여 다음과 같은 </a:t>
            </a:r>
            <a:r>
              <a:rPr lang="en-US" altLang="ko-KR" sz="1100" dirty="0" err="1"/>
              <a:t>HybridOverlayReport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</a:t>
            </a:r>
            <a:r>
              <a:rPr lang="en-US" altLang="ko-KR" sz="1100" dirty="0"/>
              <a:t>primary </a:t>
            </a:r>
            <a:r>
              <a:rPr lang="en-US" altLang="ko-KR" sz="1100" dirty="0" smtClean="0"/>
              <a:t>connection</a:t>
            </a:r>
            <a:r>
              <a:rPr lang="ko-KR" altLang="en-US" sz="1100" dirty="0"/>
              <a:t>이나 </a:t>
            </a:r>
            <a:r>
              <a:rPr lang="en-US" altLang="ko-KR" sz="1100" dirty="0"/>
              <a:t>candidate connection</a:t>
            </a:r>
            <a:r>
              <a:rPr lang="ko-KR" altLang="en-US" sz="1100" dirty="0"/>
              <a:t>이 변경되는 경우 수행한다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리포트할</a:t>
            </a:r>
            <a:r>
              <a:rPr lang="en-US" altLang="ko-KR" sz="1100" dirty="0"/>
              <a:t> </a:t>
            </a:r>
            <a:r>
              <a:rPr lang="ko-KR" altLang="en-US" sz="1100" dirty="0"/>
              <a:t>피어 상태 정보로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strike="sngStrike" dirty="0" err="1">
                <a:solidFill>
                  <a:srgbClr val="FF0000"/>
                </a:solidFill>
              </a:rPr>
              <a:t>max_capa</a:t>
            </a:r>
            <a:r>
              <a:rPr lang="en-US" altLang="ko-KR" sz="11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1100" strike="sngStrike" dirty="0">
                <a:solidFill>
                  <a:srgbClr val="FF0000"/>
                </a:solidFill>
              </a:rPr>
              <a:t>연결 최대 수</a:t>
            </a:r>
            <a:r>
              <a:rPr lang="en-US" altLang="ko-KR" sz="1100" strike="sngStrike" dirty="0">
                <a:solidFill>
                  <a:srgbClr val="FF0000"/>
                </a:solidFill>
              </a:rPr>
              <a:t>), </a:t>
            </a:r>
            <a:r>
              <a:rPr lang="en-US" altLang="ko-KR" sz="1100" dirty="0" err="1"/>
              <a:t>num_primary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num_candidate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costmap</a:t>
            </a:r>
            <a:r>
              <a:rPr lang="en-US" altLang="ko-KR" sz="1100" dirty="0"/>
              <a:t> </a:t>
            </a:r>
            <a:r>
              <a:rPr lang="ko-KR" altLang="en-US" sz="1100" dirty="0"/>
              <a:t>등이 포함된다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HybridOverlayReport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HybridOverlayReport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해당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피어 리스트에서 해당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상태정보를 저장한다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HybridOverlayReport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>
                <a:solidFill>
                  <a:srgbClr val="FF0000"/>
                </a:solidFill>
              </a:rPr>
              <a:t>r</a:t>
            </a:r>
            <a:r>
              <a:rPr lang="en-US" altLang="ko-KR" sz="1100" dirty="0" smtClean="0">
                <a:solidFill>
                  <a:srgbClr val="FF0000"/>
                </a:solidFill>
              </a:rPr>
              <a:t>eport</a:t>
            </a:r>
            <a:r>
              <a:rPr lang="ko-KR" altLang="en-US" sz="1100" dirty="0" smtClean="0">
                <a:solidFill>
                  <a:srgbClr val="FF0000"/>
                </a:solidFill>
              </a:rPr>
              <a:t>는 </a:t>
            </a:r>
            <a:r>
              <a:rPr lang="en-US" altLang="ko-KR" sz="1100" dirty="0" smtClean="0">
                <a:solidFill>
                  <a:srgbClr val="FF0000"/>
                </a:solidFill>
              </a:rPr>
              <a:t>refresh, leave</a:t>
            </a:r>
            <a:r>
              <a:rPr lang="ko-KR" altLang="en-US" sz="1100" dirty="0" smtClean="0">
                <a:solidFill>
                  <a:srgbClr val="FF0000"/>
                </a:solidFill>
              </a:rPr>
              <a:t>처럼 </a:t>
            </a:r>
            <a:r>
              <a:rPr lang="en-US" altLang="ko-KR" sz="1100" dirty="0" smtClean="0">
                <a:solidFill>
                  <a:srgbClr val="FF0000"/>
                </a:solidFill>
              </a:rPr>
              <a:t>PEER_AUTH </a:t>
            </a:r>
            <a:r>
              <a:rPr lang="ko-KR" altLang="en-US" sz="1100" dirty="0" smtClean="0">
                <a:solidFill>
                  <a:srgbClr val="FF0000"/>
                </a:solidFill>
              </a:rPr>
              <a:t>확인은 필요 없는지요 </a:t>
            </a:r>
            <a:r>
              <a:rPr lang="en-US" altLang="ko-KR" sz="1100" dirty="0" smtClean="0">
                <a:solidFill>
                  <a:srgbClr val="FF0000"/>
                </a:solidFill>
              </a:rPr>
              <a:t>?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95632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HybridOverlayReport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49597"/>
              </p:ext>
            </p:extLst>
          </p:nvPr>
        </p:nvGraphicFramePr>
        <p:xfrm>
          <a:off x="371856" y="1044577"/>
          <a:ext cx="11399520" cy="20421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/peer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OVERLAY_STATUS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PEER_STATUS:m</a:t>
                      </a:r>
                      <a:r>
                        <a:rPr 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PEER_AUTH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정보는 필요 없는지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4791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6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4691-2FE3-41F9-920D-98CA5EC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Protocol Messages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6A74A-603C-4FD8-9DA3-2AA87006A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2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HybridOverlayReport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24703"/>
              </p:ext>
            </p:extLst>
          </p:nvPr>
        </p:nvGraphicFramePr>
        <p:xfrm>
          <a:off x="371856" y="1044578"/>
          <a:ext cx="11172444" cy="129540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705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HybridOverlayRefresh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 조인 상태를 연장하기 위하여 다음과 같은 </a:t>
            </a:r>
            <a:r>
              <a:rPr lang="en-US" altLang="ko-KR" sz="1100" dirty="0" err="1"/>
              <a:t>HybridOverlayRefresh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리프레쉬하기</a:t>
            </a:r>
            <a:r>
              <a:rPr lang="ko-KR" altLang="en-US" sz="1100" dirty="0"/>
              <a:t> 원하는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를 반드시 포함한다</a:t>
            </a:r>
            <a:r>
              <a:rPr lang="en-US" altLang="ko-KR" sz="1100" dirty="0"/>
              <a:t>. expires,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access_key</a:t>
            </a:r>
            <a:r>
              <a:rPr lang="ko-KR" altLang="en-US" sz="1100" dirty="0"/>
              <a:t>는 포함할 수도 있다</a:t>
            </a:r>
            <a:r>
              <a:rPr lang="en-US" altLang="ko-KR" sz="1100" dirty="0"/>
              <a:t>. Expires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디폴트로 </a:t>
            </a:r>
            <a:r>
              <a:rPr lang="en-US" altLang="ko-KR" sz="1100" dirty="0"/>
              <a:t>3600</a:t>
            </a:r>
            <a:r>
              <a:rPr lang="ko-KR" altLang="en-US" sz="1100" dirty="0"/>
              <a:t>초이다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</a:t>
            </a:r>
            <a:r>
              <a:rPr lang="en-US" altLang="ko-KR" sz="1100" dirty="0"/>
              <a:t>peer-id, address</a:t>
            </a:r>
            <a:r>
              <a:rPr lang="ko-KR" altLang="en-US" sz="1100" dirty="0"/>
              <a:t>와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public_key</a:t>
            </a:r>
            <a:r>
              <a:rPr lang="ko-KR" altLang="en-US" sz="1100" dirty="0"/>
              <a:t>와 </a:t>
            </a:r>
            <a:r>
              <a:rPr lang="en-US" altLang="ko-KR" sz="1100" dirty="0"/>
              <a:t>password </a:t>
            </a:r>
            <a:r>
              <a:rPr lang="ko-KR" altLang="en-US" sz="1100" dirty="0"/>
              <a:t>는 반드시 포함하여 정당한 </a:t>
            </a:r>
            <a:r>
              <a:rPr lang="ko-KR" altLang="en-US" sz="1100" dirty="0" err="1"/>
              <a:t>피어인지</a:t>
            </a:r>
            <a:r>
              <a:rPr lang="ko-KR" altLang="en-US" sz="1100" dirty="0"/>
              <a:t> 확인할 수 있도록 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HybridOverlayRefresh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HybridOverlayJoin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</a:t>
            </a:r>
            <a:r>
              <a:rPr lang="ko-KR" altLang="en-US" sz="1100" dirty="0"/>
              <a:t>피어</a:t>
            </a:r>
            <a:r>
              <a:rPr lang="en-US" altLang="ko-KR" sz="1100" dirty="0"/>
              <a:t> </a:t>
            </a:r>
            <a:r>
              <a:rPr lang="ko-KR" altLang="en-US" sz="1100" dirty="0"/>
              <a:t>정보가 맞는지를 확인한다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HybridOverlayRefresh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</a:t>
            </a:r>
            <a:r>
              <a:rPr lang="ko-KR" altLang="en-US" sz="1100" dirty="0"/>
              <a:t>를 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HybridOverlayRefresh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1925760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HybridOverlayRefresh</a:t>
            </a:r>
            <a:r>
              <a:rPr lang="en-US" altLang="ko-KR" dirty="0"/>
              <a:t> -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89991"/>
              </p:ext>
            </p:extLst>
          </p:nvPr>
        </p:nvGraphicFramePr>
        <p:xfrm>
          <a:off x="371856" y="1044577"/>
          <a:ext cx="11399520" cy="37337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9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/peer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access-key: o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928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HybridOverlayRefresh</a:t>
            </a:r>
            <a:r>
              <a:rPr lang="en-US" altLang="ko-KR" dirty="0"/>
              <a:t> -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9898"/>
              </p:ext>
            </p:extLst>
          </p:nvPr>
        </p:nvGraphicFramePr>
        <p:xfrm>
          <a:off x="371856" y="1044578"/>
          <a:ext cx="11172444" cy="178816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22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HybridOverlayLeave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70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에서 탈퇴하기 위하여 다음과 같은 </a:t>
            </a:r>
            <a:r>
              <a:rPr lang="en-US" altLang="ko-KR" sz="1100" dirty="0" err="1"/>
              <a:t>HybridOverlayLeave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</a:t>
            </a:r>
            <a:r>
              <a:rPr lang="ko-KR" altLang="en-US" sz="1100" dirty="0"/>
              <a:t> 탈퇴하기 원하는 </a:t>
            </a:r>
            <a:r>
              <a:rPr lang="en-US" altLang="ko-KR" sz="1100" dirty="0"/>
              <a:t>Hybrid </a:t>
            </a:r>
            <a:r>
              <a:rPr lang="en-US" altLang="ko-KR" sz="1100" dirty="0" err="1"/>
              <a:t>Overaly</a:t>
            </a:r>
            <a:r>
              <a:rPr lang="en-US" altLang="ko-KR" sz="1100" dirty="0"/>
              <a:t> Network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, type, sub-type</a:t>
            </a:r>
            <a:r>
              <a:rPr lang="ko-KR" altLang="en-US" sz="1100" dirty="0"/>
              <a:t>과 정당한 </a:t>
            </a:r>
            <a:r>
              <a:rPr lang="ko-KR" altLang="en-US" sz="1100" dirty="0" err="1"/>
              <a:t>피어인지를</a:t>
            </a:r>
            <a:r>
              <a:rPr lang="ko-KR" altLang="en-US" sz="1100" dirty="0"/>
              <a:t> 확인하기 위한 피어 정보로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peer_id</a:t>
            </a:r>
            <a:r>
              <a:rPr lang="ko-KR" altLang="en-US" sz="1100" dirty="0"/>
              <a:t>와</a:t>
            </a:r>
            <a:r>
              <a:rPr lang="en-US" altLang="ko-KR" sz="1100" dirty="0" err="1"/>
              <a:t>public_key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passwor</a:t>
            </a:r>
            <a:r>
              <a:rPr lang="ko-KR" altLang="en-US" sz="1100" dirty="0"/>
              <a:t>를 포함한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를 반드시 포함시킨다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Peer</a:t>
            </a:r>
            <a:r>
              <a:rPr lang="ko-KR" altLang="en-US" sz="1100" dirty="0"/>
              <a:t>는 생성된 </a:t>
            </a:r>
            <a:r>
              <a:rPr lang="en-US" altLang="ko-KR" sz="1100" dirty="0" err="1"/>
              <a:t>HybridOverlayLeave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</a:t>
            </a:r>
            <a:r>
              <a:rPr lang="en-US" altLang="ko-KR" sz="1100" dirty="0"/>
              <a:t>HOMS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수신한 </a:t>
            </a:r>
            <a:r>
              <a:rPr lang="en-US" altLang="ko-KR" sz="1100" dirty="0"/>
              <a:t>HOMS</a:t>
            </a:r>
            <a:r>
              <a:rPr lang="ko-KR" altLang="en-US" sz="1100" dirty="0"/>
              <a:t>는 요구한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의 </a:t>
            </a:r>
            <a:r>
              <a:rPr lang="en-US" altLang="ko-KR" sz="1100" dirty="0"/>
              <a:t>hybrid</a:t>
            </a:r>
            <a:r>
              <a:rPr lang="ko-KR" altLang="en-US" sz="1100" dirty="0"/>
              <a:t> </a:t>
            </a:r>
            <a:r>
              <a:rPr lang="en-US" altLang="ko-KR" sz="1100" dirty="0"/>
              <a:t>overlay network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정보를 찾는다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 err="1"/>
              <a:t>HybridOverlayLeave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 포함된 </a:t>
            </a:r>
            <a:r>
              <a:rPr lang="en-US" altLang="ko-KR" sz="1100" dirty="0" err="1"/>
              <a:t>owner_id</a:t>
            </a:r>
            <a:r>
              <a:rPr lang="en-US" altLang="ko-KR" sz="1100" dirty="0"/>
              <a:t>, type, sub-type</a:t>
            </a:r>
            <a:r>
              <a:rPr lang="ko-KR" altLang="en-US" sz="1100" dirty="0"/>
              <a:t>과 피어 정보로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auth</a:t>
            </a:r>
            <a:r>
              <a:rPr lang="ko-KR" altLang="en-US" sz="1100" dirty="0"/>
              <a:t>로 </a:t>
            </a:r>
            <a:r>
              <a:rPr lang="en-US" altLang="ko-KR" sz="1100" dirty="0" err="1"/>
              <a:t>public_key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passwor</a:t>
            </a:r>
            <a:r>
              <a:rPr lang="ko-KR" altLang="en-US" sz="1100" dirty="0"/>
              <a:t>를 확인하여 맞으면 해당 </a:t>
            </a:r>
            <a:r>
              <a:rPr lang="ko-KR" altLang="en-US" sz="1100" dirty="0" err="1"/>
              <a:t>하이브리드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오버레이</a:t>
            </a:r>
            <a:r>
              <a:rPr lang="ko-KR" altLang="en-US" sz="1100" dirty="0"/>
              <a:t> 네트워크에서 탈퇴시킨다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HOMS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PeerOverlayLeave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메시지에</a:t>
            </a:r>
            <a:r>
              <a:rPr lang="en-US" altLang="ko-KR" sz="1100" dirty="0"/>
              <a:t> </a:t>
            </a:r>
            <a:r>
              <a:rPr lang="ko-KR" altLang="en-US" sz="1100" dirty="0"/>
              <a:t>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응답으로</a:t>
            </a:r>
            <a:r>
              <a:rPr lang="en-US" altLang="ko-KR" sz="1100" dirty="0"/>
              <a:t>, overlay-id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포함하여 </a:t>
            </a:r>
            <a:r>
              <a:rPr lang="en-US" altLang="ko-KR" sz="1100" dirty="0"/>
              <a:t>Peer</a:t>
            </a:r>
            <a:r>
              <a:rPr lang="ko-KR" altLang="en-US" sz="1100" dirty="0"/>
              <a:t>에게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382074" y="1825625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88285" y="2274660"/>
            <a:ext cx="0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988023" y="3093355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965445" y="435533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981053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160669" y="309335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972074" y="284823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576200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951639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HybridOverlayLeave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382074" y="41310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말풍선: 사각형 2">
            <a:extLst>
              <a:ext uri="{FF2B5EF4-FFF2-40B4-BE49-F238E27FC236}">
                <a16:creationId xmlns:a16="http://schemas.microsoft.com/office/drawing/2014/main" id="{3CEA36F9-B0ED-451D-90CC-C39D2F78662F}"/>
              </a:ext>
            </a:extLst>
          </p:cNvPr>
          <p:cNvSpPr/>
          <p:nvPr/>
        </p:nvSpPr>
        <p:spPr>
          <a:xfrm>
            <a:off x="4811165" y="442723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</p:spTree>
    <p:extLst>
      <p:ext uri="{BB962C8B-B14F-4D97-AF65-F5344CB8AC3E}">
        <p14:creationId xmlns:p14="http://schemas.microsoft.com/office/powerpoint/2010/main" val="2295573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HybridOverlayLeave</a:t>
            </a:r>
            <a:r>
              <a:rPr lang="en-US" altLang="ko-KR" dirty="0" smtClean="0"/>
              <a:t> -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69277"/>
              </p:ext>
            </p:extLst>
          </p:nvPr>
        </p:nvGraphicFramePr>
        <p:xfrm>
          <a:off x="371856" y="1044577"/>
          <a:ext cx="11399520" cy="339344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259">
                <a:tc rowSpan="8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</a:p>
                  </a:txBody>
                  <a:tcPr marL="63500" marR="63500" marT="63500" marB="63500"/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/peer</a:t>
                      </a: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PEER_AUTH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67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HybridOverlayLeave</a:t>
            </a:r>
            <a:r>
              <a:rPr lang="en-US" altLang="ko-KR" dirty="0" smtClean="0"/>
              <a:t> - </a:t>
            </a:r>
            <a:r>
              <a:rPr lang="en-US" altLang="ko-KR" dirty="0"/>
              <a:t>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31120"/>
              </p:ext>
            </p:extLst>
          </p:nvPr>
        </p:nvGraphicFramePr>
        <p:xfrm>
          <a:off x="371856" y="1044578"/>
          <a:ext cx="11172444" cy="129540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53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319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RSP_CODE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451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2.2 Hybrid Overlay Peer Protocol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C7EE-C8F1-4E7A-B66B-03DABB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38625"/>
            <a:ext cx="10515600" cy="1851025"/>
          </a:xfrm>
        </p:spPr>
        <p:txBody>
          <a:bodyPr>
            <a:normAutofit/>
          </a:bodyPr>
          <a:lstStyle/>
          <a:p>
            <a:r>
              <a:rPr lang="ko-KR" altLang="en-US" dirty="0"/>
              <a:t>이 프로토콜은 피어</a:t>
            </a:r>
            <a:r>
              <a:rPr lang="en-US" altLang="ko-KR" dirty="0"/>
              <a:t>-</a:t>
            </a:r>
            <a:r>
              <a:rPr lang="ko-KR" altLang="en-US" dirty="0"/>
              <a:t>피어 간에 사용되는 메시지로써</a:t>
            </a:r>
            <a:r>
              <a:rPr lang="en-US" altLang="ko-KR" dirty="0"/>
              <a:t>, </a:t>
            </a:r>
            <a:r>
              <a:rPr lang="ko-KR" altLang="en-US" dirty="0" err="1"/>
              <a:t>트리의</a:t>
            </a:r>
            <a:r>
              <a:rPr lang="ko-KR" altLang="en-US" dirty="0"/>
              <a:t> 구축</a:t>
            </a:r>
            <a:r>
              <a:rPr lang="en-US" altLang="ko-KR" dirty="0"/>
              <a:t>,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복구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전송등의</a:t>
            </a:r>
            <a:r>
              <a:rPr lang="ko-KR" altLang="en-US" dirty="0"/>
              <a:t> 역할을 수행한다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?</a:t>
            </a:r>
            <a:r>
              <a:rPr lang="ko-KR" altLang="en-US" dirty="0"/>
              <a:t>개의 메시지들로 구성되어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233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메시지 포맷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2450" y="2276475"/>
            <a:ext cx="12573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ver</a:t>
            </a:r>
            <a:r>
              <a:rPr lang="en-US" altLang="ko-KR" dirty="0"/>
              <a:t>=0x01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09750" y="2276475"/>
            <a:ext cx="12573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67050" y="2276475"/>
            <a:ext cx="25146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length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524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8097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2450" y="337185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8097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0670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09750" y="337185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067050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067050" y="337185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24350" y="337185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096250" y="3286125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581650" y="337185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581650" y="2276475"/>
            <a:ext cx="25146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096250" y="2276475"/>
            <a:ext cx="25146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5585841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610850" y="3286125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096250" y="337185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00441" y="32766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0" y="36385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1Byte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47875" y="36385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1Byte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33825" y="36385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2Byte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10300" y="36385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724900" y="363855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50" name="사각형 설명선 49"/>
          <p:cNvSpPr/>
          <p:nvPr/>
        </p:nvSpPr>
        <p:spPr>
          <a:xfrm>
            <a:off x="3067050" y="1326356"/>
            <a:ext cx="2047875" cy="390525"/>
          </a:xfrm>
          <a:prstGeom prst="wedgeRectCallout">
            <a:avLst>
              <a:gd name="adj1" fmla="val -32914"/>
              <a:gd name="adj2" fmla="val 16493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r>
              <a:rPr lang="ko-KR" altLang="en-US" dirty="0"/>
              <a:t>의 길이</a:t>
            </a:r>
          </a:p>
        </p:txBody>
      </p:sp>
      <p:sp>
        <p:nvSpPr>
          <p:cNvPr id="51" name="사각형 설명선 50"/>
          <p:cNvSpPr/>
          <p:nvPr/>
        </p:nvSpPr>
        <p:spPr>
          <a:xfrm>
            <a:off x="5657850" y="1326356"/>
            <a:ext cx="2047875" cy="390525"/>
          </a:xfrm>
          <a:prstGeom prst="wedgeRectCallout">
            <a:avLst>
              <a:gd name="adj1" fmla="val -32914"/>
              <a:gd name="adj2" fmla="val 16493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 format</a:t>
            </a:r>
            <a:endParaRPr lang="ko-KR" altLang="en-US" dirty="0"/>
          </a:p>
        </p:txBody>
      </p:sp>
      <p:sp>
        <p:nvSpPr>
          <p:cNvPr id="52" name="사각형 설명선 51"/>
          <p:cNvSpPr/>
          <p:nvPr/>
        </p:nvSpPr>
        <p:spPr>
          <a:xfrm>
            <a:off x="8329612" y="1028700"/>
            <a:ext cx="3309938" cy="688181"/>
          </a:xfrm>
          <a:prstGeom prst="wedgeRectCallout">
            <a:avLst>
              <a:gd name="adj1" fmla="val -35504"/>
              <a:gd name="adj2" fmla="val 11926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r>
              <a:rPr lang="ko-KR" altLang="en-US" dirty="0"/>
              <a:t>에 </a:t>
            </a:r>
            <a:r>
              <a:rPr lang="en-US" altLang="ko-KR" dirty="0"/>
              <a:t>payload </a:t>
            </a:r>
            <a:r>
              <a:rPr lang="ko-KR" altLang="en-US" dirty="0"/>
              <a:t>필드가 있는 경우에만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52450" y="4918413"/>
            <a:ext cx="9467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ver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프로토콜 메시지 버전을 의미하며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현재 버전은 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0x01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로 한다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type: header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에 포함되는 메시지의 종류를 의미하며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0x01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로 한다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length: header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의 길이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content: header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내에 포함된 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payload 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필드의 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length 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길이만큼 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content data</a:t>
            </a:r>
            <a:r>
              <a:rPr lang="ko-KR" altLang="en-US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가 포함된다</a:t>
            </a:r>
            <a:r>
              <a:rPr lang="en-US" altLang="ko-KR" dirty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.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319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9F3B-1B00-4469-A27D-86817D93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Peer Configuration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Peer</a:t>
            </a:r>
            <a:r>
              <a:rPr lang="ko-KR" altLang="en-US" sz="1400" dirty="0"/>
              <a:t>의 동작을 위해 다음과 같은 설정정보를 유지하며</a:t>
            </a:r>
            <a:r>
              <a:rPr lang="en-US" altLang="ko-KR" sz="1400" dirty="0"/>
              <a:t>, </a:t>
            </a:r>
            <a:r>
              <a:rPr lang="ko-KR" altLang="en-US" sz="1400" dirty="0"/>
              <a:t>프로토콜의 동작을 위한 파라미터로 활용하도록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28975" y="1974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53170"/>
              </p:ext>
            </p:extLst>
          </p:nvPr>
        </p:nvGraphicFramePr>
        <p:xfrm>
          <a:off x="476250" y="1770860"/>
          <a:ext cx="11295124" cy="4988665"/>
        </p:xfrm>
        <a:graphic>
          <a:graphicData uri="http://schemas.openxmlformats.org/drawingml/2006/table">
            <a:tbl>
              <a:tblPr/>
              <a:tblGrid>
                <a:gridCol w="236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5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기본값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PEER_ESTAB_MAX_COUNT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 이후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ko-KR" altLang="en-US" sz="12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피어들로부터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연결될 개수의 최대치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u="none" strike="sngStrike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sng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개수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PEER_ESTAB_TIMEOUT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 이후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PEER_ESTAB_MAX_COUNT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만큼 </a:t>
                      </a:r>
                      <a:r>
                        <a:rPr lang="ko-KR" altLang="en-US" sz="12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채워질때까지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기다리는 시간으로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시간이 초과되면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ko-KR" altLang="en-US" sz="12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값큼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확보가 안 되었더라도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동작을 중단하고 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PROBE_PEER </a:t>
                      </a: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진행함</a:t>
                      </a:r>
                      <a:r>
                        <a:rPr lang="en-US" altLang="ko-KR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sng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1200" u="none" strike="sngStrike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MAX_PRIMARY_CONNECTION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Connection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MAX_INCOMING_CANDIDATE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incoming candidate connection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개수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MAX_OUTGOING_CANDIDATE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 candidate connection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개수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HELLO_PEER_TTL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HELLO_PEER 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포함될 </a:t>
                      </a: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TTL(Time To Live)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ESTAB_PEER_TIMEOUT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피어들로부터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메시지를 수신대기하는 시간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시간 이후로 수신하는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대해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603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보내고 연결을 종료한다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ESTAB_PEER_MAX_COUNT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피어들로부터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받은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개수가 이 값을 넘어서면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과정을 진행하고 이후에 받는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대해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603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보내고 연결을 종료한다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MAX_INCOMING_CANDIDATE</a:t>
                      </a: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PROBE_PEER_TIMEOUT</a:t>
                      </a: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PROBE_PEER </a:t>
                      </a:r>
                      <a:r>
                        <a:rPr lang="ko-KR" alt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메시지를 수신대기하는 시간</a:t>
                      </a:r>
                      <a:endParaRPr lang="en-US" altLang="ko-KR" sz="1200" u="none" strike="noStrike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33176"/>
                  </a:ext>
                </a:extLst>
              </a:tr>
              <a:tr h="45351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779" marR="28779" marT="28779" marB="287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32127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97425" y="1822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732038" y="1973189"/>
            <a:ext cx="2222047" cy="27699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중복 아닌지 확인이 필요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공통 데이터 객체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1C7EE-C8F1-4E7A-B66B-03DABB908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100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HELLO_PEER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960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수신 </a:t>
            </a:r>
            <a:r>
              <a:rPr lang="ko-KR" altLang="en-US" sz="1100" dirty="0" err="1"/>
              <a:t>피어에게</a:t>
            </a:r>
            <a:r>
              <a:rPr lang="en-US" altLang="ko-KR" sz="1100" dirty="0"/>
              <a:t> </a:t>
            </a:r>
            <a:r>
              <a:rPr lang="ko-KR" altLang="en-US" sz="1100" dirty="0"/>
              <a:t>연결 생성 요청을 위하여 다음이 포함된 </a:t>
            </a:r>
            <a:r>
              <a:rPr lang="en-US" altLang="ko-KR" sz="1100" dirty="0"/>
              <a:t>HELLO_PEER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overlay_id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conn_num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포함한다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Conn_num</a:t>
            </a:r>
            <a:r>
              <a:rPr lang="ko-KR" altLang="en-US" sz="1100" dirty="0"/>
              <a:t>은 원하는 연결 설정 수이다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또한</a:t>
            </a:r>
            <a:r>
              <a:rPr lang="en-US" altLang="ko-KR" sz="1100" dirty="0"/>
              <a:t>, HELLO_PEER </a:t>
            </a:r>
            <a:r>
              <a:rPr lang="ko-KR" altLang="en-US" sz="1100" dirty="0"/>
              <a:t>메시지를 수신한 수신 피어가 향후 연결 설정을 위해 필요한 송신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피어 정보로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, address</a:t>
            </a:r>
            <a:r>
              <a:rPr lang="en-US" altLang="ko-KR" sz="1100" strike="sngStrike" dirty="0">
                <a:solidFill>
                  <a:srgbClr val="FF0000"/>
                </a:solidFill>
              </a:rPr>
              <a:t>, public-key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반드시 포함한다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HELLO_PEER </a:t>
            </a:r>
            <a:r>
              <a:rPr lang="ko-KR" altLang="en-US" sz="1100" dirty="0"/>
              <a:t>메시지를 연결 요청을 원하는 수신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연결 요청을 원하는 수신 피어는 </a:t>
            </a:r>
            <a:r>
              <a:rPr lang="en-US" altLang="ko-KR" sz="1100" dirty="0" err="1"/>
              <a:t>HybridOverlayJoin</a:t>
            </a:r>
            <a:r>
              <a:rPr lang="ko-KR" altLang="en-US" sz="1100" dirty="0"/>
              <a:t>의 </a:t>
            </a:r>
            <a:r>
              <a:rPr lang="en-US" altLang="ko-KR" sz="1100" dirty="0"/>
              <a:t>202</a:t>
            </a:r>
            <a:r>
              <a:rPr lang="ko-KR" altLang="en-US" sz="1100" dirty="0"/>
              <a:t>응답으로 연결할 기존 피어 정보 </a:t>
            </a:r>
            <a:r>
              <a:rPr lang="en-US" altLang="ko-KR" sz="1100" dirty="0"/>
              <a:t>(</a:t>
            </a:r>
            <a:r>
              <a:rPr lang="ko-KR" altLang="en-US" sz="1100" dirty="0"/>
              <a:t>아이디</a:t>
            </a:r>
            <a:r>
              <a:rPr lang="en-US" altLang="ko-KR" sz="1100" dirty="0"/>
              <a:t>/</a:t>
            </a:r>
            <a:r>
              <a:rPr lang="ko-KR" altLang="en-US" sz="1100" dirty="0"/>
              <a:t>네트워크</a:t>
            </a:r>
            <a:r>
              <a:rPr lang="en-US" altLang="ko-KR" sz="1100" dirty="0"/>
              <a:t>) </a:t>
            </a:r>
            <a:r>
              <a:rPr lang="ko-KR" altLang="en-US" sz="1100" dirty="0"/>
              <a:t>리스트가 될 수 있다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HELLO_PEER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자신이 송신 </a:t>
            </a:r>
            <a:r>
              <a:rPr lang="ko-KR" altLang="en-US" sz="1100" dirty="0" err="1"/>
              <a:t>피어에서</a:t>
            </a:r>
            <a:r>
              <a:rPr lang="ko-KR" altLang="en-US" sz="1100" dirty="0"/>
              <a:t> 요청한 연결을 수용 가능한지 확인한다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수신 </a:t>
            </a:r>
            <a:r>
              <a:rPr lang="ko-KR" altLang="en-US" sz="1100" dirty="0" err="1"/>
              <a:t>피어에서</a:t>
            </a:r>
            <a:r>
              <a:rPr lang="ko-KR" altLang="en-US" sz="1100" dirty="0"/>
              <a:t> 송신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연결 요청이 가능하면</a:t>
            </a:r>
            <a:r>
              <a:rPr lang="en-US" altLang="ko-KR" sz="1100" dirty="0"/>
              <a:t>, </a:t>
            </a:r>
            <a:r>
              <a:rPr lang="ko-KR" altLang="en-US" sz="1100" dirty="0"/>
              <a:t>자신이 연결 설정을 </a:t>
            </a:r>
            <a:r>
              <a:rPr lang="en-US" altLang="ko-KR" sz="1100" dirty="0"/>
              <a:t>1</a:t>
            </a:r>
            <a:r>
              <a:rPr lang="ko-KR" altLang="en-US" sz="1100" dirty="0"/>
              <a:t>개 수용하고</a:t>
            </a:r>
            <a:r>
              <a:rPr lang="en-US" altLang="ko-KR" sz="1100" dirty="0"/>
              <a:t>, (conn_num-1)</a:t>
            </a:r>
            <a:r>
              <a:rPr lang="ko-KR" altLang="en-US" sz="1100" dirty="0"/>
              <a:t>의 연결 요청을 수용 가능한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전달한다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위해 자신과 연결된 다른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</a:t>
            </a:r>
            <a:r>
              <a:rPr lang="en-US" altLang="ko-KR" sz="1100" dirty="0"/>
              <a:t>(conn_num-1)/</a:t>
            </a:r>
            <a:r>
              <a:rPr lang="ko-KR" altLang="en-US" sz="1100" dirty="0"/>
              <a:t>자신과 연결된 다른 피어 수로 분배하여 전달한다</a:t>
            </a:r>
            <a:r>
              <a:rPr lang="en-US" altLang="ko-KR" sz="1100" dirty="0"/>
              <a:t>. </a:t>
            </a:r>
            <a:endParaRPr lang="ko-KR" altLang="en-US" sz="1100" dirty="0"/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HELLO_PEER </a:t>
            </a:r>
            <a:r>
              <a:rPr lang="ko-KR" altLang="en-US" sz="1100" dirty="0"/>
              <a:t>메시지 수신 피어는 </a:t>
            </a:r>
            <a:r>
              <a:rPr lang="en-US" altLang="ko-KR" sz="1100" dirty="0"/>
              <a:t>HELLO_PEER </a:t>
            </a:r>
            <a:r>
              <a:rPr lang="ko-KR" altLang="en-US" sz="1100" dirty="0"/>
              <a:t>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</a:t>
            </a:r>
            <a:r>
              <a:rPr lang="en-US" altLang="ko-KR" sz="1100" dirty="0"/>
              <a:t>202 </a:t>
            </a:r>
            <a:r>
              <a:rPr lang="ko-KR" altLang="en-US" sz="1100" dirty="0"/>
              <a:t>응답을 생성하여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43875" y="3093355"/>
            <a:ext cx="11193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54288" y="3321265"/>
            <a:ext cx="110890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507491" y="285071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1754891" y="3096939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47B7E0-69A0-49E3-AC4A-D469A8BC90A1}"/>
              </a:ext>
            </a:extLst>
          </p:cNvPr>
          <p:cNvCxnSpPr>
            <a:cxnSpLocks/>
          </p:cNvCxnSpPr>
          <p:nvPr/>
        </p:nvCxnSpPr>
        <p:spPr>
          <a:xfrm>
            <a:off x="2658114" y="3403973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51D314-7AF4-4D97-8969-B9E0E6948E23}"/>
              </a:ext>
            </a:extLst>
          </p:cNvPr>
          <p:cNvSpPr txBox="1"/>
          <p:nvPr/>
        </p:nvSpPr>
        <p:spPr>
          <a:xfrm>
            <a:off x="2666487" y="3177456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4126E7-CADF-462B-B537-56A22426D0BF}"/>
              </a:ext>
            </a:extLst>
          </p:cNvPr>
          <p:cNvCxnSpPr>
            <a:cxnSpLocks/>
          </p:cNvCxnSpPr>
          <p:nvPr/>
        </p:nvCxnSpPr>
        <p:spPr>
          <a:xfrm>
            <a:off x="2658114" y="3630123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54F209-6441-4AF1-B147-34AC81CC823C}"/>
              </a:ext>
            </a:extLst>
          </p:cNvPr>
          <p:cNvSpPr txBox="1"/>
          <p:nvPr/>
        </p:nvSpPr>
        <p:spPr>
          <a:xfrm>
            <a:off x="2932840" y="340579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7F5D2FC-BDE3-4D0E-913E-C3E96ECB1992}"/>
              </a:ext>
            </a:extLst>
          </p:cNvPr>
          <p:cNvCxnSpPr>
            <a:cxnSpLocks/>
          </p:cNvCxnSpPr>
          <p:nvPr/>
        </p:nvCxnSpPr>
        <p:spPr>
          <a:xfrm>
            <a:off x="3926764" y="3518894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328E57-3A22-4F07-A15A-D57AEC1B093C}"/>
              </a:ext>
            </a:extLst>
          </p:cNvPr>
          <p:cNvSpPr txBox="1"/>
          <p:nvPr/>
        </p:nvSpPr>
        <p:spPr>
          <a:xfrm>
            <a:off x="3935137" y="3292377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1809DDB-7B79-49E3-9754-85E340B91C2E}"/>
              </a:ext>
            </a:extLst>
          </p:cNvPr>
          <p:cNvCxnSpPr>
            <a:cxnSpLocks/>
          </p:cNvCxnSpPr>
          <p:nvPr/>
        </p:nvCxnSpPr>
        <p:spPr>
          <a:xfrm>
            <a:off x="3926764" y="3745044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841D0FE-A1E8-4355-BA89-032A61871BC1}"/>
              </a:ext>
            </a:extLst>
          </p:cNvPr>
          <p:cNvSpPr txBox="1"/>
          <p:nvPr/>
        </p:nvSpPr>
        <p:spPr>
          <a:xfrm>
            <a:off x="4228284" y="3507012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60458" y="4506035"/>
            <a:ext cx="185237" cy="39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E42EB8D-C9A0-4CC8-A5AB-6921B5167B1B}"/>
              </a:ext>
            </a:extLst>
          </p:cNvPr>
          <p:cNvCxnSpPr>
            <a:cxnSpLocks/>
          </p:cNvCxnSpPr>
          <p:nvPr/>
        </p:nvCxnSpPr>
        <p:spPr>
          <a:xfrm>
            <a:off x="2653061" y="4297880"/>
            <a:ext cx="37784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ADCE08F-10AA-4E47-A4A1-71B96D8C044C}"/>
              </a:ext>
            </a:extLst>
          </p:cNvPr>
          <p:cNvCxnSpPr>
            <a:cxnSpLocks/>
          </p:cNvCxnSpPr>
          <p:nvPr/>
        </p:nvCxnSpPr>
        <p:spPr>
          <a:xfrm>
            <a:off x="2672945" y="4524029"/>
            <a:ext cx="37791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29D776D-1FA9-498F-9C39-D5403DB6326F}"/>
              </a:ext>
            </a:extLst>
          </p:cNvPr>
          <p:cNvSpPr txBox="1"/>
          <p:nvPr/>
        </p:nvSpPr>
        <p:spPr>
          <a:xfrm>
            <a:off x="2666487" y="4070969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833B56-CF03-4D46-8681-062AEA6F2803}"/>
              </a:ext>
            </a:extLst>
          </p:cNvPr>
          <p:cNvSpPr txBox="1"/>
          <p:nvPr/>
        </p:nvSpPr>
        <p:spPr>
          <a:xfrm>
            <a:off x="5507023" y="4297230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703AF75A-DCA8-43A1-BFCD-7FD416921B0D}"/>
              </a:ext>
            </a:extLst>
          </p:cNvPr>
          <p:cNvSpPr/>
          <p:nvPr/>
        </p:nvSpPr>
        <p:spPr>
          <a:xfrm rot="15505592">
            <a:off x="293559" y="5381692"/>
            <a:ext cx="421574" cy="84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07B24E-74CA-4EC7-897D-4A69CE4085B4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이 메시지는 신규 </a:t>
            </a:r>
            <a:r>
              <a:rPr lang="ko-KR" altLang="en-US" sz="1400" dirty="0" err="1"/>
              <a:t>피어가</a:t>
            </a:r>
            <a:r>
              <a:rPr lang="ko-KR" altLang="en-US" sz="1400" dirty="0"/>
              <a:t> 오버레이 네트워크에 참여</a:t>
            </a:r>
            <a:r>
              <a:rPr lang="en-US" altLang="ko-KR" sz="1400" dirty="0"/>
              <a:t>/</a:t>
            </a:r>
            <a:r>
              <a:rPr lang="ko-KR" altLang="en-US" sz="1400" dirty="0"/>
              <a:t>합류하기 위해 사용되는 메시지로써</a:t>
            </a:r>
            <a:r>
              <a:rPr lang="en-US" altLang="ko-KR" sz="1400" dirty="0"/>
              <a:t>, </a:t>
            </a:r>
            <a:r>
              <a:rPr lang="ko-KR" altLang="en-US" sz="1400" dirty="0"/>
              <a:t>신규 참여하는 </a:t>
            </a:r>
            <a:r>
              <a:rPr lang="ko-KR" altLang="en-US" sz="1400" dirty="0" err="1"/>
              <a:t>피어가</a:t>
            </a:r>
            <a:r>
              <a:rPr lang="ko-KR" altLang="en-US" sz="1400" dirty="0"/>
              <a:t> </a:t>
            </a:r>
            <a:r>
              <a:rPr lang="en-US" altLang="ko-KR" sz="1400" dirty="0"/>
              <a:t>HOMS</a:t>
            </a:r>
            <a:r>
              <a:rPr lang="ko-KR" altLang="en-US" sz="1400" dirty="0"/>
              <a:t>로부터 받아 온 </a:t>
            </a:r>
            <a:r>
              <a:rPr lang="ko-KR" altLang="en-US" sz="1400" dirty="0" err="1"/>
              <a:t>피어목록들</a:t>
            </a:r>
            <a:r>
              <a:rPr lang="ko-KR" altLang="en-US" sz="1400" dirty="0"/>
              <a:t> 중 하나를 선택하여</a:t>
            </a:r>
            <a:r>
              <a:rPr lang="en-US" altLang="ko-KR" sz="1400" dirty="0"/>
              <a:t> </a:t>
            </a:r>
            <a:r>
              <a:rPr lang="ko-KR" altLang="en-US" sz="1400" dirty="0"/>
              <a:t>전송한다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메시지를 받은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자신의 </a:t>
            </a:r>
            <a:r>
              <a:rPr lang="en-US" altLang="ko-KR" sz="1400" dirty="0"/>
              <a:t>primary path</a:t>
            </a:r>
            <a:r>
              <a:rPr lang="ko-KR" altLang="en-US" sz="1400" dirty="0"/>
              <a:t>에 연결된 </a:t>
            </a:r>
            <a:r>
              <a:rPr lang="ko-KR" altLang="en-US" sz="1400" dirty="0" err="1"/>
              <a:t>피어들에게</a:t>
            </a:r>
            <a:r>
              <a:rPr lang="ko-KR" altLang="en-US" sz="1400" dirty="0"/>
              <a:t> 다시 전송한다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553076" y="3416189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HELLO_PEER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0963"/>
              </p:ext>
            </p:extLst>
          </p:nvPr>
        </p:nvGraphicFramePr>
        <p:xfrm>
          <a:off x="775368" y="2089312"/>
          <a:ext cx="9806907" cy="4266828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참여하고자 하는 오버레이 아이디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conn_num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참여 피어가 확보하고자 하는 다른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피어와의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수를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참여하는 피어는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Configuration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ESTAB_PEER_MAX_COUNT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값을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04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ttl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To Live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로써 이 메시지가 몇 단계의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피어들까지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전파되기를 원하는지를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참여하는 피어는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 Configuration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HELLO_PEER_TTL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기재하고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릴레이 하는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피어들은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 값을 하나씩 차감한다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긴급 복구가 필요할 때 사용되며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시에는 사용하지 않는다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참여하는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아이디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다른 피어가 해당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피어에게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접근할 수 있는 신규 참여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네트워크 주소정보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HOMS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HybridOverlayJoin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메시지를 통해 받아온 값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658F0F-888E-4D47-B818-D047AD16E459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HELLO_PEER Request </a:t>
            </a:r>
            <a:r>
              <a:rPr lang="ko-KR" altLang="en-US" sz="1400" dirty="0"/>
              <a:t>메시지는 아래와 같은 형태로 구성된다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324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HELLO_PEER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40022"/>
              </p:ext>
            </p:extLst>
          </p:nvPr>
        </p:nvGraphicFramePr>
        <p:xfrm>
          <a:off x="708693" y="1136812"/>
          <a:ext cx="9806907" cy="724664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RspCode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1202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number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HELLO_PEER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 바로 전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피어에게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잘 받았음을 의미하는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 Accepted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대응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응답메시지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08693" y="2194139"/>
            <a:ext cx="1045917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받았지만 처리 할 수 없는 </a:t>
            </a:r>
            <a:r>
              <a:rPr lang="ko-KR" alt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상태일때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알려줄 방법이 없는지</a:t>
            </a:r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Hello 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 받아 처리한 </a:t>
            </a:r>
            <a:r>
              <a:rPr lang="ko-KR" alt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피어들의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여유가 없을 경우 </a:t>
            </a:r>
            <a:r>
              <a:rPr lang="en-US" altLang="ko-KR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ko-KR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연결만 되어 있어 메시지를 받지 못하는 경우</a:t>
            </a:r>
            <a:endParaRPr lang="en-US" altLang="ko-KR" sz="1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33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ESTAB_PEER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576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수신 </a:t>
            </a:r>
            <a:r>
              <a:rPr lang="ko-KR" altLang="en-US" sz="1100" dirty="0" err="1"/>
              <a:t>피어에게</a:t>
            </a:r>
            <a:r>
              <a:rPr lang="en-US" altLang="ko-KR" sz="1100" dirty="0"/>
              <a:t> </a:t>
            </a:r>
            <a:r>
              <a:rPr lang="ko-KR" altLang="en-US" sz="1100" dirty="0"/>
              <a:t>연결 생성 요청을 위하여 다음이 포함된 </a:t>
            </a:r>
            <a:r>
              <a:rPr lang="en-US" altLang="ko-KR" sz="1100" dirty="0"/>
              <a:t>ESTAB_PEER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overlay_id</a:t>
            </a:r>
            <a:r>
              <a:rPr lang="ko-KR" altLang="en-US" sz="1100" dirty="0"/>
              <a:t>와</a:t>
            </a:r>
            <a:r>
              <a:rPr lang="en-US" altLang="ko-KR" sz="1100" dirty="0"/>
              <a:t> </a:t>
            </a:r>
            <a:r>
              <a:rPr lang="ko-KR" altLang="en-US" sz="1100" dirty="0"/>
              <a:t>연결하기 원하는 수신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</a:t>
            </a:r>
            <a:r>
              <a:rPr lang="en-US" altLang="ko-KR" sz="1100" dirty="0" err="1"/>
              <a:t>peer_id</a:t>
            </a:r>
            <a:r>
              <a:rPr lang="en-US" altLang="ko-KR" sz="1100" strike="sngStrike" dirty="0">
                <a:solidFill>
                  <a:srgbClr val="FF0000"/>
                </a:solidFill>
              </a:rPr>
              <a:t>, </a:t>
            </a:r>
            <a:r>
              <a:rPr lang="en-US" altLang="ko-KR" sz="1100" strike="sngStrike" dirty="0" err="1">
                <a:solidFill>
                  <a:srgbClr val="FF0000"/>
                </a:solidFill>
              </a:rPr>
              <a:t>public_key</a:t>
            </a:r>
            <a:r>
              <a:rPr lang="ko-KR" altLang="en-US" sz="1100" dirty="0"/>
              <a:t>를 반드시 포함한다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ESTAB_PEER </a:t>
            </a:r>
            <a:r>
              <a:rPr lang="ko-KR" altLang="en-US" sz="1100" dirty="0"/>
              <a:t>메시지를 연결 요청을 원하는 수신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ESTAB_PEER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메시지에 포함된 피어 정보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확인하고</a:t>
            </a:r>
            <a:r>
              <a:rPr lang="en-US" altLang="ko-KR" sz="1100" dirty="0"/>
              <a:t>, 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ESTAB_PEER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메시지에 포함된 피어 정보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peer_id</a:t>
            </a:r>
            <a:r>
              <a:rPr lang="en-US" altLang="ko-KR" sz="1100" dirty="0"/>
              <a:t>)</a:t>
            </a:r>
            <a:r>
              <a:rPr lang="ko-KR" altLang="en-US" sz="1100" dirty="0"/>
              <a:t>가</a:t>
            </a:r>
            <a:r>
              <a:rPr lang="en-US" altLang="ko-KR" sz="1100" dirty="0"/>
              <a:t> </a:t>
            </a:r>
            <a:r>
              <a:rPr lang="ko-KR" altLang="en-US" sz="1100" dirty="0"/>
              <a:t>맞더라도 충분한 연결이 있어서 더 이상 필요 없을 때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603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34867-9DD9-4C3D-8C47-74856505CCA9}"/>
              </a:ext>
            </a:extLst>
          </p:cNvPr>
          <p:cNvCxnSpPr>
            <a:cxnSpLocks/>
          </p:cNvCxnSpPr>
          <p:nvPr/>
        </p:nvCxnSpPr>
        <p:spPr>
          <a:xfrm>
            <a:off x="1534990" y="3267319"/>
            <a:ext cx="239312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AE0DC7-58FF-4AAF-B458-81C16576FD40}"/>
              </a:ext>
            </a:extLst>
          </p:cNvPr>
          <p:cNvCxnSpPr>
            <a:cxnSpLocks/>
          </p:cNvCxnSpPr>
          <p:nvPr/>
        </p:nvCxnSpPr>
        <p:spPr>
          <a:xfrm>
            <a:off x="1534990" y="2718701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B203A5-2ACA-4C1C-82EE-7BB16DA2BA39}"/>
              </a:ext>
            </a:extLst>
          </p:cNvPr>
          <p:cNvSpPr txBox="1"/>
          <p:nvPr/>
        </p:nvSpPr>
        <p:spPr>
          <a:xfrm>
            <a:off x="1635406" y="246977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A975AE-6413-4ABA-8DBF-21EF9BFE84BB}"/>
              </a:ext>
            </a:extLst>
          </p:cNvPr>
          <p:cNvCxnSpPr>
            <a:cxnSpLocks/>
          </p:cNvCxnSpPr>
          <p:nvPr/>
        </p:nvCxnSpPr>
        <p:spPr>
          <a:xfrm>
            <a:off x="1534990" y="2966257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B59A76-5ADA-4818-855E-084CE58CD57F}"/>
              </a:ext>
            </a:extLst>
          </p:cNvPr>
          <p:cNvSpPr txBox="1"/>
          <p:nvPr/>
        </p:nvSpPr>
        <p:spPr>
          <a:xfrm>
            <a:off x="1514595" y="2750361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A6FB2D-E0D4-4491-9E47-6BDC3142E57B}"/>
              </a:ext>
            </a:extLst>
          </p:cNvPr>
          <p:cNvCxnSpPr>
            <a:cxnSpLocks/>
          </p:cNvCxnSpPr>
          <p:nvPr/>
        </p:nvCxnSpPr>
        <p:spPr>
          <a:xfrm>
            <a:off x="1538499" y="3908854"/>
            <a:ext cx="365181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C440C5-87D6-4EEE-8557-4CCD3AC5C8D2}"/>
              </a:ext>
            </a:extLst>
          </p:cNvPr>
          <p:cNvSpPr txBox="1"/>
          <p:nvPr/>
        </p:nvSpPr>
        <p:spPr>
          <a:xfrm>
            <a:off x="2859910" y="303474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6BD334-C47F-467A-9BE9-8F18B67C082D}"/>
              </a:ext>
            </a:extLst>
          </p:cNvPr>
          <p:cNvCxnSpPr>
            <a:cxnSpLocks/>
          </p:cNvCxnSpPr>
          <p:nvPr/>
        </p:nvCxnSpPr>
        <p:spPr>
          <a:xfrm>
            <a:off x="1534990" y="4152515"/>
            <a:ext cx="3655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58BA1F-3E8F-4703-801C-92E4D34F303D}"/>
              </a:ext>
            </a:extLst>
          </p:cNvPr>
          <p:cNvSpPr txBox="1"/>
          <p:nvPr/>
        </p:nvSpPr>
        <p:spPr>
          <a:xfrm>
            <a:off x="1523958" y="3291836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6CF5330-AC33-4073-A397-5B478E3ACF16}"/>
              </a:ext>
            </a:extLst>
          </p:cNvPr>
          <p:cNvCxnSpPr>
            <a:cxnSpLocks/>
          </p:cNvCxnSpPr>
          <p:nvPr/>
        </p:nvCxnSpPr>
        <p:spPr>
          <a:xfrm>
            <a:off x="1534990" y="3508423"/>
            <a:ext cx="23866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A4655CE-2F66-483C-BDC8-B9A1F53475D3}"/>
              </a:ext>
            </a:extLst>
          </p:cNvPr>
          <p:cNvCxnSpPr>
            <a:cxnSpLocks/>
          </p:cNvCxnSpPr>
          <p:nvPr/>
        </p:nvCxnSpPr>
        <p:spPr>
          <a:xfrm>
            <a:off x="1538499" y="4501364"/>
            <a:ext cx="490070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F8B9989-234F-4476-B533-0164BBB68569}"/>
              </a:ext>
            </a:extLst>
          </p:cNvPr>
          <p:cNvCxnSpPr>
            <a:cxnSpLocks/>
          </p:cNvCxnSpPr>
          <p:nvPr/>
        </p:nvCxnSpPr>
        <p:spPr>
          <a:xfrm>
            <a:off x="1534990" y="4745025"/>
            <a:ext cx="49171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D2BF61-E747-4294-B016-7EF4680414AA}"/>
              </a:ext>
            </a:extLst>
          </p:cNvPr>
          <p:cNvSpPr txBox="1"/>
          <p:nvPr/>
        </p:nvSpPr>
        <p:spPr>
          <a:xfrm>
            <a:off x="4161624" y="366738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E3B8F-D4CE-406A-943F-D98D27AE5999}"/>
              </a:ext>
            </a:extLst>
          </p:cNvPr>
          <p:cNvSpPr txBox="1"/>
          <p:nvPr/>
        </p:nvSpPr>
        <p:spPr>
          <a:xfrm>
            <a:off x="1523958" y="392886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C03BAA-3D88-431A-99AB-BB2A42DBEED7}"/>
              </a:ext>
            </a:extLst>
          </p:cNvPr>
          <p:cNvSpPr txBox="1"/>
          <p:nvPr/>
        </p:nvSpPr>
        <p:spPr>
          <a:xfrm>
            <a:off x="5362482" y="4287066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60858E-D935-44FD-9088-1F7B80E91D04}"/>
              </a:ext>
            </a:extLst>
          </p:cNvPr>
          <p:cNvSpPr txBox="1"/>
          <p:nvPr/>
        </p:nvSpPr>
        <p:spPr>
          <a:xfrm>
            <a:off x="1523958" y="4534570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603 Decline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구름 82">
            <a:extLst>
              <a:ext uri="{FF2B5EF4-FFF2-40B4-BE49-F238E27FC236}">
                <a16:creationId xmlns:a16="http://schemas.microsoft.com/office/drawing/2014/main" id="{5FC6A6AD-BB5B-4608-9BFB-1B273ACFCBA3}"/>
              </a:ext>
            </a:extLst>
          </p:cNvPr>
          <p:cNvSpPr/>
          <p:nvPr/>
        </p:nvSpPr>
        <p:spPr>
          <a:xfrm>
            <a:off x="54018" y="4860631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3C47A77-1C34-4BD8-BD5F-C4541979AB57}"/>
              </a:ext>
            </a:extLst>
          </p:cNvPr>
          <p:cNvSpPr/>
          <p:nvPr/>
        </p:nvSpPr>
        <p:spPr>
          <a:xfrm>
            <a:off x="277181" y="5853127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8984293-6004-4AD9-A030-CEFC1553CEE1}"/>
              </a:ext>
            </a:extLst>
          </p:cNvPr>
          <p:cNvSpPr/>
          <p:nvPr/>
        </p:nvSpPr>
        <p:spPr>
          <a:xfrm>
            <a:off x="534240" y="5275007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3B89B0-6E74-4B4C-AE10-35909AE583E8}"/>
              </a:ext>
            </a:extLst>
          </p:cNvPr>
          <p:cNvCxnSpPr>
            <a:cxnSpLocks/>
            <a:stCxn id="93" idx="2"/>
            <a:endCxn id="86" idx="6"/>
          </p:cNvCxnSpPr>
          <p:nvPr/>
        </p:nvCxnSpPr>
        <p:spPr>
          <a:xfrm flipH="1" flipV="1">
            <a:off x="715604" y="5368051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6BBDB41-8F41-45B6-9BD8-7F03613C1821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375563" y="5433843"/>
            <a:ext cx="185237" cy="39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5D4742B-EBE1-44B8-8676-1B469313002B}"/>
              </a:ext>
            </a:extLst>
          </p:cNvPr>
          <p:cNvCxnSpPr>
            <a:cxnSpLocks/>
            <a:stCxn id="94" idx="2"/>
            <a:endCxn id="85" idx="6"/>
          </p:cNvCxnSpPr>
          <p:nvPr/>
        </p:nvCxnSpPr>
        <p:spPr>
          <a:xfrm flipH="1" flipV="1">
            <a:off x="458545" y="5946171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966D6D3E-F576-4E27-9EF7-70163A9081E8}"/>
              </a:ext>
            </a:extLst>
          </p:cNvPr>
          <p:cNvSpPr/>
          <p:nvPr/>
        </p:nvSpPr>
        <p:spPr>
          <a:xfrm>
            <a:off x="1011815" y="533102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D598293-075E-4585-8A07-710ECC2B6D5B}"/>
              </a:ext>
            </a:extLst>
          </p:cNvPr>
          <p:cNvSpPr/>
          <p:nvPr/>
        </p:nvSpPr>
        <p:spPr>
          <a:xfrm>
            <a:off x="1011815" y="588444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9145808-B362-405F-8581-F3DE611FBE7B}"/>
              </a:ext>
            </a:extLst>
          </p:cNvPr>
          <p:cNvSpPr/>
          <p:nvPr/>
        </p:nvSpPr>
        <p:spPr>
          <a:xfrm>
            <a:off x="367863" y="6627186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DDF7683-054A-488B-BFC9-CCC3A91BD581}"/>
              </a:ext>
            </a:extLst>
          </p:cNvPr>
          <p:cNvCxnSpPr>
            <a:cxnSpLocks/>
            <a:stCxn id="95" idx="0"/>
            <a:endCxn id="85" idx="4"/>
          </p:cNvCxnSpPr>
          <p:nvPr/>
        </p:nvCxnSpPr>
        <p:spPr>
          <a:xfrm flipH="1" flipV="1">
            <a:off x="367863" y="6039215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2E91017-8969-49AF-9774-6467164227B6}"/>
              </a:ext>
            </a:extLst>
          </p:cNvPr>
          <p:cNvCxnSpPr>
            <a:cxnSpLocks/>
            <a:stCxn id="95" idx="0"/>
            <a:endCxn id="86" idx="4"/>
          </p:cNvCxnSpPr>
          <p:nvPr/>
        </p:nvCxnSpPr>
        <p:spPr>
          <a:xfrm flipV="1">
            <a:off x="458545" y="5461095"/>
            <a:ext cx="166377" cy="1166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9906C10-9476-42D1-9C19-D10B0A6981DF}"/>
              </a:ext>
            </a:extLst>
          </p:cNvPr>
          <p:cNvCxnSpPr>
            <a:cxnSpLocks/>
            <a:stCxn id="95" idx="0"/>
            <a:endCxn id="93" idx="3"/>
          </p:cNvCxnSpPr>
          <p:nvPr/>
        </p:nvCxnSpPr>
        <p:spPr>
          <a:xfrm flipV="1">
            <a:off x="458545" y="5489856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729D20-C694-428C-B8E8-C66E9242D5D3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HELLO_PEER Request</a:t>
            </a:r>
            <a:r>
              <a:rPr lang="ko-KR" altLang="en-US" sz="1400" dirty="0"/>
              <a:t>를 받은 </a:t>
            </a:r>
            <a:r>
              <a:rPr lang="ko-KR" altLang="en-US" sz="1400" dirty="0" err="1"/>
              <a:t>피어가</a:t>
            </a:r>
            <a:r>
              <a:rPr lang="ko-KR" altLang="en-US" sz="1400" dirty="0"/>
              <a:t> 자신의 자원에 여력이 있다고 판단될 때</a:t>
            </a:r>
            <a:r>
              <a:rPr lang="en-US" altLang="ko-KR" sz="1400" dirty="0"/>
              <a:t>, HELLO_PEER</a:t>
            </a:r>
            <a:r>
              <a:rPr lang="ko-KR" altLang="en-US" sz="1400" dirty="0"/>
              <a:t>의 </a:t>
            </a:r>
            <a:r>
              <a:rPr lang="en-US" altLang="ko-KR" sz="1400" dirty="0"/>
              <a:t>Peer </a:t>
            </a:r>
            <a:r>
              <a:rPr lang="ko-KR" altLang="en-US" sz="1400" dirty="0"/>
              <a:t>주소로 직접 연결할 때 사용되는 메시지이다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5533461" y="4847607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07516" y="4574490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9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ESTAB_PEER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62653"/>
              </p:ext>
            </p:extLst>
          </p:nvPr>
        </p:nvGraphicFramePr>
        <p:xfrm>
          <a:off x="708693" y="1136812"/>
          <a:ext cx="9806907" cy="2222859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오버레에 네트워크 아이디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보내는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아이디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04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보내는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HOMS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HybridOverlayNetworkJoin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메시지를 통해 수신한 값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9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ESTAB_PEER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5520"/>
              </p:ext>
            </p:extLst>
          </p:nvPr>
        </p:nvGraphicFramePr>
        <p:xfrm>
          <a:off x="708693" y="1136812"/>
          <a:ext cx="9806907" cy="162217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받은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연결을 수락할 경우 보내지는 응답 코드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2603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ESTAB_PEER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받은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연결을 거부할 경우 보내지는 응답 코드로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HELLO_PEER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 이후 충분한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확보하여 더 이상 필요하지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않을때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61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PROBE_PEER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576" y="173318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연결된 피어간 네트워크 비용을 계산하기 위해 다음과 같이 </a:t>
            </a:r>
            <a:r>
              <a:rPr lang="en-US" altLang="ko-KR" sz="1100" dirty="0"/>
              <a:t>PROBE_PEER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ntp</a:t>
            </a:r>
            <a:r>
              <a:rPr lang="en-US" altLang="ko-KR" sz="1100" dirty="0"/>
              <a:t>-time</a:t>
            </a:r>
            <a:r>
              <a:rPr lang="ko-KR" altLang="en-US" sz="1100" dirty="0"/>
              <a:t>은 반드시 포함한다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PROBE_PEER </a:t>
            </a:r>
            <a:r>
              <a:rPr lang="ko-KR" altLang="en-US" sz="1100" dirty="0"/>
              <a:t>메시지를 자신과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PROBE_PEER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자신의 </a:t>
            </a:r>
            <a:r>
              <a:rPr lang="en-US" altLang="ko-KR" sz="1100" dirty="0" err="1"/>
              <a:t>ntp_time</a:t>
            </a:r>
            <a:r>
              <a:rPr lang="en-US" altLang="ko-KR" sz="1100" dirty="0"/>
              <a:t> </a:t>
            </a:r>
            <a:r>
              <a:rPr lang="ko-KR" altLang="en-US" sz="1100" dirty="0"/>
              <a:t>정보를 포함한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PROBE_PEER </a:t>
            </a:r>
            <a:r>
              <a:rPr lang="ko-KR" altLang="en-US" sz="1100" dirty="0"/>
              <a:t>에 대한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수신한 송신 피어는 </a:t>
            </a:r>
            <a:r>
              <a:rPr lang="en-US" altLang="ko-KR" sz="1100" dirty="0" err="1"/>
              <a:t>ntp_time</a:t>
            </a:r>
            <a:r>
              <a:rPr lang="en-US" altLang="ko-KR" sz="1100" dirty="0"/>
              <a:t> </a:t>
            </a:r>
            <a:r>
              <a:rPr lang="ko-KR" altLang="en-US" sz="1100" dirty="0"/>
              <a:t>정보를</a:t>
            </a:r>
            <a:r>
              <a:rPr lang="en-US" altLang="ko-KR" sz="1100" dirty="0"/>
              <a:t> </a:t>
            </a:r>
            <a:r>
              <a:rPr lang="ko-KR" altLang="en-US" sz="1100" dirty="0"/>
              <a:t>이용하여 수신 피어간 네트워크 비용을 계산한다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송신 피어와 연결된 수신 피어들 각각에 대하여도 반복하여 수행한다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460458" y="4506035"/>
            <a:ext cx="185237" cy="39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34867-9DD9-4C3D-8C47-74856505CCA9}"/>
              </a:ext>
            </a:extLst>
          </p:cNvPr>
          <p:cNvCxnSpPr>
            <a:cxnSpLocks/>
          </p:cNvCxnSpPr>
          <p:nvPr/>
        </p:nvCxnSpPr>
        <p:spPr>
          <a:xfrm>
            <a:off x="1534990" y="3267319"/>
            <a:ext cx="239312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AE0DC7-58FF-4AAF-B458-81C16576FD40}"/>
              </a:ext>
            </a:extLst>
          </p:cNvPr>
          <p:cNvCxnSpPr>
            <a:cxnSpLocks/>
          </p:cNvCxnSpPr>
          <p:nvPr/>
        </p:nvCxnSpPr>
        <p:spPr>
          <a:xfrm>
            <a:off x="1534990" y="2718701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B203A5-2ACA-4C1C-82EE-7BB16DA2BA39}"/>
              </a:ext>
            </a:extLst>
          </p:cNvPr>
          <p:cNvSpPr txBox="1"/>
          <p:nvPr/>
        </p:nvSpPr>
        <p:spPr>
          <a:xfrm>
            <a:off x="1635406" y="246977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A975AE-6413-4ABA-8DBF-21EF9BFE84BB}"/>
              </a:ext>
            </a:extLst>
          </p:cNvPr>
          <p:cNvCxnSpPr>
            <a:cxnSpLocks/>
          </p:cNvCxnSpPr>
          <p:nvPr/>
        </p:nvCxnSpPr>
        <p:spPr>
          <a:xfrm>
            <a:off x="1534990" y="2966257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B59A76-5ADA-4818-855E-084CE58CD57F}"/>
              </a:ext>
            </a:extLst>
          </p:cNvPr>
          <p:cNvSpPr txBox="1"/>
          <p:nvPr/>
        </p:nvSpPr>
        <p:spPr>
          <a:xfrm>
            <a:off x="1514595" y="2750361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A6FB2D-E0D4-4491-9E47-6BDC3142E57B}"/>
              </a:ext>
            </a:extLst>
          </p:cNvPr>
          <p:cNvCxnSpPr>
            <a:cxnSpLocks/>
          </p:cNvCxnSpPr>
          <p:nvPr/>
        </p:nvCxnSpPr>
        <p:spPr>
          <a:xfrm>
            <a:off x="1538499" y="3908854"/>
            <a:ext cx="365181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C440C5-87D6-4EEE-8557-4CCD3AC5C8D2}"/>
              </a:ext>
            </a:extLst>
          </p:cNvPr>
          <p:cNvSpPr txBox="1"/>
          <p:nvPr/>
        </p:nvSpPr>
        <p:spPr>
          <a:xfrm>
            <a:off x="2859910" y="303474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6BD334-C47F-467A-9BE9-8F18B67C082D}"/>
              </a:ext>
            </a:extLst>
          </p:cNvPr>
          <p:cNvCxnSpPr>
            <a:cxnSpLocks/>
          </p:cNvCxnSpPr>
          <p:nvPr/>
        </p:nvCxnSpPr>
        <p:spPr>
          <a:xfrm>
            <a:off x="1534990" y="4152515"/>
            <a:ext cx="3655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58BA1F-3E8F-4703-801C-92E4D34F303D}"/>
              </a:ext>
            </a:extLst>
          </p:cNvPr>
          <p:cNvSpPr txBox="1"/>
          <p:nvPr/>
        </p:nvSpPr>
        <p:spPr>
          <a:xfrm>
            <a:off x="1523958" y="3291836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6CF5330-AC33-4073-A397-5B478E3ACF16}"/>
              </a:ext>
            </a:extLst>
          </p:cNvPr>
          <p:cNvCxnSpPr>
            <a:cxnSpLocks/>
          </p:cNvCxnSpPr>
          <p:nvPr/>
        </p:nvCxnSpPr>
        <p:spPr>
          <a:xfrm>
            <a:off x="1534990" y="3508423"/>
            <a:ext cx="23866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D2BF61-E747-4294-B016-7EF4680414AA}"/>
              </a:ext>
            </a:extLst>
          </p:cNvPr>
          <p:cNvSpPr txBox="1"/>
          <p:nvPr/>
        </p:nvSpPr>
        <p:spPr>
          <a:xfrm>
            <a:off x="4161624" y="366738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E3B8F-D4CE-406A-943F-D98D27AE5999}"/>
              </a:ext>
            </a:extLst>
          </p:cNvPr>
          <p:cNvSpPr txBox="1"/>
          <p:nvPr/>
        </p:nvSpPr>
        <p:spPr>
          <a:xfrm>
            <a:off x="1523958" y="392886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111407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4237C86-F7B4-4C97-BE64-D197195B5D70}"/>
              </a:ext>
            </a:extLst>
          </p:cNvPr>
          <p:cNvCxnSpPr>
            <a:cxnSpLocks/>
            <a:stCxn id="89" idx="0"/>
            <a:endCxn id="69" idx="4"/>
          </p:cNvCxnSpPr>
          <p:nvPr/>
        </p:nvCxnSpPr>
        <p:spPr>
          <a:xfrm flipV="1">
            <a:off x="543440" y="4533287"/>
            <a:ext cx="166377" cy="11660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4562048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75E50-09E1-4277-B826-B99CDF4CE756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HELLO_PEER</a:t>
            </a:r>
            <a:r>
              <a:rPr lang="ko-KR" altLang="en-US" sz="1400" dirty="0"/>
              <a:t>를 보낸 이후</a:t>
            </a:r>
            <a:r>
              <a:rPr lang="en-US" altLang="ko-KR" sz="1400" dirty="0"/>
              <a:t>, ESTAB_PEER </a:t>
            </a:r>
            <a:r>
              <a:rPr lang="ko-KR" altLang="en-US" sz="1400" dirty="0"/>
              <a:t>메시지들을 여러 </a:t>
            </a:r>
            <a:r>
              <a:rPr lang="ko-KR" altLang="en-US" sz="1400" dirty="0" err="1"/>
              <a:t>피어들로부터</a:t>
            </a:r>
            <a:r>
              <a:rPr lang="ko-KR" altLang="en-US" sz="1400" dirty="0"/>
              <a:t> 수신하여 충분한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이 확보되었다고 </a:t>
            </a:r>
            <a:r>
              <a:rPr lang="ko-KR" altLang="en-US" sz="1400" dirty="0" err="1"/>
              <a:t>판단될때</a:t>
            </a:r>
            <a:r>
              <a:rPr lang="en-US" altLang="ko-KR" sz="1400" dirty="0"/>
              <a:t>,</a:t>
            </a:r>
            <a:r>
              <a:rPr lang="ko-KR" altLang="en-US" sz="1400" dirty="0"/>
              <a:t> 연결된 </a:t>
            </a:r>
            <a:r>
              <a:rPr lang="ko-KR" altLang="en-US" sz="1400" dirty="0" err="1"/>
              <a:t>피어들과의</a:t>
            </a:r>
            <a:r>
              <a:rPr lang="ko-KR" altLang="en-US" sz="1400" dirty="0"/>
              <a:t> </a:t>
            </a:r>
            <a:r>
              <a:rPr lang="en-US" altLang="ko-KR" sz="1400" dirty="0"/>
              <a:t>network distance</a:t>
            </a:r>
            <a:r>
              <a:rPr lang="ko-KR" altLang="en-US" sz="1400" dirty="0"/>
              <a:t>를 점검하기 위해 보내는 메시지</a:t>
            </a:r>
          </a:p>
        </p:txBody>
      </p:sp>
    </p:spTree>
    <p:extLst>
      <p:ext uri="{BB962C8B-B14F-4D97-AF65-F5344CB8AC3E}">
        <p14:creationId xmlns:p14="http://schemas.microsoft.com/office/powerpoint/2010/main" val="1281801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PROBE_PEER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09313"/>
              </p:ext>
            </p:extLst>
          </p:nvPr>
        </p:nvGraphicFramePr>
        <p:xfrm>
          <a:off x="708693" y="1136812"/>
          <a:ext cx="9806907" cy="143929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ntp-time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 timestamp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넣어도 되나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system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time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기재해도 무방하다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시간은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단위까지 기재되도록 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4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PROBE_PEER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68108"/>
              </p:ext>
            </p:extLst>
          </p:nvPr>
        </p:nvGraphicFramePr>
        <p:xfrm>
          <a:off x="708693" y="1136812"/>
          <a:ext cx="9806907" cy="162217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RspParams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-time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PROBE_PEER Request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포함되어 있던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시간값을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그대로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응답을 받은 피어는 자신의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NTP timestamp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timestamp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값과 비교하여 송수신 속도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(network distance)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확인하게 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90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SET_PRIMARY, SET_CANDIDATE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15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연결된 피어 중 하나를 선정하여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지정하기 위하여 </a:t>
            </a:r>
            <a:r>
              <a:rPr lang="en-US" altLang="ko-KR" sz="1100" dirty="0"/>
              <a:t>SET_PRIMARY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SET_PRIMARY </a:t>
            </a:r>
            <a:r>
              <a:rPr lang="ko-KR" altLang="en-US" sz="1100" dirty="0"/>
              <a:t>메시지를 대상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SET_PRIMARY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또한</a:t>
            </a:r>
            <a:r>
              <a:rPr lang="en-US" altLang="ko-KR" sz="1100" dirty="0"/>
              <a:t>, </a:t>
            </a:r>
            <a:r>
              <a:rPr lang="ko-KR" altLang="en-US" sz="1100" dirty="0"/>
              <a:t>송신 피어는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지정된 </a:t>
            </a:r>
            <a:r>
              <a:rPr lang="ko-KR" altLang="en-US" sz="1100" dirty="0" err="1"/>
              <a:t>피어를</a:t>
            </a:r>
            <a:r>
              <a:rPr lang="ko-KR" altLang="en-US" sz="1100" dirty="0"/>
              <a:t> 제외한 나머지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</a:t>
            </a:r>
            <a:r>
              <a:rPr lang="en-US" altLang="ko-KR" sz="1100" dirty="0"/>
              <a:t>candidate connection</a:t>
            </a:r>
            <a:r>
              <a:rPr lang="ko-KR" altLang="en-US" sz="1100" dirty="0"/>
              <a:t>으로 지정하기 위하여 </a:t>
            </a:r>
            <a:r>
              <a:rPr lang="en-US" altLang="ko-KR" sz="1100" dirty="0"/>
              <a:t>SET_CANDIDATE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SET_CANDIDATE </a:t>
            </a:r>
            <a:r>
              <a:rPr lang="ko-KR" altLang="en-US" sz="1100" dirty="0"/>
              <a:t>메시지를 대상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SET_CANDIDATE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4506035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434867-9DD9-4C3D-8C47-74856505CCA9}"/>
              </a:ext>
            </a:extLst>
          </p:cNvPr>
          <p:cNvCxnSpPr>
            <a:cxnSpLocks/>
          </p:cNvCxnSpPr>
          <p:nvPr/>
        </p:nvCxnSpPr>
        <p:spPr>
          <a:xfrm>
            <a:off x="1523958" y="3501121"/>
            <a:ext cx="239312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AE0DC7-58FF-4AAF-B458-81C16576FD40}"/>
              </a:ext>
            </a:extLst>
          </p:cNvPr>
          <p:cNvCxnSpPr>
            <a:cxnSpLocks/>
          </p:cNvCxnSpPr>
          <p:nvPr/>
        </p:nvCxnSpPr>
        <p:spPr>
          <a:xfrm>
            <a:off x="1534989" y="2925143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9B203A5-2ACA-4C1C-82EE-7BB16DA2BA39}"/>
              </a:ext>
            </a:extLst>
          </p:cNvPr>
          <p:cNvSpPr txBox="1"/>
          <p:nvPr/>
        </p:nvSpPr>
        <p:spPr>
          <a:xfrm>
            <a:off x="1635406" y="246977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SET_CANDIDATE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A975AE-6413-4ABA-8DBF-21EF9BFE84BB}"/>
              </a:ext>
            </a:extLst>
          </p:cNvPr>
          <p:cNvCxnSpPr>
            <a:cxnSpLocks/>
          </p:cNvCxnSpPr>
          <p:nvPr/>
        </p:nvCxnSpPr>
        <p:spPr>
          <a:xfrm>
            <a:off x="1534990" y="2715998"/>
            <a:ext cx="1125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B59A76-5ADA-4818-855E-084CE58CD57F}"/>
              </a:ext>
            </a:extLst>
          </p:cNvPr>
          <p:cNvSpPr txBox="1"/>
          <p:nvPr/>
        </p:nvSpPr>
        <p:spPr>
          <a:xfrm>
            <a:off x="2044730" y="2718434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A6FB2D-E0D4-4491-9E47-6BDC3142E57B}"/>
              </a:ext>
            </a:extLst>
          </p:cNvPr>
          <p:cNvCxnSpPr>
            <a:cxnSpLocks/>
          </p:cNvCxnSpPr>
          <p:nvPr/>
        </p:nvCxnSpPr>
        <p:spPr>
          <a:xfrm>
            <a:off x="1551415" y="4175088"/>
            <a:ext cx="365181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C440C5-87D6-4EEE-8557-4CCD3AC5C8D2}"/>
              </a:ext>
            </a:extLst>
          </p:cNvPr>
          <p:cNvSpPr txBox="1"/>
          <p:nvPr/>
        </p:nvSpPr>
        <p:spPr>
          <a:xfrm>
            <a:off x="1617453" y="3066496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76BD334-C47F-467A-9BE9-8F18B67C082D}"/>
              </a:ext>
            </a:extLst>
          </p:cNvPr>
          <p:cNvCxnSpPr>
            <a:cxnSpLocks/>
          </p:cNvCxnSpPr>
          <p:nvPr/>
        </p:nvCxnSpPr>
        <p:spPr>
          <a:xfrm>
            <a:off x="1534990" y="3909153"/>
            <a:ext cx="3655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58BA1F-3E8F-4703-801C-92E4D34F303D}"/>
              </a:ext>
            </a:extLst>
          </p:cNvPr>
          <p:cNvSpPr txBox="1"/>
          <p:nvPr/>
        </p:nvSpPr>
        <p:spPr>
          <a:xfrm>
            <a:off x="3338406" y="3305371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6CF5330-AC33-4073-A397-5B478E3ACF16}"/>
              </a:ext>
            </a:extLst>
          </p:cNvPr>
          <p:cNvCxnSpPr>
            <a:cxnSpLocks/>
          </p:cNvCxnSpPr>
          <p:nvPr/>
        </p:nvCxnSpPr>
        <p:spPr>
          <a:xfrm>
            <a:off x="1541448" y="3280965"/>
            <a:ext cx="23866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D2BF61-E747-4294-B016-7EF4680414AA}"/>
              </a:ext>
            </a:extLst>
          </p:cNvPr>
          <p:cNvSpPr txBox="1"/>
          <p:nvPr/>
        </p:nvSpPr>
        <p:spPr>
          <a:xfrm>
            <a:off x="1611782" y="3669723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SET_CANDIDATE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E3B8F-D4CE-406A-943F-D98D27AE5999}"/>
              </a:ext>
            </a:extLst>
          </p:cNvPr>
          <p:cNvSpPr txBox="1"/>
          <p:nvPr/>
        </p:nvSpPr>
        <p:spPr>
          <a:xfrm>
            <a:off x="4622197" y="3932823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111407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4562048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4533287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14C385-68AB-4B93-B749-5A103934AB5F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PROBE_PEER </a:t>
            </a:r>
            <a:r>
              <a:rPr lang="ko-KR" altLang="en-US" sz="1400" dirty="0"/>
              <a:t>과정을 통해 모든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들에 대한 </a:t>
            </a:r>
            <a:r>
              <a:rPr lang="en-US" altLang="ko-KR" sz="1400" dirty="0"/>
              <a:t>network distance</a:t>
            </a:r>
            <a:r>
              <a:rPr lang="ko-KR" altLang="en-US" sz="1400" dirty="0"/>
              <a:t>를 확인 한 이후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우수한 </a:t>
            </a:r>
            <a:r>
              <a:rPr lang="ko-KR" altLang="en-US" sz="1400" dirty="0" err="1"/>
              <a:t>피어에게는</a:t>
            </a:r>
            <a:r>
              <a:rPr lang="ko-KR" altLang="en-US" sz="1400" dirty="0"/>
              <a:t> </a:t>
            </a:r>
            <a:r>
              <a:rPr lang="en-US" altLang="ko-KR" sz="1400" dirty="0"/>
              <a:t>SET_PRIMARY</a:t>
            </a:r>
            <a:r>
              <a:rPr lang="ko-KR" altLang="en-US" sz="1400" dirty="0"/>
              <a:t>를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</a:t>
            </a:r>
            <a:r>
              <a:rPr lang="ko-KR" altLang="en-US" sz="1400" dirty="0" err="1"/>
              <a:t>피어들에게는</a:t>
            </a:r>
            <a:r>
              <a:rPr lang="ko-KR" altLang="en-US" sz="1400" dirty="0"/>
              <a:t> </a:t>
            </a:r>
            <a:r>
              <a:rPr lang="en-US" altLang="ko-KR" sz="1400" dirty="0"/>
              <a:t>SET_CANDIDATE </a:t>
            </a:r>
            <a:r>
              <a:rPr lang="ko-KR" altLang="en-US" sz="1400" dirty="0"/>
              <a:t>메시지를 보낸다</a:t>
            </a:r>
            <a:r>
              <a:rPr lang="en-US" altLang="ko-KR" sz="1400" dirty="0"/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SET_CANDIDATE</a:t>
            </a:r>
            <a:r>
              <a:rPr lang="ko-KR" altLang="en-US" sz="1400" dirty="0">
                <a:solidFill>
                  <a:srgbClr val="FF0000"/>
                </a:solidFill>
              </a:rPr>
              <a:t>를 보내는 것은 </a:t>
            </a:r>
            <a:r>
              <a:rPr lang="en-US" altLang="ko-KR" sz="1400" dirty="0">
                <a:solidFill>
                  <a:srgbClr val="FF0000"/>
                </a:solidFill>
              </a:rPr>
              <a:t>optional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이 피어는 상대 </a:t>
            </a:r>
            <a:r>
              <a:rPr lang="ko-KR" altLang="en-US" sz="1400" dirty="0" err="1"/>
              <a:t>피어를</a:t>
            </a:r>
            <a:r>
              <a:rPr lang="ko-KR" altLang="en-US" sz="1400" dirty="0"/>
              <a:t> </a:t>
            </a:r>
            <a:r>
              <a:rPr lang="en-US" altLang="ko-KR" sz="1400" dirty="0"/>
              <a:t>outgoing candidate</a:t>
            </a:r>
            <a:r>
              <a:rPr lang="ko-KR" altLang="en-US" sz="1400" dirty="0"/>
              <a:t>로 간주하고</a:t>
            </a:r>
            <a:r>
              <a:rPr lang="en-US" altLang="ko-KR" sz="1400" dirty="0"/>
              <a:t>, </a:t>
            </a:r>
            <a:r>
              <a:rPr lang="ko-KR" altLang="en-US" sz="1400" dirty="0"/>
              <a:t>상대 피어는 </a:t>
            </a:r>
            <a:r>
              <a:rPr lang="en-US" altLang="ko-KR" sz="1400" dirty="0"/>
              <a:t>incoming candidate</a:t>
            </a:r>
            <a:r>
              <a:rPr lang="ko-KR" altLang="en-US" sz="1400" dirty="0"/>
              <a:t>로 간주한다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3572117" y="5711396"/>
            <a:ext cx="756978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SET_CANDIDATE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를 보내는 것은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optional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</a:rPr>
              <a:t>관련</a:t>
            </a:r>
            <a:endParaRPr lang="en-US" altLang="ko-KR" sz="1000" dirty="0" smtClean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Overlay Report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전송 시기는 문서에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“primary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connection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이나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candidate connection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이 변경되는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경우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”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라고 명시되어 있음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primary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connection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은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SET_PRIMARY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를 받을 경우인데 </a:t>
            </a:r>
            <a:r>
              <a:rPr lang="en-US" altLang="ko-KR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candidate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connection</a:t>
            </a:r>
            <a:r>
              <a:rPr lang="ko-KR" altLang="en-US" sz="1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SET_CANDIDATE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메시지 없이 연결되면 바로 전송하는 것이 맞는지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?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일관성 있게 메시지를 받고 하는 것이 어떤지요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? -&gt;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그럴 경우 </a:t>
            </a:r>
            <a:r>
              <a:rPr lang="en-US" altLang="ko-KR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optional </a:t>
            </a:r>
            <a:r>
              <a:rPr lang="ko-KR" altLang="en-US" sz="1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이면 안됨</a:t>
            </a:r>
            <a:endParaRPr lang="en-US" altLang="ko-KR" sz="1000" dirty="0" smtClean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Optional </a:t>
            </a:r>
            <a:r>
              <a:rPr lang="ko-KR" altLang="en-US" sz="1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경우 어느 시기에 전송하는 것이 좋을지 </a:t>
            </a:r>
            <a:r>
              <a:rPr lang="en-US" altLang="ko-KR" sz="1000" dirty="0">
                <a:solidFill>
                  <a:srgbClr val="FF0000"/>
                </a:solidFill>
                <a:cs typeface="Times New Roman" panose="02020603050405020304" pitchFamily="18" charset="0"/>
              </a:rPr>
              <a:t>? </a:t>
            </a:r>
            <a:r>
              <a:rPr lang="en-US" altLang="ko-KR" sz="10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ESTAB_PEER</a:t>
            </a:r>
            <a:r>
              <a:rPr lang="en-US" altLang="ko-KR" sz="1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ko-KR" altLang="en-US" sz="10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110188" y="4191113"/>
            <a:ext cx="449363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연결이 생기면 바로바로 보낸다</a:t>
            </a:r>
            <a:r>
              <a:rPr lang="en-US" altLang="ko-KR" sz="10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.(</a:t>
            </a:r>
            <a:r>
              <a:rPr lang="ko-KR" altLang="en-US" sz="10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모아서 보내지않고 </a:t>
            </a:r>
            <a:r>
              <a:rPr lang="en-US" altLang="ko-KR" sz="10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)</a:t>
            </a:r>
            <a:endParaRPr lang="ko-KR" altLang="en-US" sz="10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4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OVERLAY_INFO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37080"/>
              </p:ext>
            </p:extLst>
          </p:nvPr>
        </p:nvGraphicFramePr>
        <p:xfrm>
          <a:off x="1162050" y="972928"/>
          <a:ext cx="9353549" cy="533883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6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overlay-id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title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string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sub-type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owner-id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expires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number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status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OVERLAY_STATUS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description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string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auth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OVERLAY_AUTH</a:t>
                      </a:r>
                      <a:endParaRPr lang="en-US" sz="320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50025" y="1573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14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SET_PRIMARY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9661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1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SET_PRIMARY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6382"/>
              </p:ext>
            </p:extLst>
          </p:nvPr>
        </p:nvGraphicFramePr>
        <p:xfrm>
          <a:off x="708693" y="1136812"/>
          <a:ext cx="9806907" cy="143929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4603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SET_PRIMARY request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대해 내부적인 문제등으로 인해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설정이 불가능할 경우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응답을 보낸다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응답을 받으면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requesting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다른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 candidate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하나를 선택하여 다시 시도한다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67305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417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SET_CANDIDATE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02990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10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SET_CANDIDATE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26486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56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BROADCAST_DATA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183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데이터를 전달하기 위해 다음과 같이 </a:t>
            </a:r>
            <a:r>
              <a:rPr lang="en-US" altLang="ko-KR" sz="1100" dirty="0"/>
              <a:t>BROADCAST_DATA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데이터는 </a:t>
            </a:r>
            <a:r>
              <a:rPr lang="en-US" altLang="ko-KR" sz="1100" dirty="0"/>
              <a:t>{length, type, data}</a:t>
            </a:r>
            <a:r>
              <a:rPr lang="ko-KR" altLang="en-US" sz="1100" dirty="0"/>
              <a:t>의 리스트 형태로 반드시 포함된다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peer-id</a:t>
            </a:r>
            <a:r>
              <a:rPr lang="ko-KR" altLang="en-US" sz="1100" dirty="0"/>
              <a:t>를 포함하여 누가 보냈는지를 확인할 수 있도록 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한편</a:t>
            </a:r>
            <a:r>
              <a:rPr lang="en-US" altLang="ko-KR" sz="1100" dirty="0"/>
              <a:t>, BROADCAST_DATA </a:t>
            </a:r>
            <a:r>
              <a:rPr lang="ko-KR" altLang="en-US" sz="1100" dirty="0"/>
              <a:t>메시지에 대한 응답을 요구하고자 하는 경우 </a:t>
            </a:r>
            <a:r>
              <a:rPr lang="en-US" altLang="ko-KR" sz="1100" dirty="0" err="1"/>
              <a:t>ack</a:t>
            </a:r>
            <a:r>
              <a:rPr lang="ko-KR" altLang="en-US" sz="1100" dirty="0"/>
              <a:t>를 포함할 수 있다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/>
              <a:t>BROADCAST_DATA </a:t>
            </a:r>
            <a:r>
              <a:rPr lang="ko-KR" altLang="en-US" sz="1100" dirty="0"/>
              <a:t>메시지를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BROADCAST_DATA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</a:t>
            </a:r>
            <a:r>
              <a:rPr lang="ko-KR" altLang="en-US" sz="1100" strike="sngStrike" dirty="0">
                <a:solidFill>
                  <a:srgbClr val="FF0000"/>
                </a:solidFill>
              </a:rPr>
              <a:t>내부 정보를 업데이트하고</a:t>
            </a:r>
            <a:r>
              <a:rPr lang="en-US" altLang="ko-KR" sz="1100" dirty="0"/>
              <a:t>, BROADCAST_DATA  </a:t>
            </a:r>
            <a:r>
              <a:rPr lang="ko-KR" altLang="en-US" sz="1100" dirty="0" err="1"/>
              <a:t>요청자를</a:t>
            </a:r>
            <a:r>
              <a:rPr lang="ko-KR" altLang="en-US" sz="1100" dirty="0"/>
              <a:t> 제외한 </a:t>
            </a:r>
            <a:r>
              <a:rPr lang="en-US" altLang="ko-KR" sz="1100" dirty="0"/>
              <a:t>primary connection </a:t>
            </a:r>
            <a:r>
              <a:rPr lang="ko-KR" altLang="en-US" sz="1100" dirty="0"/>
              <a:t>관계에 있는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관련 정보를 전달한다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이러한 </a:t>
            </a:r>
            <a:r>
              <a:rPr lang="en-US" altLang="ko-KR" sz="1100" dirty="0"/>
              <a:t>BROADCAST_DATA </a:t>
            </a:r>
            <a:r>
              <a:rPr lang="ko-KR" altLang="en-US" sz="1100" dirty="0"/>
              <a:t>메시지 전달은 </a:t>
            </a:r>
            <a:r>
              <a:rPr lang="ko-KR" altLang="en-US" sz="1100" dirty="0" err="1"/>
              <a:t>트리의</a:t>
            </a:r>
            <a:r>
              <a:rPr lang="ko-KR" altLang="en-US" sz="1100" dirty="0"/>
              <a:t> </a:t>
            </a:r>
            <a:r>
              <a:rPr lang="en-US" altLang="ko-KR" sz="1100" dirty="0"/>
              <a:t>leaf </a:t>
            </a:r>
            <a:r>
              <a:rPr lang="ko-KR" altLang="en-US" sz="1100" dirty="0" err="1"/>
              <a:t>노드에</a:t>
            </a:r>
            <a:r>
              <a:rPr lang="ko-KR" altLang="en-US" sz="1100" dirty="0"/>
              <a:t> 도달할 때까지 전달된다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BROADCAST_DATA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</a:t>
            </a:r>
            <a:r>
              <a:rPr lang="ko-KR" altLang="en-US" sz="1100" dirty="0" err="1"/>
              <a:t>메시지내에</a:t>
            </a:r>
            <a:r>
              <a:rPr lang="ko-KR" altLang="en-US" sz="1100" dirty="0"/>
              <a:t> </a:t>
            </a:r>
            <a:r>
              <a:rPr lang="en-US" altLang="ko-KR" sz="1100" dirty="0" err="1"/>
              <a:t>ack</a:t>
            </a:r>
            <a:r>
              <a:rPr lang="ko-KR" altLang="en-US" sz="1100" dirty="0"/>
              <a:t>가 지정된 경우</a:t>
            </a:r>
            <a:r>
              <a:rPr lang="en-US" altLang="ko-KR" sz="1100" dirty="0"/>
              <a:t>, 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</a:t>
            </a:r>
          </a:p>
          <a:p>
            <a:pPr marL="177800" indent="-177800">
              <a:buFont typeface="+mj-lt"/>
              <a:buAutoNum type="arabicPeriod"/>
            </a:pP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4506035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111407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4562048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4533287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54288" y="3093355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54288" y="3321265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90280" y="2825166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BROADCAST_DATA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665926" y="3088459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47B7E0-69A0-49E3-AC4A-D469A8BC90A1}"/>
              </a:ext>
            </a:extLst>
          </p:cNvPr>
          <p:cNvCxnSpPr>
            <a:cxnSpLocks/>
          </p:cNvCxnSpPr>
          <p:nvPr/>
        </p:nvCxnSpPr>
        <p:spPr>
          <a:xfrm>
            <a:off x="2704669" y="4012013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51D314-7AF4-4D97-8969-B9E0E6948E23}"/>
              </a:ext>
            </a:extLst>
          </p:cNvPr>
          <p:cNvSpPr txBox="1"/>
          <p:nvPr/>
        </p:nvSpPr>
        <p:spPr>
          <a:xfrm>
            <a:off x="2612462" y="3500703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000" dirty="0"/>
              <a:t>BROADCAST_DATA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4126E7-CADF-462B-B537-56A22426D0BF}"/>
              </a:ext>
            </a:extLst>
          </p:cNvPr>
          <p:cNvCxnSpPr>
            <a:cxnSpLocks/>
          </p:cNvCxnSpPr>
          <p:nvPr/>
        </p:nvCxnSpPr>
        <p:spPr>
          <a:xfrm>
            <a:off x="2658114" y="3737874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54F209-6441-4AF1-B147-34AC81CC823C}"/>
              </a:ext>
            </a:extLst>
          </p:cNvPr>
          <p:cNvSpPr txBox="1"/>
          <p:nvPr/>
        </p:nvSpPr>
        <p:spPr>
          <a:xfrm>
            <a:off x="2978577" y="3803309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F5D2FC-BDE3-4D0E-913E-C3E96ECB1992}"/>
              </a:ext>
            </a:extLst>
          </p:cNvPr>
          <p:cNvCxnSpPr>
            <a:cxnSpLocks/>
          </p:cNvCxnSpPr>
          <p:nvPr/>
        </p:nvCxnSpPr>
        <p:spPr>
          <a:xfrm>
            <a:off x="3926764" y="3903907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328E57-3A22-4F07-A15A-D57AEC1B093C}"/>
              </a:ext>
            </a:extLst>
          </p:cNvPr>
          <p:cNvSpPr txBox="1"/>
          <p:nvPr/>
        </p:nvSpPr>
        <p:spPr>
          <a:xfrm>
            <a:off x="3921890" y="3655970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000" dirty="0"/>
              <a:t>BROADCAST_DATA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809DDB-7B79-49E3-9754-85E340B91C2E}"/>
              </a:ext>
            </a:extLst>
          </p:cNvPr>
          <p:cNvCxnSpPr>
            <a:cxnSpLocks/>
          </p:cNvCxnSpPr>
          <p:nvPr/>
        </p:nvCxnSpPr>
        <p:spPr>
          <a:xfrm>
            <a:off x="3934576" y="4152981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41D0FE-A1E8-4355-BA89-032A61871BC1}"/>
              </a:ext>
            </a:extLst>
          </p:cNvPr>
          <p:cNvSpPr txBox="1"/>
          <p:nvPr/>
        </p:nvSpPr>
        <p:spPr>
          <a:xfrm>
            <a:off x="4263125" y="3903538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42EB8D-C9A0-4CC8-A5AB-6921B5167B1B}"/>
              </a:ext>
            </a:extLst>
          </p:cNvPr>
          <p:cNvCxnSpPr>
            <a:cxnSpLocks/>
          </p:cNvCxnSpPr>
          <p:nvPr/>
        </p:nvCxnSpPr>
        <p:spPr>
          <a:xfrm>
            <a:off x="2653061" y="4574605"/>
            <a:ext cx="37784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DCE08F-10AA-4E47-A4A1-71B96D8C044C}"/>
              </a:ext>
            </a:extLst>
          </p:cNvPr>
          <p:cNvCxnSpPr>
            <a:cxnSpLocks/>
          </p:cNvCxnSpPr>
          <p:nvPr/>
        </p:nvCxnSpPr>
        <p:spPr>
          <a:xfrm>
            <a:off x="2672945" y="4800754"/>
            <a:ext cx="37791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9D776D-1FA9-498F-9C39-D5403DB6326F}"/>
              </a:ext>
            </a:extLst>
          </p:cNvPr>
          <p:cNvSpPr txBox="1"/>
          <p:nvPr/>
        </p:nvSpPr>
        <p:spPr>
          <a:xfrm>
            <a:off x="2666487" y="4347694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000" dirty="0"/>
              <a:t>BROADCAST_DATA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833B56-CF03-4D46-8681-062AEA6F2803}"/>
              </a:ext>
            </a:extLst>
          </p:cNvPr>
          <p:cNvSpPr txBox="1"/>
          <p:nvPr/>
        </p:nvSpPr>
        <p:spPr>
          <a:xfrm>
            <a:off x="5507023" y="4573955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/>
              <a:t>오버레이</a:t>
            </a:r>
            <a:r>
              <a:rPr lang="ko-KR" altLang="en-US" sz="1400" dirty="0"/>
              <a:t> 네트워크를 통해 데이터를 </a:t>
            </a:r>
            <a:r>
              <a:rPr lang="ko-KR" altLang="en-US" sz="1400" dirty="0" err="1"/>
              <a:t>브로드캐스트하기</a:t>
            </a:r>
            <a:r>
              <a:rPr lang="ko-KR" altLang="en-US" sz="1400" dirty="0"/>
              <a:t> 위해 사용되는 메시지이다</a:t>
            </a:r>
            <a:r>
              <a:rPr lang="en-US" altLang="ko-KR" sz="1400" dirty="0"/>
              <a:t>. Payload</a:t>
            </a:r>
            <a:r>
              <a:rPr lang="ko-KR" altLang="en-US" sz="1400" dirty="0"/>
              <a:t>에는 </a:t>
            </a:r>
            <a:r>
              <a:rPr lang="en-US" altLang="ko-KR" sz="1400" dirty="0"/>
              <a:t>binary, text </a:t>
            </a:r>
            <a:r>
              <a:rPr lang="ko-KR" altLang="en-US" sz="1400" dirty="0"/>
              <a:t>를 모두 실어 나를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메시지를 받은 피어는 자신의 다른 </a:t>
            </a:r>
            <a:r>
              <a:rPr lang="en-US" altLang="ko-KR" sz="1400" dirty="0"/>
              <a:t>primary </a:t>
            </a:r>
            <a:r>
              <a:rPr lang="ko-KR" altLang="en-US" sz="1400" dirty="0" err="1"/>
              <a:t>피어들에게</a:t>
            </a:r>
            <a:r>
              <a:rPr lang="ko-KR" altLang="en-US" sz="1400" dirty="0"/>
              <a:t> 전송한다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6321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BROADCAST_DATA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40334"/>
              </p:ext>
            </p:extLst>
          </p:nvPr>
        </p:nvGraphicFramePr>
        <p:xfrm>
          <a:off x="708693" y="1136812"/>
          <a:ext cx="9806907" cy="2856981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메시지를 받고자 할 경우 이 값을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하여 보낸다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혹시 이 필드가 없으면 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값은 </a:t>
                      </a: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인지한다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메시지를 최초 생성한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피어의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아이디가 기재되어 최초에 누가 이 데이터를 생성하여 보낸 것인지 확인할 수 있다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049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실려오는 데이터의 길이를 바이트단위로 기술한다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binary, text/plain, text/json, text/xml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타입을 표현할 수 있는 내용을 기재한다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13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BROADCAST_DATA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0237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625" y="2743200"/>
            <a:ext cx="956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BROADCAST_DATA </a:t>
            </a:r>
            <a:r>
              <a:rPr lang="ko-KR" altLang="en-US" dirty="0"/>
              <a:t>메시지의 </a:t>
            </a:r>
            <a:r>
              <a:rPr lang="en-US" altLang="ko-KR" dirty="0" err="1"/>
              <a:t>ack</a:t>
            </a:r>
            <a:r>
              <a:rPr lang="en-US" altLang="ko-KR" dirty="0"/>
              <a:t> </a:t>
            </a:r>
            <a:r>
              <a:rPr lang="ko-KR" altLang="en-US" dirty="0" err="1"/>
              <a:t>파라미터가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인 경우에만 응답이 보내진다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주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 err="1">
                <a:solidFill>
                  <a:srgbClr val="FF0000"/>
                </a:solidFill>
              </a:rPr>
              <a:t>ack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파라미터가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인데 응답이 오지 않을 경우에 대한 동작 기술 필요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792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RELEASE_PEER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191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특정</a:t>
            </a:r>
            <a:r>
              <a:rPr lang="en-US" altLang="ko-KR" sz="1100" dirty="0"/>
              <a:t> </a:t>
            </a:r>
            <a:r>
              <a:rPr lang="ko-KR" altLang="en-US" sz="1100" dirty="0"/>
              <a:t>피어간 연결을 해지하기 위해 다음과 같이 </a:t>
            </a:r>
            <a:r>
              <a:rPr lang="en-US" altLang="ko-KR" sz="1100" dirty="0"/>
              <a:t>RELEASE_PEER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임의의 피어가 연결을 해지하는 것을 막기 위하여 </a:t>
            </a:r>
            <a:r>
              <a:rPr lang="en-US" altLang="ko-KR" sz="1100" dirty="0"/>
              <a:t>RELEASE_PEER </a:t>
            </a:r>
            <a:r>
              <a:rPr lang="ko-KR" altLang="en-US" sz="1100" dirty="0"/>
              <a:t>메시지 전체를 </a:t>
            </a:r>
            <a:r>
              <a:rPr lang="en-US" altLang="ko-KR" sz="1100" dirty="0" err="1"/>
              <a:t>private_key</a:t>
            </a:r>
            <a:r>
              <a:rPr lang="ko-KR" altLang="en-US" sz="1100" dirty="0"/>
              <a:t>로 </a:t>
            </a:r>
            <a:r>
              <a:rPr lang="en-US" altLang="ko-KR" sz="1100" dirty="0"/>
              <a:t>sign </a:t>
            </a:r>
            <a:r>
              <a:rPr lang="ko-KR" altLang="en-US" sz="1100" dirty="0"/>
              <a:t>하여 송신 </a:t>
            </a:r>
            <a:r>
              <a:rPr lang="ko-KR" altLang="en-US" sz="1100" dirty="0" err="1"/>
              <a:t>피어의</a:t>
            </a:r>
            <a:r>
              <a:rPr lang="ko-KR" altLang="en-US" sz="1100" dirty="0"/>
              <a:t> </a:t>
            </a:r>
            <a:r>
              <a:rPr lang="en-US" altLang="ko-KR" sz="1100" dirty="0"/>
              <a:t>signature</a:t>
            </a:r>
            <a:r>
              <a:rPr lang="ko-KR" altLang="en-US" sz="1100" dirty="0"/>
              <a:t>를 포함한다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</a:t>
            </a:r>
            <a:r>
              <a:rPr lang="en-US" altLang="ko-KR" sz="1100" dirty="0"/>
              <a:t> RELEASE_PEER </a:t>
            </a:r>
            <a:r>
              <a:rPr lang="ko-KR" altLang="en-US" sz="1100" dirty="0"/>
              <a:t>메시지를 해지하고자</a:t>
            </a:r>
            <a:r>
              <a:rPr lang="en-US" altLang="ko-KR" sz="1100" dirty="0"/>
              <a:t> </a:t>
            </a:r>
            <a:r>
              <a:rPr lang="ko-KR" altLang="en-US" sz="1100" dirty="0"/>
              <a:t>하는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RELEASE_PEER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자신의 정보를 업데이트 한 후</a:t>
            </a:r>
            <a:r>
              <a:rPr lang="en-US" altLang="ko-KR" sz="1100" dirty="0"/>
              <a:t>, RELEASE_PEER </a:t>
            </a:r>
            <a:r>
              <a:rPr lang="ko-KR" altLang="en-US" sz="1100" dirty="0" err="1"/>
              <a:t>메시지내에</a:t>
            </a:r>
            <a:r>
              <a:rPr lang="ko-KR" altLang="en-US" sz="1100" dirty="0"/>
              <a:t> </a:t>
            </a:r>
            <a:r>
              <a:rPr lang="en-US" altLang="ko-KR" sz="1100" dirty="0" err="1"/>
              <a:t>ack</a:t>
            </a:r>
            <a:r>
              <a:rPr lang="ko-KR" altLang="en-US" sz="1100" dirty="0"/>
              <a:t>가 요구되면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3932823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492531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347199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4440243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4506035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018363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403212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4956634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5699378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111407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4562048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4533287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폭발 1 5"/>
          <p:cNvSpPr/>
          <p:nvPr/>
        </p:nvSpPr>
        <p:spPr>
          <a:xfrm>
            <a:off x="583033" y="4699145"/>
            <a:ext cx="147635" cy="18029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54288" y="3093355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54288" y="3321265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90280" y="2825166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RELEASE_PEER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665926" y="3088459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257955-64F9-4D12-8599-1AC441587694}"/>
              </a:ext>
            </a:extLst>
          </p:cNvPr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다른 </a:t>
            </a:r>
            <a:r>
              <a:rPr lang="ko-KR" altLang="en-US" sz="1400" dirty="0" err="1"/>
              <a:t>피어와의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strike="sngStrike" dirty="0">
                <a:solidFill>
                  <a:srgbClr val="FF0000"/>
                </a:solidFill>
              </a:rPr>
              <a:t>primary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연결을 명시적으로 종료할 때</a:t>
            </a:r>
            <a:r>
              <a:rPr lang="ko-KR" altLang="en-US" sz="1400" dirty="0">
                <a:solidFill>
                  <a:srgbClr val="00B0F0"/>
                </a:solidFill>
              </a:rPr>
              <a:t> </a:t>
            </a:r>
            <a:r>
              <a:rPr lang="ko-KR" altLang="en-US" sz="1400" dirty="0"/>
              <a:t>사용된다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35259" y="3406701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3013127" y="3407275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2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RELEASE_PEER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81738"/>
              </p:ext>
            </p:extLst>
          </p:nvPr>
        </p:nvGraphicFramePr>
        <p:xfrm>
          <a:off x="708693" y="1136812"/>
          <a:ext cx="9806907" cy="125641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메시지를 받고자 할 경우 이 값을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하여 보낸다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혹시 이 필드가 없으면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값은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인지한다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909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RELEASE_PEER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59649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625" y="2743200"/>
            <a:ext cx="956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RELEASE_PEER </a:t>
            </a:r>
            <a:r>
              <a:rPr lang="ko-KR" altLang="en-US" dirty="0"/>
              <a:t>의 </a:t>
            </a:r>
            <a:r>
              <a:rPr lang="en-US" altLang="ko-KR" dirty="0" err="1"/>
              <a:t>ack</a:t>
            </a:r>
            <a:r>
              <a:rPr lang="en-US" altLang="ko-KR" dirty="0"/>
              <a:t> </a:t>
            </a:r>
            <a:r>
              <a:rPr lang="ko-KR" altLang="en-US" dirty="0" err="1"/>
              <a:t>파라미터가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인 경우에만 응답이 송신된다</a:t>
            </a:r>
            <a:r>
              <a:rPr lang="en-US" altLang="ko-KR" dirty="0"/>
              <a:t>. </a:t>
            </a:r>
            <a:r>
              <a:rPr lang="en-US" altLang="ko-KR" dirty="0" err="1"/>
              <a:t>ack</a:t>
            </a:r>
            <a:r>
              <a:rPr lang="en-US" altLang="ko-KR" dirty="0"/>
              <a:t> </a:t>
            </a:r>
            <a:r>
              <a:rPr lang="ko-KR" altLang="en-US" dirty="0"/>
              <a:t>필드가 있는 경우에는 </a:t>
            </a:r>
            <a:r>
              <a:rPr lang="en-US" altLang="ko-KR" dirty="0"/>
              <a:t>REELASE_PEER </a:t>
            </a:r>
            <a:r>
              <a:rPr lang="ko-KR" altLang="en-US" dirty="0"/>
              <a:t>메시지를 송신한 피어가 연결을 종료하며</a:t>
            </a:r>
            <a:r>
              <a:rPr lang="en-US" altLang="ko-KR" dirty="0"/>
              <a:t>, </a:t>
            </a:r>
            <a:r>
              <a:rPr lang="ko-KR" altLang="en-US" dirty="0"/>
              <a:t>없는 경우에는 </a:t>
            </a:r>
            <a:r>
              <a:rPr lang="en-US" altLang="ko-KR" dirty="0"/>
              <a:t>RELEASE_PEER </a:t>
            </a:r>
            <a:r>
              <a:rPr lang="ko-KR" altLang="en-US" dirty="0"/>
              <a:t>메시지를 받은 피어가 연결을 종료한다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PEER_INFO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193537"/>
              </p:ext>
            </p:extLst>
          </p:nvPr>
        </p:nvGraphicFramePr>
        <p:xfrm>
          <a:off x="1275556" y="1570196"/>
          <a:ext cx="5743575" cy="16662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Keyword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2800">
                        <a:effectLst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peer-id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string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address</a:t>
                      </a:r>
                      <a:endParaRPr lang="en-US" sz="280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string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</a:rPr>
                        <a:t>auth</a:t>
                      </a:r>
                      <a:endParaRPr lang="en-US" sz="280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PEER_AUTH</a:t>
                      </a:r>
                      <a:endParaRPr 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2800" dirty="0">
                        <a:effectLst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98813" y="2541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45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HEARTBEAT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471" y="1825625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특정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피어와의</a:t>
            </a:r>
            <a:r>
              <a:rPr lang="en-US" altLang="ko-KR" sz="1100" dirty="0"/>
              <a:t> </a:t>
            </a:r>
            <a:r>
              <a:rPr lang="ko-KR" altLang="en-US" sz="1100" dirty="0"/>
              <a:t>연결이 유지되어 있다는 것을 알리기 위하여 다음과 같이 </a:t>
            </a:r>
            <a:r>
              <a:rPr lang="en-US" altLang="ko-KR" sz="1100" dirty="0"/>
              <a:t>HEARTBEAT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</a:t>
            </a:r>
            <a:r>
              <a:rPr lang="en-US" altLang="ko-KR" sz="1100" dirty="0"/>
              <a:t> HEARTBEAT </a:t>
            </a:r>
            <a:r>
              <a:rPr lang="ko-KR" altLang="en-US" sz="1100" dirty="0"/>
              <a:t>메시지를 연결이</a:t>
            </a:r>
            <a:r>
              <a:rPr lang="en-US" altLang="ko-KR" sz="1100" dirty="0"/>
              <a:t> </a:t>
            </a:r>
            <a:r>
              <a:rPr lang="ko-KR" altLang="en-US" sz="1100" dirty="0"/>
              <a:t>유지되어 있다는 것을 알리고 싶은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HEARTBEAT </a:t>
            </a:r>
            <a:r>
              <a:rPr lang="ko-KR" altLang="en-US" sz="1100" dirty="0"/>
              <a:t>메시지 수신</a:t>
            </a:r>
            <a:r>
              <a:rPr lang="en-US" altLang="ko-KR" sz="1100" dirty="0"/>
              <a:t> </a:t>
            </a:r>
            <a:r>
              <a:rPr lang="ko-KR" altLang="en-US" sz="1100" dirty="0"/>
              <a:t>피어는 자신의 정보를 업데이트 한 후</a:t>
            </a:r>
            <a:r>
              <a:rPr lang="en-US" altLang="ko-KR" sz="1100" dirty="0"/>
              <a:t>, 200 </a:t>
            </a:r>
            <a:r>
              <a:rPr lang="ko-KR" altLang="en-US" sz="1100" dirty="0"/>
              <a:t>응답을 생성하여 송신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2645811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274660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1825884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291805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97741" y="3726144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20904" y="471864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577963" y="414052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759327" y="4233564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11586" y="4299356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02268" y="4811684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55538" y="419653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55538" y="4749955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1825625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274660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11586" y="5492699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11586" y="4904728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02268" y="4355369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02268" y="4326608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40524" y="3177922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40524" y="3405832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87426" y="2913391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HEARTBEAT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652162" y="3173026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250" y="784479"/>
            <a:ext cx="1129512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이 메시지는 피어간 서로 상태를 확인하기 위해 사용되는 메시지로써</a:t>
            </a:r>
            <a:r>
              <a:rPr lang="en-US" altLang="ko-KR" sz="1400" dirty="0"/>
              <a:t>, </a:t>
            </a:r>
            <a:r>
              <a:rPr lang="ko-KR" altLang="en-US" sz="1400" dirty="0"/>
              <a:t>주기적으로 메시지를 주고 받는다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Primary </a:t>
            </a:r>
            <a:r>
              <a:rPr lang="ko-KR" altLang="en-US" sz="1400" dirty="0"/>
              <a:t>연결인 경우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ticket-id</a:t>
            </a:r>
            <a:r>
              <a:rPr lang="ko-KR" altLang="en-US" sz="1400" dirty="0">
                <a:solidFill>
                  <a:srgbClr val="FF0000"/>
                </a:solidFill>
              </a:rPr>
              <a:t>가 낮은 </a:t>
            </a:r>
            <a:r>
              <a:rPr lang="ko-KR" altLang="en-US" sz="1400" dirty="0" err="1">
                <a:solidFill>
                  <a:srgbClr val="FF0000"/>
                </a:solidFill>
              </a:rPr>
              <a:t>피어</a:t>
            </a:r>
            <a:r>
              <a:rPr lang="ko-KR" altLang="en-US" sz="1400" dirty="0" err="1"/>
              <a:t>가</a:t>
            </a:r>
            <a:r>
              <a:rPr lang="ko-KR" altLang="en-US" sz="1400" dirty="0"/>
              <a:t> </a:t>
            </a:r>
            <a:r>
              <a:rPr lang="en-US" altLang="ko-KR" sz="1400" dirty="0"/>
              <a:t>Request </a:t>
            </a:r>
            <a:r>
              <a:rPr lang="ko-KR" altLang="en-US" sz="1400" dirty="0"/>
              <a:t>메시지를 송신하며</a:t>
            </a:r>
            <a:r>
              <a:rPr lang="en-US" altLang="ko-KR" sz="1400" dirty="0"/>
              <a:t>, candidate </a:t>
            </a:r>
            <a:r>
              <a:rPr lang="ko-KR" altLang="en-US" sz="1400" dirty="0"/>
              <a:t>연결인 경우 </a:t>
            </a:r>
            <a:r>
              <a:rPr lang="en-US" altLang="ko-KR" sz="1400" dirty="0">
                <a:solidFill>
                  <a:srgbClr val="FF0000"/>
                </a:solidFill>
              </a:rPr>
              <a:t>outgoing candidate</a:t>
            </a:r>
            <a:r>
              <a:rPr lang="ko-KR" altLang="en-US" sz="1400" dirty="0"/>
              <a:t>가 전송한다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>메시지 송신 주기 및 타임아웃 판단은 오버레이 네트워크에 </a:t>
            </a:r>
            <a:r>
              <a:rPr lang="en-US" altLang="ko-KR" sz="1400" dirty="0"/>
              <a:t>JOIN</a:t>
            </a:r>
            <a:r>
              <a:rPr lang="ko-KR" altLang="en-US" sz="1400" dirty="0"/>
              <a:t>할 때 수신한 </a:t>
            </a:r>
            <a:r>
              <a:rPr lang="ko-KR" altLang="en-US" sz="1400" dirty="0" err="1"/>
              <a:t>파라미터</a:t>
            </a:r>
            <a:r>
              <a:rPr lang="en-US" altLang="ko-KR" sz="1400" dirty="0"/>
              <a:t>(heartbeat-interval, heartbeat-timeout)</a:t>
            </a:r>
            <a:r>
              <a:rPr lang="ko-KR" altLang="en-US" sz="1400" dirty="0"/>
              <a:t>의 값을 이용한다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418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HEARTBEAT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2318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8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HEARTBEAT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40573"/>
              </p:ext>
            </p:extLst>
          </p:nvPr>
        </p:nvGraphicFramePr>
        <p:xfrm>
          <a:off x="708693" y="1136812"/>
          <a:ext cx="9806907" cy="763652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8200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02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903" y="2408704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피어들의</a:t>
            </a:r>
            <a:r>
              <a:rPr lang="ko-KR" altLang="en-US" sz="1100" dirty="0"/>
              <a:t> 연결 형상을 </a:t>
            </a:r>
            <a:r>
              <a:rPr lang="ko-KR" altLang="en-US" sz="1100" dirty="0" err="1"/>
              <a:t>스캔하기</a:t>
            </a:r>
            <a:r>
              <a:rPr lang="ko-KR" altLang="en-US" sz="1100" dirty="0"/>
              <a:t> 위해 다음과 같이 </a:t>
            </a:r>
            <a:r>
              <a:rPr lang="en-US" altLang="ko-KR" sz="1100" dirty="0"/>
              <a:t>SCAN_TREE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SCAN_TREE </a:t>
            </a:r>
            <a:r>
              <a:rPr lang="ko-KR" altLang="en-US" sz="1100" dirty="0" err="1"/>
              <a:t>요청자에</a:t>
            </a:r>
            <a:r>
              <a:rPr lang="ko-KR" altLang="en-US" sz="1100" dirty="0"/>
              <a:t> 대한 피어 정보</a:t>
            </a:r>
            <a:r>
              <a:rPr lang="en-US" altLang="ko-KR" sz="1100" dirty="0"/>
              <a:t>(peer-id,  </a:t>
            </a:r>
            <a:r>
              <a:rPr lang="ko-KR" altLang="en-US" sz="1100" dirty="0"/>
              <a:t>주소</a:t>
            </a:r>
            <a:r>
              <a:rPr lang="en-US" altLang="ko-KR" sz="1100" dirty="0"/>
              <a:t>)</a:t>
            </a:r>
            <a:r>
              <a:rPr lang="ko-KR" altLang="en-US" sz="1100" dirty="0"/>
              <a:t>를 가지고 있는 </a:t>
            </a:r>
            <a:r>
              <a:rPr lang="en-US" altLang="ko-KR" sz="1100" dirty="0"/>
              <a:t>via</a:t>
            </a:r>
            <a:r>
              <a:rPr lang="ko-KR" altLang="en-US" sz="1100" dirty="0"/>
              <a:t>를 포함시킨다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 err="1"/>
              <a:t>scan_TREE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Via </a:t>
            </a:r>
            <a:r>
              <a:rPr lang="ko-KR" altLang="en-US" sz="1100" dirty="0"/>
              <a:t>필드에 자신의 주소를 포함시킨다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SCAN_TREE </a:t>
            </a:r>
            <a:r>
              <a:rPr lang="ko-KR" altLang="en-US" sz="1100" dirty="0"/>
              <a:t>응답 메시지를 생성하여 전송하며</a:t>
            </a:r>
            <a:r>
              <a:rPr lang="en-US" altLang="ko-KR" sz="1100" dirty="0"/>
              <a:t>, leaf node</a:t>
            </a:r>
            <a:r>
              <a:rPr lang="ko-KR" altLang="en-US" sz="1100" dirty="0"/>
              <a:t>인 경우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</a:t>
            </a:r>
            <a:r>
              <a:rPr lang="en-US" altLang="ko-KR" sz="1100" dirty="0"/>
              <a:t>, non-leaf node</a:t>
            </a:r>
            <a:r>
              <a:rPr lang="ko-KR" altLang="en-US" sz="1100" dirty="0"/>
              <a:t>인 경우 </a:t>
            </a:r>
            <a:r>
              <a:rPr lang="en-US" altLang="ko-KR" sz="1100" dirty="0"/>
              <a:t>100 </a:t>
            </a:r>
            <a:r>
              <a:rPr lang="ko-KR" altLang="en-US" sz="1100" dirty="0"/>
              <a:t>응답을 보낸다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이 과정에서 응답을 생성시키는 피어는 </a:t>
            </a:r>
            <a:r>
              <a:rPr lang="en-US" altLang="ko-KR" sz="1100" dirty="0"/>
              <a:t>Path</a:t>
            </a:r>
            <a:r>
              <a:rPr lang="ko-KR" altLang="en-US" sz="1100" dirty="0"/>
              <a:t> 필드의 최상단에 자신의 주소를 기입하며</a:t>
            </a:r>
            <a:r>
              <a:rPr lang="en-US" altLang="ko-KR" sz="1100" dirty="0"/>
              <a:t>, Via </a:t>
            </a:r>
            <a:r>
              <a:rPr lang="ko-KR" altLang="en-US" sz="1100" dirty="0"/>
              <a:t>필드의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주소로 전송한다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이 응답을 받은 중간 피어는 </a:t>
            </a:r>
            <a:r>
              <a:rPr lang="en-US" altLang="ko-KR" sz="1100" dirty="0"/>
              <a:t>Via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주소가 자신이 맞는지 확인하여</a:t>
            </a:r>
            <a:r>
              <a:rPr lang="en-US" altLang="ko-KR" sz="1100" dirty="0"/>
              <a:t>, </a:t>
            </a:r>
            <a:r>
              <a:rPr lang="ko-KR" altLang="en-US" sz="1100" dirty="0"/>
              <a:t>맞을 경우 해당 주소를 </a:t>
            </a:r>
            <a:r>
              <a:rPr lang="en-US" altLang="ko-KR" sz="1100" dirty="0"/>
              <a:t>Via</a:t>
            </a:r>
            <a:r>
              <a:rPr lang="ko-KR" altLang="en-US" sz="1100" dirty="0"/>
              <a:t>에서 빼 </a:t>
            </a:r>
            <a:r>
              <a:rPr lang="en-US" altLang="ko-KR" sz="1100" dirty="0"/>
              <a:t>Path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주소로 이동시키고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그 다음 </a:t>
            </a:r>
            <a:r>
              <a:rPr lang="en-US" altLang="ko-KR" sz="1100" dirty="0"/>
              <a:t>Via </a:t>
            </a:r>
            <a:r>
              <a:rPr lang="ko-KR" altLang="en-US" sz="1100" dirty="0"/>
              <a:t>필드의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3228890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857739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2408963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874884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4515902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550839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93027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5023322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5089114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601442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986291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553971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6282457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694486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5145127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5116366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40524" y="3173979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40524" y="3401889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87426" y="290944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595015" y="3145633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100 Trying 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47B7E0-69A0-49E3-AC4A-D469A8BC90A1}"/>
              </a:ext>
            </a:extLst>
          </p:cNvPr>
          <p:cNvCxnSpPr>
            <a:cxnSpLocks/>
          </p:cNvCxnSpPr>
          <p:nvPr/>
        </p:nvCxnSpPr>
        <p:spPr>
          <a:xfrm>
            <a:off x="2704669" y="4863493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51D314-7AF4-4D97-8969-B9E0E6948E23}"/>
              </a:ext>
            </a:extLst>
          </p:cNvPr>
          <p:cNvSpPr txBox="1"/>
          <p:nvPr/>
        </p:nvSpPr>
        <p:spPr>
          <a:xfrm>
            <a:off x="2612462" y="4352183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4126E7-CADF-462B-B537-56A22426D0BF}"/>
              </a:ext>
            </a:extLst>
          </p:cNvPr>
          <p:cNvCxnSpPr>
            <a:cxnSpLocks/>
          </p:cNvCxnSpPr>
          <p:nvPr/>
        </p:nvCxnSpPr>
        <p:spPr>
          <a:xfrm>
            <a:off x="2658114" y="4589354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54F209-6441-4AF1-B147-34AC81CC823C}"/>
              </a:ext>
            </a:extLst>
          </p:cNvPr>
          <p:cNvSpPr txBox="1"/>
          <p:nvPr/>
        </p:nvSpPr>
        <p:spPr>
          <a:xfrm>
            <a:off x="2627398" y="467282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100 Trying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F5D2FC-BDE3-4D0E-913E-C3E96ECB1992}"/>
              </a:ext>
            </a:extLst>
          </p:cNvPr>
          <p:cNvCxnSpPr>
            <a:cxnSpLocks/>
          </p:cNvCxnSpPr>
          <p:nvPr/>
        </p:nvCxnSpPr>
        <p:spPr>
          <a:xfrm>
            <a:off x="3940879" y="3694948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328E57-3A22-4F07-A15A-D57AEC1B093C}"/>
              </a:ext>
            </a:extLst>
          </p:cNvPr>
          <p:cNvSpPr txBox="1"/>
          <p:nvPr/>
        </p:nvSpPr>
        <p:spPr>
          <a:xfrm>
            <a:off x="3860536" y="3436964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809DDB-7B79-49E3-9754-85E340B91C2E}"/>
              </a:ext>
            </a:extLst>
          </p:cNvPr>
          <p:cNvCxnSpPr>
            <a:cxnSpLocks/>
          </p:cNvCxnSpPr>
          <p:nvPr/>
        </p:nvCxnSpPr>
        <p:spPr>
          <a:xfrm>
            <a:off x="3934576" y="3976778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41D0FE-A1E8-4355-BA89-032A61871BC1}"/>
              </a:ext>
            </a:extLst>
          </p:cNvPr>
          <p:cNvSpPr txBox="1"/>
          <p:nvPr/>
        </p:nvSpPr>
        <p:spPr>
          <a:xfrm>
            <a:off x="4171447" y="373055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42EB8D-C9A0-4CC8-A5AB-6921B5167B1B}"/>
              </a:ext>
            </a:extLst>
          </p:cNvPr>
          <p:cNvCxnSpPr>
            <a:cxnSpLocks/>
          </p:cNvCxnSpPr>
          <p:nvPr/>
        </p:nvCxnSpPr>
        <p:spPr>
          <a:xfrm>
            <a:off x="2653061" y="5157684"/>
            <a:ext cx="37784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DCE08F-10AA-4E47-A4A1-71B96D8C044C}"/>
              </a:ext>
            </a:extLst>
          </p:cNvPr>
          <p:cNvCxnSpPr>
            <a:cxnSpLocks/>
          </p:cNvCxnSpPr>
          <p:nvPr/>
        </p:nvCxnSpPr>
        <p:spPr>
          <a:xfrm>
            <a:off x="2672945" y="5383833"/>
            <a:ext cx="37791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9D776D-1FA9-498F-9C39-D5403DB6326F}"/>
              </a:ext>
            </a:extLst>
          </p:cNvPr>
          <p:cNvSpPr txBox="1"/>
          <p:nvPr/>
        </p:nvSpPr>
        <p:spPr>
          <a:xfrm>
            <a:off x="4008448" y="4956224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833B56-CF03-4D46-8681-062AEA6F2803}"/>
              </a:ext>
            </a:extLst>
          </p:cNvPr>
          <p:cNvSpPr txBox="1"/>
          <p:nvPr/>
        </p:nvSpPr>
        <p:spPr>
          <a:xfrm>
            <a:off x="4028219" y="5157684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ABBD6F-1E28-459A-9057-FA40A4043F1C}"/>
              </a:ext>
            </a:extLst>
          </p:cNvPr>
          <p:cNvSpPr/>
          <p:nvPr/>
        </p:nvSpPr>
        <p:spPr>
          <a:xfrm>
            <a:off x="476251" y="575254"/>
            <a:ext cx="11295125" cy="1559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SCAN_TREE</a:t>
            </a:r>
            <a:r>
              <a:rPr lang="ko-KR" altLang="en-US" sz="1400" dirty="0"/>
              <a:t>를 최초 송신하는 피어는 </a:t>
            </a:r>
            <a:r>
              <a:rPr lang="en-US" altLang="ko-KR" sz="1400" dirty="0"/>
              <a:t>CSEQ </a:t>
            </a:r>
            <a:r>
              <a:rPr lang="ko-KR" altLang="en-US" sz="1400" dirty="0"/>
              <a:t>파라미터에 </a:t>
            </a:r>
            <a:r>
              <a:rPr lang="en-US" altLang="ko-KR" sz="1400" dirty="0"/>
              <a:t>random digit</a:t>
            </a:r>
            <a:r>
              <a:rPr lang="ko-KR" altLang="en-US" sz="1400" dirty="0"/>
              <a:t>를 기입하여 송신하며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받은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전체 </a:t>
            </a:r>
            <a:r>
              <a:rPr lang="en-US" altLang="ko-KR" sz="1400" dirty="0"/>
              <a:t>Primary Path</a:t>
            </a:r>
            <a:r>
              <a:rPr lang="ko-KR" altLang="en-US" sz="1400" dirty="0"/>
              <a:t>로 </a:t>
            </a:r>
            <a:r>
              <a:rPr lang="en-US" altLang="ko-KR" sz="1400" dirty="0"/>
              <a:t>broadcasting</a:t>
            </a:r>
            <a:r>
              <a:rPr lang="ko-KR" altLang="en-US" sz="1400" dirty="0"/>
              <a:t>을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과정에서 각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전송자를</a:t>
            </a:r>
            <a:r>
              <a:rPr lang="ko-KR" altLang="en-US" sz="1400" dirty="0"/>
              <a:t> 제외한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자신들과 연결된 피어가 </a:t>
            </a:r>
            <a:r>
              <a:rPr lang="ko-KR" altLang="en-US" sz="1400" dirty="0" smtClean="0"/>
              <a:t>있으면 </a:t>
            </a:r>
            <a:r>
              <a:rPr lang="en-US" altLang="ko-KR" sz="1400" dirty="0" smtClean="0"/>
              <a:t>100 </a:t>
            </a:r>
            <a:r>
              <a:rPr lang="ko-KR" altLang="en-US" sz="1400" dirty="0"/>
              <a:t>응답을 위로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없으면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응답을 송신한다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응답 메시지를 받을 경우</a:t>
            </a:r>
            <a:r>
              <a:rPr lang="en-US" altLang="ko-KR" sz="1400" dirty="0"/>
              <a:t>, 100 </a:t>
            </a:r>
            <a:r>
              <a:rPr lang="ko-KR" altLang="en-US" sz="1400" dirty="0"/>
              <a:t>응답은 상위로 </a:t>
            </a:r>
            <a:r>
              <a:rPr lang="ko-KR" altLang="en-US" sz="1400" dirty="0" err="1"/>
              <a:t>올려보내지</a:t>
            </a:r>
            <a:r>
              <a:rPr lang="ko-KR" altLang="en-US" sz="1400" dirty="0"/>
              <a:t> 않고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응답만 위</a:t>
            </a:r>
            <a:r>
              <a:rPr lang="en-US" altLang="ko-KR" sz="1400" dirty="0"/>
              <a:t>(via </a:t>
            </a:r>
            <a:r>
              <a:rPr lang="ko-KR" altLang="en-US" sz="1400" dirty="0"/>
              <a:t>헤더에 기재된</a:t>
            </a:r>
            <a:r>
              <a:rPr lang="en-US" altLang="ko-KR" sz="1400" dirty="0"/>
              <a:t>)</a:t>
            </a:r>
            <a:r>
              <a:rPr lang="ko-KR" altLang="en-US" sz="1400" dirty="0"/>
              <a:t>로 송신한다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해당 </a:t>
            </a:r>
            <a:r>
              <a:rPr lang="en-US" altLang="ko-KR" sz="1400" dirty="0"/>
              <a:t>via </a:t>
            </a:r>
            <a:r>
              <a:rPr lang="ko-KR" altLang="en-US" sz="1400" dirty="0"/>
              <a:t>헤더의 주소에 있는 값을 </a:t>
            </a:r>
            <a:r>
              <a:rPr lang="en-US" altLang="ko-KR" sz="1400" dirty="0"/>
              <a:t>path </a:t>
            </a:r>
            <a:r>
              <a:rPr lang="ko-KR" altLang="en-US" sz="1400" dirty="0"/>
              <a:t>헤더로 이동시킨다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</a:t>
            </a:r>
            <a:r>
              <a:rPr lang="en-US" altLang="ko-KR" sz="1400" dirty="0"/>
              <a:t>stateless </a:t>
            </a:r>
            <a:r>
              <a:rPr lang="ko-KR" altLang="en-US" sz="1400" dirty="0"/>
              <a:t>로 동작하게 하여</a:t>
            </a:r>
            <a:r>
              <a:rPr lang="en-US" altLang="ko-KR" sz="1400" dirty="0"/>
              <a:t>, Req/Res</a:t>
            </a:r>
            <a:r>
              <a:rPr lang="ko-KR" altLang="en-US" sz="1400" dirty="0"/>
              <a:t>의 </a:t>
            </a:r>
            <a:r>
              <a:rPr lang="en-US" altLang="ko-KR" sz="1400" dirty="0"/>
              <a:t>previous history</a:t>
            </a:r>
            <a:r>
              <a:rPr lang="ko-KR" altLang="en-US" sz="1400" dirty="0"/>
              <a:t>나 </a:t>
            </a:r>
            <a:r>
              <a:rPr lang="en-US" altLang="ko-KR" sz="1400" dirty="0"/>
              <a:t>state</a:t>
            </a:r>
            <a:r>
              <a:rPr lang="ko-KR" altLang="en-US" sz="1400" dirty="0"/>
              <a:t>를 관리하지 않고 그대로 위로 올리거나 내리도록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SCAN_TREE</a:t>
            </a:r>
            <a:r>
              <a:rPr lang="ko-KR" altLang="en-US" sz="1400" dirty="0"/>
              <a:t>를 생성하여 보낸 피어는 여러 개의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응답을 받을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6" name="말풍선: 사각형 2">
            <a:extLst>
              <a:ext uri="{FF2B5EF4-FFF2-40B4-BE49-F238E27FC236}">
                <a16:creationId xmlns:a16="http://schemas.microsoft.com/office/drawing/2014/main" id="{F75EEEC0-9CE7-46C1-8292-E98C15911297}"/>
              </a:ext>
            </a:extLst>
          </p:cNvPr>
          <p:cNvSpPr/>
          <p:nvPr/>
        </p:nvSpPr>
        <p:spPr>
          <a:xfrm>
            <a:off x="5332244" y="3252401"/>
            <a:ext cx="959051" cy="201209"/>
          </a:xfrm>
          <a:prstGeom prst="wedgeRectCallout">
            <a:avLst>
              <a:gd name="adj1" fmla="val -57017"/>
              <a:gd name="adj2" fmla="val -198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</a:p>
        </p:txBody>
      </p:sp>
      <p:sp>
        <p:nvSpPr>
          <p:cNvPr id="47" name="말풍선: 사각형 2">
            <a:extLst>
              <a:ext uri="{FF2B5EF4-FFF2-40B4-BE49-F238E27FC236}">
                <a16:creationId xmlns:a16="http://schemas.microsoft.com/office/drawing/2014/main" id="{24B71419-F695-422E-9E50-EFDEA4FADFAA}"/>
              </a:ext>
            </a:extLst>
          </p:cNvPr>
          <p:cNvSpPr/>
          <p:nvPr/>
        </p:nvSpPr>
        <p:spPr>
          <a:xfrm>
            <a:off x="5644287" y="2045562"/>
            <a:ext cx="959051" cy="201209"/>
          </a:xfrm>
          <a:prstGeom prst="wedgeRectCallout">
            <a:avLst>
              <a:gd name="adj1" fmla="val 34923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4DD6F80-F040-4510-93DB-F1A55D0FC8BB}"/>
              </a:ext>
            </a:extLst>
          </p:cNvPr>
          <p:cNvCxnSpPr>
            <a:cxnSpLocks/>
          </p:cNvCxnSpPr>
          <p:nvPr/>
        </p:nvCxnSpPr>
        <p:spPr>
          <a:xfrm>
            <a:off x="2672945" y="4042092"/>
            <a:ext cx="124871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660A98-7DF6-4D93-B756-2E34B7E22076}"/>
              </a:ext>
            </a:extLst>
          </p:cNvPr>
          <p:cNvSpPr txBox="1"/>
          <p:nvPr/>
        </p:nvSpPr>
        <p:spPr>
          <a:xfrm>
            <a:off x="2856649" y="380286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A5CD15-094C-4B75-A082-E870F80E50C6}"/>
              </a:ext>
            </a:extLst>
          </p:cNvPr>
          <p:cNvCxnSpPr>
            <a:cxnSpLocks/>
          </p:cNvCxnSpPr>
          <p:nvPr/>
        </p:nvCxnSpPr>
        <p:spPr>
          <a:xfrm>
            <a:off x="1503263" y="4101222"/>
            <a:ext cx="114979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AD0476-12D2-45B9-B631-081D3A0AD6A9}"/>
              </a:ext>
            </a:extLst>
          </p:cNvPr>
          <p:cNvSpPr txBox="1"/>
          <p:nvPr/>
        </p:nvSpPr>
        <p:spPr>
          <a:xfrm>
            <a:off x="1686967" y="386199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BBE892-E0ED-427C-B9C1-25E3DF9195FF}"/>
              </a:ext>
            </a:extLst>
          </p:cNvPr>
          <p:cNvCxnSpPr>
            <a:cxnSpLocks/>
          </p:cNvCxnSpPr>
          <p:nvPr/>
        </p:nvCxnSpPr>
        <p:spPr>
          <a:xfrm>
            <a:off x="2672868" y="5606720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501B766-E23F-4550-BA78-EA635EC578A5}"/>
              </a:ext>
            </a:extLst>
          </p:cNvPr>
          <p:cNvCxnSpPr>
            <a:cxnSpLocks/>
          </p:cNvCxnSpPr>
          <p:nvPr/>
        </p:nvCxnSpPr>
        <p:spPr>
          <a:xfrm>
            <a:off x="1514595" y="5866078"/>
            <a:ext cx="241998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44E754-3EA6-4688-BEA9-840CD1AC3F7F}"/>
              </a:ext>
            </a:extLst>
          </p:cNvPr>
          <p:cNvSpPr txBox="1"/>
          <p:nvPr/>
        </p:nvSpPr>
        <p:spPr>
          <a:xfrm>
            <a:off x="2812318" y="5402774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2097D2-D3B1-4A9E-8FF6-9C71D0E3728D}"/>
              </a:ext>
            </a:extLst>
          </p:cNvPr>
          <p:cNvSpPr txBox="1"/>
          <p:nvPr/>
        </p:nvSpPr>
        <p:spPr>
          <a:xfrm>
            <a:off x="1637682" y="5648995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2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08693" y="1136812"/>
          <a:ext cx="9806907" cy="421297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sequence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최초 보내는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하게 생성한다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오버레이 네트워크 아이디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3149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9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08693" y="1136812"/>
          <a:ext cx="9806907" cy="4564370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ㅡ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leaf 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non-leaf 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있던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그대로 기재한다</a:t>
                      </a: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447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84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4691-2FE3-41F9-920D-98CA5EC4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Service Procedures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6A74A-603C-4FD8-9DA3-2AA87006A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장에서는 </a:t>
            </a:r>
            <a:r>
              <a:rPr lang="en-US" altLang="ko-KR" dirty="0"/>
              <a:t>2</a:t>
            </a:r>
            <a:r>
              <a:rPr lang="ko-KR" altLang="en-US" dirty="0"/>
              <a:t>장에서 정의한 메시지들을 이용하여 데이터 스트리밍을 위한 오버레이 네트워크가 생성되고 </a:t>
            </a:r>
            <a:r>
              <a:rPr lang="ko-KR" altLang="en-US" dirty="0" err="1"/>
              <a:t>피어들이</a:t>
            </a:r>
            <a:r>
              <a:rPr lang="ko-KR" altLang="en-US" dirty="0"/>
              <a:t> 참여하여 트리가 구축되는 과정을 설명한다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109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44330" y="190660"/>
            <a:ext cx="11533863" cy="6600286"/>
            <a:chOff x="1319989" y="1170374"/>
            <a:chExt cx="8214474" cy="4774000"/>
          </a:xfrm>
        </p:grpSpPr>
        <p:sp>
          <p:nvSpPr>
            <p:cNvPr id="65" name="모서리가 둥근 직사각형 1">
              <a:extLst>
                <a:ext uri="{FF2B5EF4-FFF2-40B4-BE49-F238E27FC236}">
                  <a16:creationId xmlns:a16="http://schemas.microsoft.com/office/drawing/2014/main" id="{07CF24D6-525B-45DF-885B-FFDB5A37ACB0}"/>
                </a:ext>
              </a:extLst>
            </p:cNvPr>
            <p:cNvSpPr/>
            <p:nvPr/>
          </p:nvSpPr>
          <p:spPr>
            <a:xfrm>
              <a:off x="1319989" y="1170374"/>
              <a:ext cx="8214474" cy="43647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C1F456E-5AFF-44EA-ABFF-3E1C03339ADD}"/>
                </a:ext>
              </a:extLst>
            </p:cNvPr>
            <p:cNvSpPr txBox="1"/>
            <p:nvPr/>
          </p:nvSpPr>
          <p:spPr>
            <a:xfrm>
              <a:off x="2771579" y="5565928"/>
              <a:ext cx="5226922" cy="378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Peer Join to HON(Hybrid Overlay Network)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5987536" y="2092849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A</a:t>
              </a:r>
              <a:endParaRPr lang="ko-KR" altLang="en-US" sz="28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970234" y="2899291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0" name="타원 9"/>
            <p:cNvSpPr/>
            <p:nvPr/>
          </p:nvSpPr>
          <p:spPr>
            <a:xfrm>
              <a:off x="6639468" y="2899291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642" y="2299632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8289909" y="3056296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4" name="타원 13"/>
            <p:cNvSpPr/>
            <p:nvPr/>
          </p:nvSpPr>
          <p:spPr>
            <a:xfrm>
              <a:off x="8030946" y="2299632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6" name="직선 연결선 15"/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6285710" y="2241935"/>
              <a:ext cx="651932" cy="206783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4"/>
              <a:endCxn id="9" idx="0"/>
            </p:cNvCxnSpPr>
            <p:nvPr/>
          </p:nvCxnSpPr>
          <p:spPr>
            <a:xfrm flipH="1">
              <a:off x="6119321" y="2391021"/>
              <a:ext cx="17302" cy="50827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9" idx="6"/>
            </p:cNvCxnSpPr>
            <p:nvPr/>
          </p:nvCxnSpPr>
          <p:spPr>
            <a:xfrm>
              <a:off x="6268408" y="3048377"/>
              <a:ext cx="36112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1" idx="6"/>
              <a:endCxn id="14" idx="2"/>
            </p:cNvCxnSpPr>
            <p:nvPr/>
          </p:nvCxnSpPr>
          <p:spPr>
            <a:xfrm>
              <a:off x="7235816" y="2448718"/>
              <a:ext cx="79513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1" idx="5"/>
              <a:endCxn id="12" idx="1"/>
            </p:cNvCxnSpPr>
            <p:nvPr/>
          </p:nvCxnSpPr>
          <p:spPr>
            <a:xfrm>
              <a:off x="7192149" y="2554138"/>
              <a:ext cx="1141427" cy="54582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6639468" y="3510542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37" name="직선 연결선 36"/>
            <p:cNvCxnSpPr>
              <a:cxnSpLocks/>
              <a:stCxn id="9" idx="5"/>
              <a:endCxn id="36" idx="1"/>
            </p:cNvCxnSpPr>
            <p:nvPr/>
          </p:nvCxnSpPr>
          <p:spPr>
            <a:xfrm>
              <a:off x="6224741" y="3153797"/>
              <a:ext cx="458394" cy="40041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152C-DF9A-42B5-A727-7BB7BFEADB16}"/>
                </a:ext>
              </a:extLst>
            </p:cNvPr>
            <p:cNvSpPr/>
            <p:nvPr/>
          </p:nvSpPr>
          <p:spPr>
            <a:xfrm>
              <a:off x="5317507" y="3740448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C4A84DE-F1A3-43B6-945D-B32D18990D7F}"/>
                </a:ext>
              </a:extLst>
            </p:cNvPr>
            <p:cNvCxnSpPr>
              <a:cxnSpLocks/>
              <a:stCxn id="9" idx="3"/>
              <a:endCxn id="71" idx="0"/>
            </p:cNvCxnSpPr>
            <p:nvPr/>
          </p:nvCxnSpPr>
          <p:spPr>
            <a:xfrm flipH="1">
              <a:off x="5466594" y="3153797"/>
              <a:ext cx="547307" cy="58665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883E375-3E9E-4A08-AFB2-EACD7E04610A}"/>
                </a:ext>
              </a:extLst>
            </p:cNvPr>
            <p:cNvSpPr/>
            <p:nvPr/>
          </p:nvSpPr>
          <p:spPr>
            <a:xfrm>
              <a:off x="4731071" y="4168189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C91BBC2-D963-4885-9BD4-F643FD533E3E}"/>
                </a:ext>
              </a:extLst>
            </p:cNvPr>
            <p:cNvCxnSpPr>
              <a:cxnSpLocks/>
              <a:stCxn id="71" idx="3"/>
              <a:endCxn id="73" idx="7"/>
            </p:cNvCxnSpPr>
            <p:nvPr/>
          </p:nvCxnSpPr>
          <p:spPr>
            <a:xfrm flipH="1">
              <a:off x="4985578" y="3994954"/>
              <a:ext cx="375596" cy="21690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C234E7E-DC74-4975-8580-3FEDAF35D907}"/>
                </a:ext>
              </a:extLst>
            </p:cNvPr>
            <p:cNvSpPr/>
            <p:nvPr/>
          </p:nvSpPr>
          <p:spPr>
            <a:xfrm>
              <a:off x="5427226" y="4664578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C695503-7499-44FE-9BA9-B606A6C52A09}"/>
                </a:ext>
              </a:extLst>
            </p:cNvPr>
            <p:cNvCxnSpPr>
              <a:cxnSpLocks/>
              <a:stCxn id="71" idx="4"/>
              <a:endCxn id="75" idx="0"/>
            </p:cNvCxnSpPr>
            <p:nvPr/>
          </p:nvCxnSpPr>
          <p:spPr>
            <a:xfrm>
              <a:off x="5466594" y="4038620"/>
              <a:ext cx="109719" cy="62595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B40E02F-3E26-4144-8477-14C423064E41}"/>
                </a:ext>
              </a:extLst>
            </p:cNvPr>
            <p:cNvSpPr/>
            <p:nvPr/>
          </p:nvSpPr>
          <p:spPr>
            <a:xfrm>
              <a:off x="6331355" y="4962750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9227BE2-1838-407E-A6C2-A0ECEF0A28CD}"/>
                </a:ext>
              </a:extLst>
            </p:cNvPr>
            <p:cNvCxnSpPr>
              <a:cxnSpLocks/>
              <a:stCxn id="89" idx="4"/>
              <a:endCxn id="77" idx="0"/>
            </p:cNvCxnSpPr>
            <p:nvPr/>
          </p:nvCxnSpPr>
          <p:spPr>
            <a:xfrm>
              <a:off x="6312309" y="4363091"/>
              <a:ext cx="168133" cy="59965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105454B-CB37-42DC-8F52-599E63ADCC59}"/>
                </a:ext>
              </a:extLst>
            </p:cNvPr>
            <p:cNvSpPr/>
            <p:nvPr/>
          </p:nvSpPr>
          <p:spPr>
            <a:xfrm>
              <a:off x="7329496" y="4753744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43ADA27-A462-4254-A948-ADC7DE3A548E}"/>
                </a:ext>
              </a:extLst>
            </p:cNvPr>
            <p:cNvCxnSpPr>
              <a:cxnSpLocks/>
              <a:stCxn id="36" idx="5"/>
              <a:endCxn id="79" idx="0"/>
            </p:cNvCxnSpPr>
            <p:nvPr/>
          </p:nvCxnSpPr>
          <p:spPr>
            <a:xfrm>
              <a:off x="6893975" y="3765048"/>
              <a:ext cx="584608" cy="98869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F1B110-6459-417A-8B51-8F930D7CD211}"/>
                </a:ext>
              </a:extLst>
            </p:cNvPr>
            <p:cNvSpPr/>
            <p:nvPr/>
          </p:nvSpPr>
          <p:spPr>
            <a:xfrm>
              <a:off x="2418623" y="3466876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N</a:t>
              </a:r>
              <a:endParaRPr lang="ko-KR" altLang="en-US" sz="2800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ED066D9-5B24-4C32-9491-A537A3A42962}"/>
                </a:ext>
              </a:extLst>
            </p:cNvPr>
            <p:cNvSpPr/>
            <p:nvPr/>
          </p:nvSpPr>
          <p:spPr>
            <a:xfrm>
              <a:off x="6163222" y="4064919"/>
              <a:ext cx="298174" cy="298172"/>
            </a:xfrm>
            <a:prstGeom prst="ellipse">
              <a:avLst/>
            </a:prstGeom>
            <a:pattFill prst="smGrid">
              <a:fgClr>
                <a:schemeClr val="accent3"/>
              </a:fgClr>
              <a:bgClr>
                <a:schemeClr val="bg1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E7DC0B-7E61-42FE-BD86-B35B4F8E9C86}"/>
                </a:ext>
              </a:extLst>
            </p:cNvPr>
            <p:cNvCxnSpPr>
              <a:cxnSpLocks/>
              <a:stCxn id="36" idx="3"/>
              <a:endCxn id="89" idx="0"/>
            </p:cNvCxnSpPr>
            <p:nvPr/>
          </p:nvCxnSpPr>
          <p:spPr>
            <a:xfrm flipH="1">
              <a:off x="6312309" y="3765048"/>
              <a:ext cx="370826" cy="29987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0D49D65-A92E-432F-9CB5-E4771B5EF46F}"/>
                </a:ext>
              </a:extLst>
            </p:cNvPr>
            <p:cNvCxnSpPr>
              <a:cxnSpLocks/>
            </p:cNvCxnSpPr>
            <p:nvPr/>
          </p:nvCxnSpPr>
          <p:spPr>
            <a:xfrm>
              <a:off x="5970234" y="2512724"/>
              <a:ext cx="0" cy="34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원통 138">
              <a:extLst>
                <a:ext uri="{FF2B5EF4-FFF2-40B4-BE49-F238E27FC236}">
                  <a16:creationId xmlns:a16="http://schemas.microsoft.com/office/drawing/2014/main" id="{2F2D853D-46D7-45B7-B347-028A0AF72370}"/>
                </a:ext>
              </a:extLst>
            </p:cNvPr>
            <p:cNvSpPr/>
            <p:nvPr/>
          </p:nvSpPr>
          <p:spPr>
            <a:xfrm>
              <a:off x="3672873" y="1975926"/>
              <a:ext cx="616971" cy="472792"/>
            </a:xfrm>
            <a:prstGeom prst="can">
              <a:avLst/>
            </a:prstGeom>
            <a:pattFill prst="narVert">
              <a:fgClr>
                <a:schemeClr val="lt1"/>
              </a:fgClr>
              <a:bgClr>
                <a:schemeClr val="bg2">
                  <a:lumMod val="75000"/>
                </a:schemeClr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TOMS</a:t>
              </a:r>
              <a:endParaRPr lang="ko-KR" altLang="en-US" sz="1600" dirty="0"/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4F337E37-FC48-4439-9D1D-8B6B3CC002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3130" y="2381853"/>
              <a:ext cx="1005613" cy="1101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2AD0FAD-1906-4D2D-9885-F4BE6328349B}"/>
                </a:ext>
              </a:extLst>
            </p:cNvPr>
            <p:cNvCxnSpPr>
              <a:cxnSpLocks/>
              <a:stCxn id="86" idx="0"/>
              <a:endCxn id="118" idx="2"/>
            </p:cNvCxnSpPr>
            <p:nvPr/>
          </p:nvCxnSpPr>
          <p:spPr>
            <a:xfrm flipV="1">
              <a:off x="2567710" y="2212322"/>
              <a:ext cx="1105163" cy="125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F5A0A6EF-DE60-400F-8293-EA11D843C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69869" y="2136695"/>
              <a:ext cx="424106" cy="162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말풍선: 사각형 127">
              <a:extLst>
                <a:ext uri="{FF2B5EF4-FFF2-40B4-BE49-F238E27FC236}">
                  <a16:creationId xmlns:a16="http://schemas.microsoft.com/office/drawing/2014/main" id="{8A2F8A1E-618A-4064-A0A2-4F76D928D898}"/>
                </a:ext>
              </a:extLst>
            </p:cNvPr>
            <p:cNvSpPr/>
            <p:nvPr/>
          </p:nvSpPr>
          <p:spPr>
            <a:xfrm>
              <a:off x="3693653" y="2585971"/>
              <a:ext cx="569541" cy="167364"/>
            </a:xfrm>
            <a:prstGeom prst="wedgeRectCallout">
              <a:avLst>
                <a:gd name="adj1" fmla="val 40635"/>
                <a:gd name="adj2" fmla="val 1155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N peers</a:t>
              </a:r>
              <a:endParaRPr lang="ko-KR" altLang="en-US" sz="1000" dirty="0"/>
            </a:p>
          </p:txBody>
        </p:sp>
        <p:sp>
          <p:nvSpPr>
            <p:cNvPr id="129" name="말풍선: 사각형 128">
              <a:extLst>
                <a:ext uri="{FF2B5EF4-FFF2-40B4-BE49-F238E27FC236}">
                  <a16:creationId xmlns:a16="http://schemas.microsoft.com/office/drawing/2014/main" id="{6880E28B-4D66-4C4A-9A55-95661E99FFC4}"/>
                </a:ext>
              </a:extLst>
            </p:cNvPr>
            <p:cNvSpPr/>
            <p:nvPr/>
          </p:nvSpPr>
          <p:spPr>
            <a:xfrm>
              <a:off x="5003935" y="2415170"/>
              <a:ext cx="846582" cy="167364"/>
            </a:xfrm>
            <a:prstGeom prst="wedgeRectCallout">
              <a:avLst>
                <a:gd name="adj1" fmla="val 60134"/>
                <a:gd name="adj2" fmla="val 112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(N-1)/2 peers</a:t>
              </a:r>
              <a:endParaRPr lang="ko-KR" altLang="en-US" sz="1000" dirty="0"/>
            </a:p>
          </p:txBody>
        </p:sp>
        <p:sp>
          <p:nvSpPr>
            <p:cNvPr id="131" name="말풍선: 사각형 130">
              <a:extLst>
                <a:ext uri="{FF2B5EF4-FFF2-40B4-BE49-F238E27FC236}">
                  <a16:creationId xmlns:a16="http://schemas.microsoft.com/office/drawing/2014/main" id="{F59DD37A-F298-4BB1-A09E-62FA6C8EC762}"/>
                </a:ext>
              </a:extLst>
            </p:cNvPr>
            <p:cNvSpPr/>
            <p:nvPr/>
          </p:nvSpPr>
          <p:spPr>
            <a:xfrm>
              <a:off x="6796070" y="1862333"/>
              <a:ext cx="795130" cy="167364"/>
            </a:xfrm>
            <a:prstGeom prst="wedgeRectCallout">
              <a:avLst>
                <a:gd name="adj1" fmla="val -63263"/>
                <a:gd name="adj2" fmla="val 1530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(N-1)/2 peers</a:t>
              </a:r>
              <a:endParaRPr lang="ko-KR" altLang="en-US" sz="1000" dirty="0"/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C4C7DEA7-07A3-4969-927D-DF0EF6075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3790" y="3185947"/>
              <a:ext cx="323782" cy="336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말풍선: 사각형 132">
              <a:extLst>
                <a:ext uri="{FF2B5EF4-FFF2-40B4-BE49-F238E27FC236}">
                  <a16:creationId xmlns:a16="http://schemas.microsoft.com/office/drawing/2014/main" id="{87D23817-0E19-436D-9168-8338A0FDB83F}"/>
                </a:ext>
              </a:extLst>
            </p:cNvPr>
            <p:cNvSpPr/>
            <p:nvPr/>
          </p:nvSpPr>
          <p:spPr>
            <a:xfrm>
              <a:off x="4406169" y="3082383"/>
              <a:ext cx="1038914" cy="167364"/>
            </a:xfrm>
            <a:prstGeom prst="wedgeRectCallout">
              <a:avLst>
                <a:gd name="adj1" fmla="val 60134"/>
                <a:gd name="adj2" fmla="val 112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(((N-1)/2)-1)/3 peers</a:t>
              </a:r>
              <a:endParaRPr lang="ko-KR" altLang="en-US" sz="1000" dirty="0"/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B07698F2-E545-4BBD-86A6-A3AACE6AB6FA}"/>
                </a:ext>
              </a:extLst>
            </p:cNvPr>
            <p:cNvCxnSpPr>
              <a:cxnSpLocks/>
            </p:cNvCxnSpPr>
            <p:nvPr/>
          </p:nvCxnSpPr>
          <p:spPr>
            <a:xfrm>
              <a:off x="6162610" y="3258477"/>
              <a:ext cx="396243" cy="37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22800024-C71E-4186-9AA4-22861CA53227}"/>
                </a:ext>
              </a:extLst>
            </p:cNvPr>
            <p:cNvCxnSpPr>
              <a:cxnSpLocks/>
            </p:cNvCxnSpPr>
            <p:nvPr/>
          </p:nvCxnSpPr>
          <p:spPr>
            <a:xfrm>
              <a:off x="6303666" y="2930724"/>
              <a:ext cx="286493" cy="12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32C977A6-4FF3-4DBE-8651-826112610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4512" y="3913517"/>
              <a:ext cx="329939" cy="20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말풍선: 사각형 139">
              <a:extLst>
                <a:ext uri="{FF2B5EF4-FFF2-40B4-BE49-F238E27FC236}">
                  <a16:creationId xmlns:a16="http://schemas.microsoft.com/office/drawing/2014/main" id="{9434E075-9FD1-4AAC-969E-F831AC459959}"/>
                </a:ext>
              </a:extLst>
            </p:cNvPr>
            <p:cNvSpPr/>
            <p:nvPr/>
          </p:nvSpPr>
          <p:spPr>
            <a:xfrm>
              <a:off x="3537423" y="3694371"/>
              <a:ext cx="1357026" cy="167364"/>
            </a:xfrm>
            <a:prstGeom prst="wedgeRectCallout">
              <a:avLst>
                <a:gd name="adj1" fmla="val 60134"/>
                <a:gd name="adj2" fmla="val 112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((((N-1)/2)-1)/3-1)/2 peers</a:t>
              </a:r>
              <a:endParaRPr lang="ko-KR" altLang="en-US" sz="1000" dirty="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CFF54EE1-2569-442A-9C47-032E0C61B0DC}"/>
                </a:ext>
              </a:extLst>
            </p:cNvPr>
            <p:cNvCxnSpPr>
              <a:cxnSpLocks/>
            </p:cNvCxnSpPr>
            <p:nvPr/>
          </p:nvCxnSpPr>
          <p:spPr>
            <a:xfrm>
              <a:off x="5570581" y="4211855"/>
              <a:ext cx="75700" cy="38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말풍선: 사각형 141">
              <a:extLst>
                <a:ext uri="{FF2B5EF4-FFF2-40B4-BE49-F238E27FC236}">
                  <a16:creationId xmlns:a16="http://schemas.microsoft.com/office/drawing/2014/main" id="{7C609E57-1831-4AFD-8ED0-394C1860B292}"/>
                </a:ext>
              </a:extLst>
            </p:cNvPr>
            <p:cNvSpPr/>
            <p:nvPr/>
          </p:nvSpPr>
          <p:spPr>
            <a:xfrm>
              <a:off x="3891702" y="4735466"/>
              <a:ext cx="1357026" cy="167364"/>
            </a:xfrm>
            <a:prstGeom prst="wedgeRectCallout">
              <a:avLst>
                <a:gd name="adj1" fmla="val 72455"/>
                <a:gd name="adj2" fmla="val -237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((((N-1)/2)-1)/3-1)/2 peers</a:t>
              </a:r>
              <a:endParaRPr lang="ko-KR" altLang="en-US" sz="10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E507489-3736-41EC-AD42-F42ABF5B4A82}"/>
                </a:ext>
              </a:extLst>
            </p:cNvPr>
            <p:cNvCxnSpPr>
              <a:cxnSpLocks/>
              <a:stCxn id="8" idx="2"/>
              <a:endCxn id="86" idx="6"/>
            </p:cNvCxnSpPr>
            <p:nvPr/>
          </p:nvCxnSpPr>
          <p:spPr>
            <a:xfrm flipH="1">
              <a:off x="2716797" y="2241935"/>
              <a:ext cx="3270739" cy="137402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BFE5732F-D699-44F5-9D9A-7AF5160B46FE}"/>
                </a:ext>
              </a:extLst>
            </p:cNvPr>
            <p:cNvCxnSpPr>
              <a:cxnSpLocks/>
              <a:stCxn id="9" idx="2"/>
              <a:endCxn id="86" idx="6"/>
            </p:cNvCxnSpPr>
            <p:nvPr/>
          </p:nvCxnSpPr>
          <p:spPr>
            <a:xfrm flipH="1">
              <a:off x="2716797" y="3048377"/>
              <a:ext cx="3253437" cy="567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1011437E-1710-4CE4-A952-12348186A098}"/>
                </a:ext>
              </a:extLst>
            </p:cNvPr>
            <p:cNvCxnSpPr>
              <a:cxnSpLocks/>
              <a:stCxn id="71" idx="1"/>
              <a:endCxn id="86" idx="6"/>
            </p:cNvCxnSpPr>
            <p:nvPr/>
          </p:nvCxnSpPr>
          <p:spPr>
            <a:xfrm flipH="1" flipV="1">
              <a:off x="2716797" y="3615962"/>
              <a:ext cx="2644377" cy="168152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24E869BB-71C2-44BD-BEBD-AAB2493A0031}"/>
                </a:ext>
              </a:extLst>
            </p:cNvPr>
            <p:cNvCxnSpPr>
              <a:cxnSpLocks/>
            </p:cNvCxnSpPr>
            <p:nvPr/>
          </p:nvCxnSpPr>
          <p:spPr>
            <a:xfrm>
              <a:off x="7186279" y="2640593"/>
              <a:ext cx="1036497" cy="50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말풍선: 사각형 145">
              <a:extLst>
                <a:ext uri="{FF2B5EF4-FFF2-40B4-BE49-F238E27FC236}">
                  <a16:creationId xmlns:a16="http://schemas.microsoft.com/office/drawing/2014/main" id="{35CD71CE-B739-4828-88FB-253DF7FF1F3C}"/>
                </a:ext>
              </a:extLst>
            </p:cNvPr>
            <p:cNvSpPr/>
            <p:nvPr/>
          </p:nvSpPr>
          <p:spPr>
            <a:xfrm>
              <a:off x="7720606" y="1946015"/>
              <a:ext cx="1021462" cy="167364"/>
            </a:xfrm>
            <a:prstGeom prst="wedgeRectCallout">
              <a:avLst>
                <a:gd name="adj1" fmla="val -63263"/>
                <a:gd name="adj2" fmla="val 1530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((N-1)/2)/2 peers</a:t>
              </a:r>
              <a:endParaRPr lang="ko-KR" altLang="en-US" sz="1000" dirty="0"/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28DC8899-A7E0-41A9-A325-36890DA8F938}"/>
                </a:ext>
              </a:extLst>
            </p:cNvPr>
            <p:cNvCxnSpPr>
              <a:cxnSpLocks/>
            </p:cNvCxnSpPr>
            <p:nvPr/>
          </p:nvCxnSpPr>
          <p:spPr>
            <a:xfrm>
              <a:off x="7355085" y="2375113"/>
              <a:ext cx="5764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말풍선: 사각형 151">
              <a:extLst>
                <a:ext uri="{FF2B5EF4-FFF2-40B4-BE49-F238E27FC236}">
                  <a16:creationId xmlns:a16="http://schemas.microsoft.com/office/drawing/2014/main" id="{DDA3CAB0-892D-45DA-B827-5A7CD33AC87B}"/>
                </a:ext>
              </a:extLst>
            </p:cNvPr>
            <p:cNvSpPr/>
            <p:nvPr/>
          </p:nvSpPr>
          <p:spPr>
            <a:xfrm>
              <a:off x="7080469" y="3174795"/>
              <a:ext cx="898324" cy="167364"/>
            </a:xfrm>
            <a:prstGeom prst="wedgeRectCallout">
              <a:avLst>
                <a:gd name="adj1" fmla="val 27723"/>
                <a:gd name="adj2" fmla="val -1810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((N-1)/2)/2 peers</a:t>
              </a:r>
              <a:endParaRPr lang="ko-KR" altLang="en-US" sz="1000" dirty="0"/>
            </a:p>
          </p:txBody>
        </p: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F1F17857-6D0B-4087-ACFA-BFBC1F1469E8}"/>
                </a:ext>
              </a:extLst>
            </p:cNvPr>
            <p:cNvCxnSpPr>
              <a:cxnSpLocks/>
              <a:stCxn id="12" idx="3"/>
              <a:endCxn id="86" idx="6"/>
            </p:cNvCxnSpPr>
            <p:nvPr/>
          </p:nvCxnSpPr>
          <p:spPr>
            <a:xfrm flipH="1">
              <a:off x="2716797" y="3310802"/>
              <a:ext cx="5616779" cy="30516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07E39D8-AF87-4573-B3A1-8D01BD7FEE31}"/>
                </a:ext>
              </a:extLst>
            </p:cNvPr>
            <p:cNvCxnSpPr>
              <a:cxnSpLocks/>
              <a:stCxn id="86" idx="7"/>
              <a:endCxn id="8" idx="1"/>
            </p:cNvCxnSpPr>
            <p:nvPr/>
          </p:nvCxnSpPr>
          <p:spPr>
            <a:xfrm flipV="1">
              <a:off x="2673130" y="2136515"/>
              <a:ext cx="3358073" cy="137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설명선: 선 190">
              <a:extLst>
                <a:ext uri="{FF2B5EF4-FFF2-40B4-BE49-F238E27FC236}">
                  <a16:creationId xmlns:a16="http://schemas.microsoft.com/office/drawing/2014/main" id="{D893873E-428B-4BCD-8585-A4AF4D7CACEC}"/>
                </a:ext>
              </a:extLst>
            </p:cNvPr>
            <p:cNvSpPr/>
            <p:nvPr/>
          </p:nvSpPr>
          <p:spPr>
            <a:xfrm>
              <a:off x="1863846" y="2617312"/>
              <a:ext cx="774281" cy="180657"/>
            </a:xfrm>
            <a:prstGeom prst="borderCallout1">
              <a:avLst>
                <a:gd name="adj1" fmla="val 99351"/>
                <a:gd name="adj2" fmla="val 35068"/>
                <a:gd name="adj3" fmla="val 314037"/>
                <a:gd name="adj4" fmla="val 14041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A</a:t>
              </a:r>
              <a:r>
                <a:rPr lang="ko-KR" altLang="en-US" sz="900" dirty="0">
                  <a:solidFill>
                    <a:schemeClr val="tx1"/>
                  </a:solidFill>
                </a:rPr>
                <a:t>의 주소</a:t>
              </a:r>
            </a:p>
          </p:txBody>
        </p:sp>
        <p:sp>
          <p:nvSpPr>
            <p:cNvPr id="62" name="설명선: 선 190">
              <a:extLst>
                <a:ext uri="{FF2B5EF4-FFF2-40B4-BE49-F238E27FC236}">
                  <a16:creationId xmlns:a16="http://schemas.microsoft.com/office/drawing/2014/main" id="{506D365A-ADB4-4D04-84C4-7C2F9C87C547}"/>
                </a:ext>
              </a:extLst>
            </p:cNvPr>
            <p:cNvSpPr/>
            <p:nvPr/>
          </p:nvSpPr>
          <p:spPr>
            <a:xfrm>
              <a:off x="1918788" y="2122787"/>
              <a:ext cx="937552" cy="180657"/>
            </a:xfrm>
            <a:prstGeom prst="borderCallout1">
              <a:avLst>
                <a:gd name="adj1" fmla="val 99351"/>
                <a:gd name="adj2" fmla="val 35068"/>
                <a:gd name="adj3" fmla="val 314037"/>
                <a:gd name="adj4" fmla="val 14041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HybridOverlayJoin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6815033-91C1-483F-9EED-6ACD8060DA4D}"/>
                </a:ext>
              </a:extLst>
            </p:cNvPr>
            <p:cNvSpPr/>
            <p:nvPr/>
          </p:nvSpPr>
          <p:spPr>
            <a:xfrm>
              <a:off x="3433487" y="2716467"/>
              <a:ext cx="691215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FB6C36E-14C7-4436-AA77-8086EA4DE2FC}"/>
                </a:ext>
              </a:extLst>
            </p:cNvPr>
            <p:cNvSpPr/>
            <p:nvPr/>
          </p:nvSpPr>
          <p:spPr>
            <a:xfrm>
              <a:off x="5073699" y="2609884"/>
              <a:ext cx="712054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589490-3B5F-4EA9-A53D-CFCF662A621E}"/>
                </a:ext>
              </a:extLst>
            </p:cNvPr>
            <p:cNvSpPr/>
            <p:nvPr/>
          </p:nvSpPr>
          <p:spPr>
            <a:xfrm>
              <a:off x="6978235" y="2023411"/>
              <a:ext cx="712054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789703A-C467-43E1-B534-D4AE4EE037C2}"/>
                </a:ext>
              </a:extLst>
            </p:cNvPr>
            <p:cNvSpPr/>
            <p:nvPr/>
          </p:nvSpPr>
          <p:spPr>
            <a:xfrm>
              <a:off x="7361305" y="3352745"/>
              <a:ext cx="712054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F1C052B-7BD1-40C1-8D00-A5598E6980BA}"/>
                </a:ext>
              </a:extLst>
            </p:cNvPr>
            <p:cNvSpPr/>
            <p:nvPr/>
          </p:nvSpPr>
          <p:spPr>
            <a:xfrm>
              <a:off x="3667002" y="3880173"/>
              <a:ext cx="712054" cy="267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HELLO_PEER</a:t>
              </a:r>
              <a:b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+N’s address</a:t>
              </a:r>
              <a:endParaRPr lang="ko-KR" altLang="en-US" sz="9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36AEE69-245E-48D3-9BA8-92A675EB8119}"/>
                </a:ext>
              </a:extLst>
            </p:cNvPr>
            <p:cNvSpPr/>
            <p:nvPr/>
          </p:nvSpPr>
          <p:spPr>
            <a:xfrm>
              <a:off x="2771579" y="3479963"/>
              <a:ext cx="689612" cy="166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rgbClr val="000000"/>
                  </a:solidFill>
                  <a:latin typeface="Arial" panose="020B0604020202020204" pitchFamily="34" charset="0"/>
                </a:rPr>
                <a:t>ESTAB_PEER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103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 Data Streaming Service Creation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516266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22477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" y="1779963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2122215" y="2227507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2099637" y="2414186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2115246" y="140881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294861" y="2227507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1106266" y="1982388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710392" y="960036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371856" y="1425957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Peer </a:t>
            </a:r>
          </a:p>
        </p:txBody>
      </p:sp>
      <p:sp>
        <p:nvSpPr>
          <p:cNvPr id="23" name="말풍선: 사각형 2">
            <a:extLst>
              <a:ext uri="{FF2B5EF4-FFF2-40B4-BE49-F238E27FC236}">
                <a16:creationId xmlns:a16="http://schemas.microsoft.com/office/drawing/2014/main" id="{8C96D9D1-5FE8-4BD4-A389-D42DDA35FF38}"/>
              </a:ext>
            </a:extLst>
          </p:cNvPr>
          <p:cNvSpPr/>
          <p:nvPr/>
        </p:nvSpPr>
        <p:spPr>
          <a:xfrm>
            <a:off x="4945357" y="2486082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085831" y="1984870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HybridOverlayCreation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516266" y="2189860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말풍선: 사각형 2">
            <a:extLst>
              <a:ext uri="{FF2B5EF4-FFF2-40B4-BE49-F238E27FC236}">
                <a16:creationId xmlns:a16="http://schemas.microsoft.com/office/drawing/2014/main" id="{18769062-A01E-4995-935D-FFF1254D4643}"/>
              </a:ext>
            </a:extLst>
          </p:cNvPr>
          <p:cNvSpPr/>
          <p:nvPr/>
        </p:nvSpPr>
        <p:spPr>
          <a:xfrm>
            <a:off x="2457067" y="1699831"/>
            <a:ext cx="1608203" cy="121044"/>
          </a:xfrm>
          <a:prstGeom prst="wedgeRectCallout">
            <a:avLst>
              <a:gd name="adj1" fmla="val -35207"/>
              <a:gd name="adj2" fmla="val 150958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overlay-id, channel info, …</a:t>
            </a:r>
          </a:p>
        </p:txBody>
      </p:sp>
      <p:cxnSp>
        <p:nvCxnSpPr>
          <p:cNvPr id="51" name="직선 화살표 연결선 12">
            <a:extLst>
              <a:ext uri="{FF2B5EF4-FFF2-40B4-BE49-F238E27FC236}">
                <a16:creationId xmlns:a16="http://schemas.microsoft.com/office/drawing/2014/main" id="{CA3C1100-502C-4EB0-9398-E0A09BA2C7C3}"/>
              </a:ext>
            </a:extLst>
          </p:cNvPr>
          <p:cNvCxnSpPr/>
          <p:nvPr/>
        </p:nvCxnSpPr>
        <p:spPr>
          <a:xfrm>
            <a:off x="1287178" y="409044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F12FD6-A6DD-40B4-A303-5F4AC8878406}"/>
              </a:ext>
            </a:extLst>
          </p:cNvPr>
          <p:cNvSpPr txBox="1"/>
          <p:nvPr/>
        </p:nvSpPr>
        <p:spPr>
          <a:xfrm>
            <a:off x="1098583" y="384532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Overlay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7C91444-113D-45E6-9751-2DF6D60FEFD2}"/>
              </a:ext>
            </a:extLst>
          </p:cNvPr>
          <p:cNvCxnSpPr>
            <a:cxnSpLocks/>
          </p:cNvCxnSpPr>
          <p:nvPr/>
        </p:nvCxnSpPr>
        <p:spPr>
          <a:xfrm>
            <a:off x="2122215" y="4080547"/>
            <a:ext cx="310026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52530CF-02F8-43CF-81A5-327D887B7ABE}"/>
              </a:ext>
            </a:extLst>
          </p:cNvPr>
          <p:cNvCxnSpPr>
            <a:cxnSpLocks/>
          </p:cNvCxnSpPr>
          <p:nvPr/>
        </p:nvCxnSpPr>
        <p:spPr>
          <a:xfrm>
            <a:off x="2099637" y="4267226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말풍선: 사각형 2">
            <a:extLst>
              <a:ext uri="{FF2B5EF4-FFF2-40B4-BE49-F238E27FC236}">
                <a16:creationId xmlns:a16="http://schemas.microsoft.com/office/drawing/2014/main" id="{480584A6-B54D-4486-BA4D-9E6E4B3571E0}"/>
              </a:ext>
            </a:extLst>
          </p:cNvPr>
          <p:cNvSpPr/>
          <p:nvPr/>
        </p:nvSpPr>
        <p:spPr>
          <a:xfrm>
            <a:off x="2940671" y="3699927"/>
            <a:ext cx="905260" cy="111196"/>
          </a:xfrm>
          <a:prstGeom prst="wedgeRectCallout">
            <a:avLst>
              <a:gd name="adj1" fmla="val -39196"/>
              <a:gd name="adj2" fmla="val 11336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334906-B1A0-4529-BA43-314CEED08ADC}"/>
              </a:ext>
            </a:extLst>
          </p:cNvPr>
          <p:cNvSpPr txBox="1"/>
          <p:nvPr/>
        </p:nvSpPr>
        <p:spPr>
          <a:xfrm>
            <a:off x="2085831" y="3837910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HybridOverlayJoin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24003-09C1-48AC-A9A3-7C83092925C2}"/>
              </a:ext>
            </a:extLst>
          </p:cNvPr>
          <p:cNvSpPr txBox="1"/>
          <p:nvPr/>
        </p:nvSpPr>
        <p:spPr>
          <a:xfrm>
            <a:off x="4516266" y="4042900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9C1ED0-EC7A-4612-AA0A-8547E8E52D96}"/>
              </a:ext>
            </a:extLst>
          </p:cNvPr>
          <p:cNvSpPr/>
          <p:nvPr/>
        </p:nvSpPr>
        <p:spPr>
          <a:xfrm>
            <a:off x="6599022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B9A644-18AF-4ED8-8763-4F3A50E1A52C}"/>
              </a:ext>
            </a:extLst>
          </p:cNvPr>
          <p:cNvSpPr/>
          <p:nvPr/>
        </p:nvSpPr>
        <p:spPr>
          <a:xfrm>
            <a:off x="8338810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CE638E-8CCF-4B47-A3F0-93B68FCB9B1E}"/>
              </a:ext>
            </a:extLst>
          </p:cNvPr>
          <p:cNvSpPr/>
          <p:nvPr/>
        </p:nvSpPr>
        <p:spPr>
          <a:xfrm>
            <a:off x="10076755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D0A414-6606-4662-925F-07A4043E59EC}"/>
              </a:ext>
            </a:extLst>
          </p:cNvPr>
          <p:cNvCxnSpPr>
            <a:cxnSpLocks/>
          </p:cNvCxnSpPr>
          <p:nvPr/>
        </p:nvCxnSpPr>
        <p:spPr>
          <a:xfrm>
            <a:off x="7305232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654A2B-F0EA-42E8-9263-C8596CEEC90D}"/>
              </a:ext>
            </a:extLst>
          </p:cNvPr>
          <p:cNvCxnSpPr>
            <a:cxnSpLocks/>
          </p:cNvCxnSpPr>
          <p:nvPr/>
        </p:nvCxnSpPr>
        <p:spPr>
          <a:xfrm>
            <a:off x="9045020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2E3955-F009-4012-AAD0-9D02ADD82970}"/>
              </a:ext>
            </a:extLst>
          </p:cNvPr>
          <p:cNvCxnSpPr>
            <a:cxnSpLocks/>
          </p:cNvCxnSpPr>
          <p:nvPr/>
        </p:nvCxnSpPr>
        <p:spPr>
          <a:xfrm>
            <a:off x="10841452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구름 91">
            <a:extLst>
              <a:ext uri="{FF2B5EF4-FFF2-40B4-BE49-F238E27FC236}">
                <a16:creationId xmlns:a16="http://schemas.microsoft.com/office/drawing/2014/main" id="{1ADB914F-F863-4E6B-9C47-E398B382A272}"/>
              </a:ext>
            </a:extLst>
          </p:cNvPr>
          <p:cNvSpPr/>
          <p:nvPr/>
        </p:nvSpPr>
        <p:spPr>
          <a:xfrm>
            <a:off x="9438783" y="2386107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 Data Streaming Service Join (1/2)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516266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22477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7F02C8-5893-4032-966D-8F5C6C0FA492}"/>
              </a:ext>
            </a:extLst>
          </p:cNvPr>
          <p:cNvSpPr/>
          <p:nvPr/>
        </p:nvSpPr>
        <p:spPr>
          <a:xfrm>
            <a:off x="2769109" y="959777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0ADD58-8AEB-4875-9239-0FA4B680D8B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75320" y="1408812"/>
            <a:ext cx="0" cy="489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" y="1779963"/>
            <a:ext cx="640893" cy="6408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7295578" y="4240906"/>
            <a:ext cx="17397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2099637" y="3384989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2115246" y="140881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2">
            <a:extLst>
              <a:ext uri="{FF2B5EF4-FFF2-40B4-BE49-F238E27FC236}">
                <a16:creationId xmlns:a16="http://schemas.microsoft.com/office/drawing/2014/main" id="{619805A1-D78A-4B7C-9407-EA4ADF097877}"/>
              </a:ext>
            </a:extLst>
          </p:cNvPr>
          <p:cNvCxnSpPr/>
          <p:nvPr/>
        </p:nvCxnSpPr>
        <p:spPr>
          <a:xfrm>
            <a:off x="1294861" y="3198310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6762A9-CE73-4BF9-9824-32120B708247}"/>
              </a:ext>
            </a:extLst>
          </p:cNvPr>
          <p:cNvSpPr txBox="1"/>
          <p:nvPr/>
        </p:nvSpPr>
        <p:spPr>
          <a:xfrm>
            <a:off x="1106266" y="2953191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710392" y="960036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371856" y="1425957"/>
            <a:ext cx="1059877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Core Peer</a:t>
            </a:r>
          </a:p>
        </p:txBody>
      </p:sp>
      <p:sp>
        <p:nvSpPr>
          <p:cNvPr id="23" name="말풍선: 사각형 2">
            <a:extLst>
              <a:ext uri="{FF2B5EF4-FFF2-40B4-BE49-F238E27FC236}">
                <a16:creationId xmlns:a16="http://schemas.microsoft.com/office/drawing/2014/main" id="{8C96D9D1-5FE8-4BD4-A389-D42DDA35FF38}"/>
              </a:ext>
            </a:extLst>
          </p:cNvPr>
          <p:cNvSpPr/>
          <p:nvPr/>
        </p:nvSpPr>
        <p:spPr>
          <a:xfrm>
            <a:off x="4945357" y="3456885"/>
            <a:ext cx="905260" cy="111196"/>
          </a:xfrm>
          <a:prstGeom prst="wedgeRectCallout">
            <a:avLst>
              <a:gd name="adj1" fmla="val -36158"/>
              <a:gd name="adj2" fmla="val -121585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Peer-list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085831" y="2955673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JoinOverlayNetwork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4516266" y="316066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12">
            <a:extLst>
              <a:ext uri="{FF2B5EF4-FFF2-40B4-BE49-F238E27FC236}">
                <a16:creationId xmlns:a16="http://schemas.microsoft.com/office/drawing/2014/main" id="{8DE01DAE-FC1A-4DB5-83B8-B3F436FC771A}"/>
              </a:ext>
            </a:extLst>
          </p:cNvPr>
          <p:cNvCxnSpPr/>
          <p:nvPr/>
        </p:nvCxnSpPr>
        <p:spPr>
          <a:xfrm>
            <a:off x="1287178" y="2071242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FCD07A-183E-4EB9-B35C-A4EF3AA48CA2}"/>
              </a:ext>
            </a:extLst>
          </p:cNvPr>
          <p:cNvSpPr txBox="1"/>
          <p:nvPr/>
        </p:nvSpPr>
        <p:spPr>
          <a:xfrm>
            <a:off x="1098583" y="1826123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A5B3FEB-45AE-488B-B5FF-DBC64A86C726}"/>
              </a:ext>
            </a:extLst>
          </p:cNvPr>
          <p:cNvCxnSpPr>
            <a:cxnSpLocks/>
          </p:cNvCxnSpPr>
          <p:nvPr/>
        </p:nvCxnSpPr>
        <p:spPr>
          <a:xfrm>
            <a:off x="2107312" y="2071086"/>
            <a:ext cx="311642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AD30212-A4A3-408C-823A-DFBC6D457023}"/>
              </a:ext>
            </a:extLst>
          </p:cNvPr>
          <p:cNvCxnSpPr>
            <a:cxnSpLocks/>
          </p:cNvCxnSpPr>
          <p:nvPr/>
        </p:nvCxnSpPr>
        <p:spPr>
          <a:xfrm>
            <a:off x="2081392" y="2257765"/>
            <a:ext cx="3128348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6BC726-291F-4891-8CE1-1840DED6D273}"/>
              </a:ext>
            </a:extLst>
          </p:cNvPr>
          <p:cNvSpPr txBox="1"/>
          <p:nvPr/>
        </p:nvSpPr>
        <p:spPr>
          <a:xfrm>
            <a:off x="2085831" y="1826820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HybridOverlayQuery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7B9F4B-895B-438F-9DF5-EB38E53D23A4}"/>
              </a:ext>
            </a:extLst>
          </p:cNvPr>
          <p:cNvSpPr txBox="1"/>
          <p:nvPr/>
        </p:nvSpPr>
        <p:spPr>
          <a:xfrm>
            <a:off x="2728950" y="2038332"/>
            <a:ext cx="835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말풍선: 사각형 2">
            <a:extLst>
              <a:ext uri="{FF2B5EF4-FFF2-40B4-BE49-F238E27FC236}">
                <a16:creationId xmlns:a16="http://schemas.microsoft.com/office/drawing/2014/main" id="{18769062-A01E-4995-935D-FFF1254D4643}"/>
              </a:ext>
            </a:extLst>
          </p:cNvPr>
          <p:cNvSpPr/>
          <p:nvPr/>
        </p:nvSpPr>
        <p:spPr>
          <a:xfrm>
            <a:off x="2420751" y="1627166"/>
            <a:ext cx="703476" cy="117641"/>
          </a:xfrm>
          <a:prstGeom prst="wedgeRectCallout">
            <a:avLst>
              <a:gd name="adj1" fmla="val -35207"/>
              <a:gd name="adj2" fmla="val 150958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altLang="ko-K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말풍선: 사각형 2">
            <a:extLst>
              <a:ext uri="{FF2B5EF4-FFF2-40B4-BE49-F238E27FC236}">
                <a16:creationId xmlns:a16="http://schemas.microsoft.com/office/drawing/2014/main" id="{69B54E39-1E68-46B5-AF7B-E612BBDA73A2}"/>
              </a:ext>
            </a:extLst>
          </p:cNvPr>
          <p:cNvSpPr/>
          <p:nvPr/>
        </p:nvSpPr>
        <p:spPr>
          <a:xfrm>
            <a:off x="3253574" y="2326736"/>
            <a:ext cx="905260" cy="137024"/>
          </a:xfrm>
          <a:prstGeom prst="wedgeRectCallout">
            <a:avLst>
              <a:gd name="adj1" fmla="val -41474"/>
              <a:gd name="adj2" fmla="val -11721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cxnSp>
        <p:nvCxnSpPr>
          <p:cNvPr id="51" name="직선 화살표 연결선 12">
            <a:extLst>
              <a:ext uri="{FF2B5EF4-FFF2-40B4-BE49-F238E27FC236}">
                <a16:creationId xmlns:a16="http://schemas.microsoft.com/office/drawing/2014/main" id="{CA3C1100-502C-4EB0-9398-E0A09BA2C7C3}"/>
              </a:ext>
            </a:extLst>
          </p:cNvPr>
          <p:cNvCxnSpPr/>
          <p:nvPr/>
        </p:nvCxnSpPr>
        <p:spPr>
          <a:xfrm>
            <a:off x="1287178" y="4154335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F12FD6-A6DD-40B4-A303-5F4AC8878406}"/>
              </a:ext>
            </a:extLst>
          </p:cNvPr>
          <p:cNvSpPr txBox="1"/>
          <p:nvPr/>
        </p:nvSpPr>
        <p:spPr>
          <a:xfrm>
            <a:off x="1098583" y="3909216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Overlay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7C91444-113D-45E6-9751-2DF6D60FEFD2}"/>
              </a:ext>
            </a:extLst>
          </p:cNvPr>
          <p:cNvCxnSpPr>
            <a:cxnSpLocks/>
          </p:cNvCxnSpPr>
          <p:nvPr/>
        </p:nvCxnSpPr>
        <p:spPr>
          <a:xfrm>
            <a:off x="2122215" y="4144437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52530CF-02F8-43CF-81A5-327D887B7ABE}"/>
              </a:ext>
            </a:extLst>
          </p:cNvPr>
          <p:cNvCxnSpPr>
            <a:cxnSpLocks/>
          </p:cNvCxnSpPr>
          <p:nvPr/>
        </p:nvCxnSpPr>
        <p:spPr>
          <a:xfrm>
            <a:off x="2099637" y="4331116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말풍선: 사각형 2">
            <a:extLst>
              <a:ext uri="{FF2B5EF4-FFF2-40B4-BE49-F238E27FC236}">
                <a16:creationId xmlns:a16="http://schemas.microsoft.com/office/drawing/2014/main" id="{480584A6-B54D-4486-BA4D-9E6E4B3571E0}"/>
              </a:ext>
            </a:extLst>
          </p:cNvPr>
          <p:cNvSpPr/>
          <p:nvPr/>
        </p:nvSpPr>
        <p:spPr>
          <a:xfrm>
            <a:off x="3039161" y="2799755"/>
            <a:ext cx="905260" cy="111196"/>
          </a:xfrm>
          <a:prstGeom prst="wedgeRectCallout">
            <a:avLst>
              <a:gd name="adj1" fmla="val -39196"/>
              <a:gd name="adj2" fmla="val 11336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334906-B1A0-4529-BA43-314CEED08ADC}"/>
              </a:ext>
            </a:extLst>
          </p:cNvPr>
          <p:cNvSpPr txBox="1"/>
          <p:nvPr/>
        </p:nvSpPr>
        <p:spPr>
          <a:xfrm>
            <a:off x="2085831" y="3901800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24003-09C1-48AC-A9A3-7C83092925C2}"/>
              </a:ext>
            </a:extLst>
          </p:cNvPr>
          <p:cNvSpPr txBox="1"/>
          <p:nvPr/>
        </p:nvSpPr>
        <p:spPr>
          <a:xfrm>
            <a:off x="6360116" y="4106790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9C1ED0-EC7A-4612-AA0A-8547E8E52D96}"/>
              </a:ext>
            </a:extLst>
          </p:cNvPr>
          <p:cNvSpPr/>
          <p:nvPr/>
        </p:nvSpPr>
        <p:spPr>
          <a:xfrm>
            <a:off x="6599022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B9A644-18AF-4ED8-8763-4F3A50E1A52C}"/>
              </a:ext>
            </a:extLst>
          </p:cNvPr>
          <p:cNvSpPr/>
          <p:nvPr/>
        </p:nvSpPr>
        <p:spPr>
          <a:xfrm>
            <a:off x="8338810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CE638E-8CCF-4B47-A3F0-93B68FCB9B1E}"/>
              </a:ext>
            </a:extLst>
          </p:cNvPr>
          <p:cNvSpPr/>
          <p:nvPr/>
        </p:nvSpPr>
        <p:spPr>
          <a:xfrm>
            <a:off x="9992735" y="9597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D0A414-6606-4662-925F-07A4043E59EC}"/>
              </a:ext>
            </a:extLst>
          </p:cNvPr>
          <p:cNvCxnSpPr>
            <a:cxnSpLocks/>
          </p:cNvCxnSpPr>
          <p:nvPr/>
        </p:nvCxnSpPr>
        <p:spPr>
          <a:xfrm>
            <a:off x="7305232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654A2B-F0EA-42E8-9263-C8596CEEC90D}"/>
              </a:ext>
            </a:extLst>
          </p:cNvPr>
          <p:cNvCxnSpPr>
            <a:cxnSpLocks/>
          </p:cNvCxnSpPr>
          <p:nvPr/>
        </p:nvCxnSpPr>
        <p:spPr>
          <a:xfrm>
            <a:off x="9045020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2E3955-F009-4012-AAD0-9D02ADD82970}"/>
              </a:ext>
            </a:extLst>
          </p:cNvPr>
          <p:cNvCxnSpPr>
            <a:cxnSpLocks/>
          </p:cNvCxnSpPr>
          <p:nvPr/>
        </p:nvCxnSpPr>
        <p:spPr>
          <a:xfrm>
            <a:off x="10773897" y="140881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D2062F9-8D74-413E-AD06-B62F99A1B569}"/>
              </a:ext>
            </a:extLst>
          </p:cNvPr>
          <p:cNvCxnSpPr>
            <a:cxnSpLocks/>
          </p:cNvCxnSpPr>
          <p:nvPr/>
        </p:nvCxnSpPr>
        <p:spPr>
          <a:xfrm>
            <a:off x="2122215" y="5230834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D0B443-76CC-4628-A9E8-7518CA4A8633}"/>
              </a:ext>
            </a:extLst>
          </p:cNvPr>
          <p:cNvCxnSpPr>
            <a:cxnSpLocks/>
          </p:cNvCxnSpPr>
          <p:nvPr/>
        </p:nvCxnSpPr>
        <p:spPr>
          <a:xfrm>
            <a:off x="2099637" y="5030348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0B3191-CA4B-4B8B-A469-731811CBC0F3}"/>
              </a:ext>
            </a:extLst>
          </p:cNvPr>
          <p:cNvSpPr txBox="1"/>
          <p:nvPr/>
        </p:nvSpPr>
        <p:spPr>
          <a:xfrm>
            <a:off x="2085831" y="498819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16F062-F9CD-4980-8C46-FF4EF65912D3}"/>
              </a:ext>
            </a:extLst>
          </p:cNvPr>
          <p:cNvSpPr txBox="1"/>
          <p:nvPr/>
        </p:nvSpPr>
        <p:spPr>
          <a:xfrm>
            <a:off x="6234060" y="4806022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F884DD-14B9-4676-A10B-1A05AEBB8714}"/>
              </a:ext>
            </a:extLst>
          </p:cNvPr>
          <p:cNvSpPr txBox="1"/>
          <p:nvPr/>
        </p:nvSpPr>
        <p:spPr>
          <a:xfrm>
            <a:off x="7305232" y="3994685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2C56E25-DDA6-454E-9002-9D364034C45D}"/>
              </a:ext>
            </a:extLst>
          </p:cNvPr>
          <p:cNvCxnSpPr>
            <a:cxnSpLocks/>
          </p:cNvCxnSpPr>
          <p:nvPr/>
        </p:nvCxnSpPr>
        <p:spPr>
          <a:xfrm>
            <a:off x="9032607" y="4395108"/>
            <a:ext cx="17397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4D18BD-49D5-452B-AD26-E6F65D551F69}"/>
              </a:ext>
            </a:extLst>
          </p:cNvPr>
          <p:cNvSpPr txBox="1"/>
          <p:nvPr/>
        </p:nvSpPr>
        <p:spPr>
          <a:xfrm>
            <a:off x="9042261" y="4148887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HELLO_PEER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1EFFEC-F3AB-420A-9992-5AD159567353}"/>
              </a:ext>
            </a:extLst>
          </p:cNvPr>
          <p:cNvCxnSpPr>
            <a:cxnSpLocks/>
          </p:cNvCxnSpPr>
          <p:nvPr/>
        </p:nvCxnSpPr>
        <p:spPr>
          <a:xfrm>
            <a:off x="7295578" y="4480901"/>
            <a:ext cx="17288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31738C-5F56-4364-B2D8-7DEBB7F30FF2}"/>
              </a:ext>
            </a:extLst>
          </p:cNvPr>
          <p:cNvSpPr txBox="1"/>
          <p:nvPr/>
        </p:nvSpPr>
        <p:spPr>
          <a:xfrm>
            <a:off x="8060276" y="4268805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C1F1752-C6AD-4485-B927-21A02C248704}"/>
              </a:ext>
            </a:extLst>
          </p:cNvPr>
          <p:cNvCxnSpPr>
            <a:cxnSpLocks/>
          </p:cNvCxnSpPr>
          <p:nvPr/>
        </p:nvCxnSpPr>
        <p:spPr>
          <a:xfrm>
            <a:off x="9024455" y="4608151"/>
            <a:ext cx="17288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732D710-F2A7-4A47-8315-C938BB560E7A}"/>
              </a:ext>
            </a:extLst>
          </p:cNvPr>
          <p:cNvSpPr txBox="1"/>
          <p:nvPr/>
        </p:nvSpPr>
        <p:spPr>
          <a:xfrm>
            <a:off x="9789153" y="4396055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Accepted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1AA599E-9A78-41E5-953D-7A293526C1DA}"/>
              </a:ext>
            </a:extLst>
          </p:cNvPr>
          <p:cNvCxnSpPr>
            <a:cxnSpLocks/>
          </p:cNvCxnSpPr>
          <p:nvPr/>
        </p:nvCxnSpPr>
        <p:spPr>
          <a:xfrm>
            <a:off x="2122215" y="6145226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1C429A4-4EA1-4175-89A1-342F727F79C7}"/>
              </a:ext>
            </a:extLst>
          </p:cNvPr>
          <p:cNvCxnSpPr>
            <a:cxnSpLocks/>
          </p:cNvCxnSpPr>
          <p:nvPr/>
        </p:nvCxnSpPr>
        <p:spPr>
          <a:xfrm>
            <a:off x="2099637" y="5944740"/>
            <a:ext cx="69344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789E4EE-6C84-4A85-B30F-80772B875A35}"/>
              </a:ext>
            </a:extLst>
          </p:cNvPr>
          <p:cNvSpPr txBox="1"/>
          <p:nvPr/>
        </p:nvSpPr>
        <p:spPr>
          <a:xfrm>
            <a:off x="2085831" y="5902589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94B65C-341E-470E-A1CA-E120A26EE5C1}"/>
              </a:ext>
            </a:extLst>
          </p:cNvPr>
          <p:cNvSpPr txBox="1"/>
          <p:nvPr/>
        </p:nvSpPr>
        <p:spPr>
          <a:xfrm>
            <a:off x="7942650" y="5720414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ESTAB_PEER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496DDB-2681-47CE-988E-3C3700F0B989}"/>
              </a:ext>
            </a:extLst>
          </p:cNvPr>
          <p:cNvCxnSpPr>
            <a:cxnSpLocks/>
          </p:cNvCxnSpPr>
          <p:nvPr/>
        </p:nvCxnSpPr>
        <p:spPr>
          <a:xfrm>
            <a:off x="2085831" y="3200267"/>
            <a:ext cx="31366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말풍선: 사각형 2">
            <a:extLst>
              <a:ext uri="{FF2B5EF4-FFF2-40B4-BE49-F238E27FC236}">
                <a16:creationId xmlns:a16="http://schemas.microsoft.com/office/drawing/2014/main" id="{29BF1B3B-0221-4EF7-BAB3-0257A2DE0196}"/>
              </a:ext>
            </a:extLst>
          </p:cNvPr>
          <p:cNvSpPr/>
          <p:nvPr/>
        </p:nvSpPr>
        <p:spPr>
          <a:xfrm>
            <a:off x="2399813" y="4328399"/>
            <a:ext cx="1125395" cy="191713"/>
          </a:xfrm>
          <a:prstGeom prst="wedgeRectCallout">
            <a:avLst>
              <a:gd name="adj1" fmla="val -41474"/>
              <a:gd name="adj2" fmla="val -11721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 address</a:t>
            </a:r>
          </a:p>
        </p:txBody>
      </p:sp>
      <p:sp>
        <p:nvSpPr>
          <p:cNvPr id="80" name="구름 79">
            <a:extLst>
              <a:ext uri="{FF2B5EF4-FFF2-40B4-BE49-F238E27FC236}">
                <a16:creationId xmlns:a16="http://schemas.microsoft.com/office/drawing/2014/main" id="{5E57EB8E-3B0B-4EDF-88BA-8927B420991F}"/>
              </a:ext>
            </a:extLst>
          </p:cNvPr>
          <p:cNvSpPr/>
          <p:nvPr/>
        </p:nvSpPr>
        <p:spPr>
          <a:xfrm>
            <a:off x="7543233" y="1760584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686BF56-9891-46EB-AE9D-52E96A65295E}"/>
              </a:ext>
            </a:extLst>
          </p:cNvPr>
          <p:cNvSpPr/>
          <p:nvPr/>
        </p:nvSpPr>
        <p:spPr>
          <a:xfrm>
            <a:off x="7277821" y="2287110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74B7F16-F16D-4CFE-B6E5-2FD9F5C9ED35}"/>
              </a:ext>
            </a:extLst>
          </p:cNvPr>
          <p:cNvSpPr/>
          <p:nvPr/>
        </p:nvSpPr>
        <p:spPr>
          <a:xfrm>
            <a:off x="8009734" y="277724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BFA1BAB-9F89-4069-B531-CF14E3DABCA1}"/>
              </a:ext>
            </a:extLst>
          </p:cNvPr>
          <p:cNvSpPr/>
          <p:nvPr/>
        </p:nvSpPr>
        <p:spPr>
          <a:xfrm>
            <a:off x="8023455" y="217496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6B86630-A147-468E-97B8-E54780857E8D}"/>
              </a:ext>
            </a:extLst>
          </p:cNvPr>
          <p:cNvCxnSpPr>
            <a:cxnSpLocks/>
            <a:stCxn id="83" idx="6"/>
            <a:endCxn id="87" idx="2"/>
          </p:cNvCxnSpPr>
          <p:nvPr/>
        </p:nvCxnSpPr>
        <p:spPr>
          <a:xfrm>
            <a:off x="8204819" y="2268004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25BA4BF-3A5F-4E3B-851B-A68D98D59016}"/>
              </a:ext>
            </a:extLst>
          </p:cNvPr>
          <p:cNvSpPr/>
          <p:nvPr/>
        </p:nvSpPr>
        <p:spPr>
          <a:xfrm>
            <a:off x="8501030" y="223097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1F7E4F7-54E6-481F-AC9D-0F4DC7C44053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V="1">
            <a:off x="8100416" y="2361048"/>
            <a:ext cx="13721" cy="4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4BD7362-A9DC-425F-9DAA-D9C9FC4E9ABD}"/>
              </a:ext>
            </a:extLst>
          </p:cNvPr>
          <p:cNvCxnSpPr>
            <a:cxnSpLocks/>
            <a:stCxn id="93" idx="6"/>
            <a:endCxn id="95" idx="2"/>
          </p:cNvCxnSpPr>
          <p:nvPr/>
        </p:nvCxnSpPr>
        <p:spPr>
          <a:xfrm flipV="1">
            <a:off x="9354735" y="2893527"/>
            <a:ext cx="564270" cy="112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52EE451B-4722-4B76-862D-0F3B6A1823C0}"/>
              </a:ext>
            </a:extLst>
          </p:cNvPr>
          <p:cNvSpPr/>
          <p:nvPr/>
        </p:nvSpPr>
        <p:spPr>
          <a:xfrm>
            <a:off x="9173371" y="2912633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0E24146-0F6B-4C22-9123-B0EA3E8AA433}"/>
              </a:ext>
            </a:extLst>
          </p:cNvPr>
          <p:cNvSpPr/>
          <p:nvPr/>
        </p:nvSpPr>
        <p:spPr>
          <a:xfrm>
            <a:off x="9905284" y="340276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EA25EF1-843B-4ECD-A45B-7F1E0E265E3C}"/>
              </a:ext>
            </a:extLst>
          </p:cNvPr>
          <p:cNvSpPr/>
          <p:nvPr/>
        </p:nvSpPr>
        <p:spPr>
          <a:xfrm>
            <a:off x="9919005" y="280048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009AB1C-D096-468F-A2F2-0978A36E4E1A}"/>
              </a:ext>
            </a:extLst>
          </p:cNvPr>
          <p:cNvCxnSpPr>
            <a:cxnSpLocks/>
            <a:stCxn id="95" idx="6"/>
            <a:endCxn id="97" idx="2"/>
          </p:cNvCxnSpPr>
          <p:nvPr/>
        </p:nvCxnSpPr>
        <p:spPr>
          <a:xfrm>
            <a:off x="10100369" y="2893527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62780D37-7EBD-4DCA-95BC-CE34B213E782}"/>
              </a:ext>
            </a:extLst>
          </p:cNvPr>
          <p:cNvSpPr/>
          <p:nvPr/>
        </p:nvSpPr>
        <p:spPr>
          <a:xfrm>
            <a:off x="10396580" y="2856496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AE600C3-37B8-4F24-BCB9-B9A013A27628}"/>
              </a:ext>
            </a:extLst>
          </p:cNvPr>
          <p:cNvCxnSpPr>
            <a:cxnSpLocks/>
            <a:stCxn id="94" idx="0"/>
            <a:endCxn id="95" idx="4"/>
          </p:cNvCxnSpPr>
          <p:nvPr/>
        </p:nvCxnSpPr>
        <p:spPr>
          <a:xfrm flipV="1">
            <a:off x="9995966" y="2986571"/>
            <a:ext cx="13721" cy="4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B3FA4CE-8827-4774-B765-7E4C4C1D263C}"/>
              </a:ext>
            </a:extLst>
          </p:cNvPr>
          <p:cNvCxnSpPr>
            <a:cxnSpLocks/>
            <a:stCxn id="93" idx="5"/>
            <a:endCxn id="94" idx="1"/>
          </p:cNvCxnSpPr>
          <p:nvPr/>
        </p:nvCxnSpPr>
        <p:spPr>
          <a:xfrm>
            <a:off x="9328175" y="3071469"/>
            <a:ext cx="603669" cy="3585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화살표: 아래로 구부러짐 99">
            <a:extLst>
              <a:ext uri="{FF2B5EF4-FFF2-40B4-BE49-F238E27FC236}">
                <a16:creationId xmlns:a16="http://schemas.microsoft.com/office/drawing/2014/main" id="{836C4C2C-16D2-417B-9432-07A83EC7296E}"/>
              </a:ext>
            </a:extLst>
          </p:cNvPr>
          <p:cNvSpPr/>
          <p:nvPr/>
        </p:nvSpPr>
        <p:spPr>
          <a:xfrm rot="3080095">
            <a:off x="8819253" y="1982822"/>
            <a:ext cx="1155383" cy="1857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5274A-105E-41D4-A44B-8FBDE74A674A}"/>
              </a:ext>
            </a:extLst>
          </p:cNvPr>
          <p:cNvSpPr txBox="1"/>
          <p:nvPr/>
        </p:nvSpPr>
        <p:spPr>
          <a:xfrm>
            <a:off x="7774643" y="377034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P1</a:t>
            </a:r>
            <a:r>
              <a:rPr lang="ko-KR" altLang="en-US" sz="1100" dirty="0"/>
              <a:t> 자원 할당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89FF55-3EFD-4A60-AF3A-9703EF0FE937}"/>
              </a:ext>
            </a:extLst>
          </p:cNvPr>
          <p:cNvSpPr txBox="1"/>
          <p:nvPr/>
        </p:nvSpPr>
        <p:spPr>
          <a:xfrm>
            <a:off x="9222454" y="3940727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P2 </a:t>
            </a:r>
            <a:r>
              <a:rPr lang="ko-KR" altLang="en-US" sz="1100" dirty="0"/>
              <a:t>자원 할당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818760-F4ED-4D45-834C-D2A45D32D945}"/>
              </a:ext>
            </a:extLst>
          </p:cNvPr>
          <p:cNvSpPr txBox="1"/>
          <p:nvPr/>
        </p:nvSpPr>
        <p:spPr>
          <a:xfrm>
            <a:off x="7426616" y="5111789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/>
              <a:t>P1</a:t>
            </a:r>
            <a:r>
              <a:rPr lang="ko-KR" altLang="en-US" sz="1100" dirty="0"/>
              <a:t> 자원 해제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94E288-E356-4117-BC8D-DC2BB9FBFA5F}"/>
              </a:ext>
            </a:extLst>
          </p:cNvPr>
          <p:cNvSpPr txBox="1"/>
          <p:nvPr/>
        </p:nvSpPr>
        <p:spPr>
          <a:xfrm>
            <a:off x="9091233" y="6172891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/>
              <a:t>P2</a:t>
            </a:r>
            <a:r>
              <a:rPr lang="ko-KR" altLang="en-US" sz="1100" dirty="0"/>
              <a:t> 자원 해제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836924" y="4297418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OVERLAY_AUTH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900272"/>
              </p:ext>
            </p:extLst>
          </p:nvPr>
        </p:nvGraphicFramePr>
        <p:xfrm>
          <a:off x="1162050" y="972928"/>
          <a:ext cx="9353549" cy="3082097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6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Keyword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 | open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admin_key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access_key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peerlist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accessible peer list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359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 Data Streaming Service Join (2/2)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4516266" y="1089250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22477" y="1538285"/>
            <a:ext cx="0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7F02C8-5893-4032-966D-8F5C6C0FA492}"/>
              </a:ext>
            </a:extLst>
          </p:cNvPr>
          <p:cNvSpPr/>
          <p:nvPr/>
        </p:nvSpPr>
        <p:spPr>
          <a:xfrm>
            <a:off x="2769109" y="1089250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0ADD58-8AEB-4875-9239-0FA4B680D8B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75320" y="1538285"/>
            <a:ext cx="0" cy="51861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" y="1909436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2115247" y="1538285"/>
            <a:ext cx="1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710392" y="1089509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371856" y="1555430"/>
            <a:ext cx="1059877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Core Peer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9C1ED0-EC7A-4612-AA0A-8547E8E52D96}"/>
              </a:ext>
            </a:extLst>
          </p:cNvPr>
          <p:cNvSpPr/>
          <p:nvPr/>
        </p:nvSpPr>
        <p:spPr>
          <a:xfrm>
            <a:off x="6599022" y="1089250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B9A644-18AF-4ED8-8763-4F3A50E1A52C}"/>
              </a:ext>
            </a:extLst>
          </p:cNvPr>
          <p:cNvSpPr/>
          <p:nvPr/>
        </p:nvSpPr>
        <p:spPr>
          <a:xfrm>
            <a:off x="8338810" y="1089250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CE638E-8CCF-4B47-A3F0-93B68FCB9B1E}"/>
              </a:ext>
            </a:extLst>
          </p:cNvPr>
          <p:cNvSpPr/>
          <p:nvPr/>
        </p:nvSpPr>
        <p:spPr>
          <a:xfrm>
            <a:off x="9992735" y="1089250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D0A414-6606-4662-925F-07A4043E59EC}"/>
              </a:ext>
            </a:extLst>
          </p:cNvPr>
          <p:cNvCxnSpPr>
            <a:cxnSpLocks/>
          </p:cNvCxnSpPr>
          <p:nvPr/>
        </p:nvCxnSpPr>
        <p:spPr>
          <a:xfrm>
            <a:off x="7305232" y="1538285"/>
            <a:ext cx="0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654A2B-F0EA-42E8-9263-C8596CEEC90D}"/>
              </a:ext>
            </a:extLst>
          </p:cNvPr>
          <p:cNvCxnSpPr>
            <a:cxnSpLocks/>
          </p:cNvCxnSpPr>
          <p:nvPr/>
        </p:nvCxnSpPr>
        <p:spPr>
          <a:xfrm>
            <a:off x="9045020" y="1538285"/>
            <a:ext cx="0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B2E3955-F009-4012-AAD0-9D02ADD82970}"/>
              </a:ext>
            </a:extLst>
          </p:cNvPr>
          <p:cNvCxnSpPr>
            <a:cxnSpLocks/>
          </p:cNvCxnSpPr>
          <p:nvPr/>
        </p:nvCxnSpPr>
        <p:spPr>
          <a:xfrm>
            <a:off x="10757432" y="1538285"/>
            <a:ext cx="0" cy="518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D2062F9-8D74-413E-AD06-B62F99A1B569}"/>
              </a:ext>
            </a:extLst>
          </p:cNvPr>
          <p:cNvCxnSpPr>
            <a:cxnSpLocks/>
          </p:cNvCxnSpPr>
          <p:nvPr/>
        </p:nvCxnSpPr>
        <p:spPr>
          <a:xfrm>
            <a:off x="2122215" y="3560211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D0B443-76CC-4628-A9E8-7518CA4A8633}"/>
              </a:ext>
            </a:extLst>
          </p:cNvPr>
          <p:cNvCxnSpPr>
            <a:cxnSpLocks/>
          </p:cNvCxnSpPr>
          <p:nvPr/>
        </p:nvCxnSpPr>
        <p:spPr>
          <a:xfrm>
            <a:off x="2099637" y="3781204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0B3191-CA4B-4B8B-A469-731811CBC0F3}"/>
              </a:ext>
            </a:extLst>
          </p:cNvPr>
          <p:cNvSpPr txBox="1"/>
          <p:nvPr/>
        </p:nvSpPr>
        <p:spPr>
          <a:xfrm>
            <a:off x="2085831" y="331757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16F062-F9CD-4980-8C46-FF4EF65912D3}"/>
              </a:ext>
            </a:extLst>
          </p:cNvPr>
          <p:cNvSpPr txBox="1"/>
          <p:nvPr/>
        </p:nvSpPr>
        <p:spPr>
          <a:xfrm>
            <a:off x="6637660" y="3563795"/>
            <a:ext cx="70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F10BF99-70CC-463A-8E7D-0ACCB16BCE2B}"/>
              </a:ext>
            </a:extLst>
          </p:cNvPr>
          <p:cNvCxnSpPr>
            <a:cxnSpLocks/>
          </p:cNvCxnSpPr>
          <p:nvPr/>
        </p:nvCxnSpPr>
        <p:spPr>
          <a:xfrm>
            <a:off x="2122215" y="4210682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398D322-CA8D-40BD-AAD8-9BA347D9E1B7}"/>
              </a:ext>
            </a:extLst>
          </p:cNvPr>
          <p:cNvCxnSpPr>
            <a:cxnSpLocks/>
          </p:cNvCxnSpPr>
          <p:nvPr/>
        </p:nvCxnSpPr>
        <p:spPr>
          <a:xfrm>
            <a:off x="2099637" y="4431675"/>
            <a:ext cx="69344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C56401-1E04-4D9B-AEFA-2B02CBE83C3C}"/>
              </a:ext>
            </a:extLst>
          </p:cNvPr>
          <p:cNvSpPr txBox="1"/>
          <p:nvPr/>
        </p:nvSpPr>
        <p:spPr>
          <a:xfrm>
            <a:off x="2085831" y="3968045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SET_CANDIDATE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BF4D98-21DB-4DA4-A2B2-3CF2EF772532}"/>
              </a:ext>
            </a:extLst>
          </p:cNvPr>
          <p:cNvSpPr txBox="1"/>
          <p:nvPr/>
        </p:nvSpPr>
        <p:spPr>
          <a:xfrm>
            <a:off x="8463883" y="4214266"/>
            <a:ext cx="70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6C57EB-6797-420B-BB1C-8B2A354482D8}"/>
              </a:ext>
            </a:extLst>
          </p:cNvPr>
          <p:cNvCxnSpPr>
            <a:cxnSpLocks/>
          </p:cNvCxnSpPr>
          <p:nvPr/>
        </p:nvCxnSpPr>
        <p:spPr>
          <a:xfrm>
            <a:off x="2122215" y="2028570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0FDAFBE-1151-4174-8954-EDECE5CDD4BF}"/>
              </a:ext>
            </a:extLst>
          </p:cNvPr>
          <p:cNvCxnSpPr>
            <a:cxnSpLocks/>
          </p:cNvCxnSpPr>
          <p:nvPr/>
        </p:nvCxnSpPr>
        <p:spPr>
          <a:xfrm>
            <a:off x="2099637" y="2249563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F2766B0-9548-4E0B-BA07-92CE5698C26E}"/>
              </a:ext>
            </a:extLst>
          </p:cNvPr>
          <p:cNvSpPr txBox="1"/>
          <p:nvPr/>
        </p:nvSpPr>
        <p:spPr>
          <a:xfrm>
            <a:off x="2085831" y="1785933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3DC35-6A5A-48D4-B25C-663810806A86}"/>
              </a:ext>
            </a:extLst>
          </p:cNvPr>
          <p:cNvSpPr txBox="1"/>
          <p:nvPr/>
        </p:nvSpPr>
        <p:spPr>
          <a:xfrm>
            <a:off x="6637660" y="2032154"/>
            <a:ext cx="70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말풍선: 사각형 2">
            <a:extLst>
              <a:ext uri="{FF2B5EF4-FFF2-40B4-BE49-F238E27FC236}">
                <a16:creationId xmlns:a16="http://schemas.microsoft.com/office/drawing/2014/main" id="{E217D824-59FB-4C7E-8F61-6F0C93943083}"/>
              </a:ext>
            </a:extLst>
          </p:cNvPr>
          <p:cNvSpPr/>
          <p:nvPr/>
        </p:nvSpPr>
        <p:spPr>
          <a:xfrm>
            <a:off x="6988074" y="2369000"/>
            <a:ext cx="905260" cy="137024"/>
          </a:xfrm>
          <a:prstGeom prst="wedgeRectCallout">
            <a:avLst>
              <a:gd name="adj1" fmla="val -41474"/>
              <a:gd name="adj2" fmla="val -11721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65E377-BE8B-456C-9EFA-C04DA86874A7}"/>
              </a:ext>
            </a:extLst>
          </p:cNvPr>
          <p:cNvCxnSpPr>
            <a:cxnSpLocks/>
          </p:cNvCxnSpPr>
          <p:nvPr/>
        </p:nvCxnSpPr>
        <p:spPr>
          <a:xfrm>
            <a:off x="2122215" y="2679041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73DE582-818A-475C-9BC7-C5FA2E92D48F}"/>
              </a:ext>
            </a:extLst>
          </p:cNvPr>
          <p:cNvCxnSpPr>
            <a:cxnSpLocks/>
          </p:cNvCxnSpPr>
          <p:nvPr/>
        </p:nvCxnSpPr>
        <p:spPr>
          <a:xfrm>
            <a:off x="2099637" y="2900034"/>
            <a:ext cx="69344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E4427F3-B56C-4416-9794-4A34077CC5CF}"/>
              </a:ext>
            </a:extLst>
          </p:cNvPr>
          <p:cNvSpPr txBox="1"/>
          <p:nvPr/>
        </p:nvSpPr>
        <p:spPr>
          <a:xfrm>
            <a:off x="2085831" y="243640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0F93D2-3F13-4F3B-83B5-A7AF2C1D9F1B}"/>
              </a:ext>
            </a:extLst>
          </p:cNvPr>
          <p:cNvSpPr txBox="1"/>
          <p:nvPr/>
        </p:nvSpPr>
        <p:spPr>
          <a:xfrm>
            <a:off x="8463883" y="2682625"/>
            <a:ext cx="700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말풍선: 사각형 2">
            <a:extLst>
              <a:ext uri="{FF2B5EF4-FFF2-40B4-BE49-F238E27FC236}">
                <a16:creationId xmlns:a16="http://schemas.microsoft.com/office/drawing/2014/main" id="{18799F3A-A2CD-45EC-9B9C-947B1C7E1E29}"/>
              </a:ext>
            </a:extLst>
          </p:cNvPr>
          <p:cNvSpPr/>
          <p:nvPr/>
        </p:nvSpPr>
        <p:spPr>
          <a:xfrm>
            <a:off x="3022689" y="2053479"/>
            <a:ext cx="905260" cy="137024"/>
          </a:xfrm>
          <a:prstGeom prst="wedgeRectCallout">
            <a:avLst>
              <a:gd name="adj1" fmla="val -41474"/>
              <a:gd name="adj2" fmla="val -11721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5441D89-7940-4871-AD71-06031983AF41}"/>
              </a:ext>
            </a:extLst>
          </p:cNvPr>
          <p:cNvCxnSpPr>
            <a:cxnSpLocks/>
          </p:cNvCxnSpPr>
          <p:nvPr/>
        </p:nvCxnSpPr>
        <p:spPr>
          <a:xfrm>
            <a:off x="2122215" y="5762331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364A520-C1EB-4969-A5AB-D28EAF405434}"/>
              </a:ext>
            </a:extLst>
          </p:cNvPr>
          <p:cNvCxnSpPr>
            <a:cxnSpLocks/>
          </p:cNvCxnSpPr>
          <p:nvPr/>
        </p:nvCxnSpPr>
        <p:spPr>
          <a:xfrm>
            <a:off x="2099637" y="5983324"/>
            <a:ext cx="520559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B8E2007-2230-4A20-88BD-ECD5402A92A1}"/>
              </a:ext>
            </a:extLst>
          </p:cNvPr>
          <p:cNvSpPr txBox="1"/>
          <p:nvPr/>
        </p:nvSpPr>
        <p:spPr>
          <a:xfrm>
            <a:off x="2085831" y="5519694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HEART_BEAT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8EAEC1D-D54B-4FB4-BEBB-EEFBDBE4CFC9}"/>
              </a:ext>
            </a:extLst>
          </p:cNvPr>
          <p:cNvCxnSpPr>
            <a:cxnSpLocks/>
          </p:cNvCxnSpPr>
          <p:nvPr/>
        </p:nvCxnSpPr>
        <p:spPr>
          <a:xfrm>
            <a:off x="2122215" y="6221694"/>
            <a:ext cx="69118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EDE4B27-6D87-416D-8A46-894914551D1A}"/>
              </a:ext>
            </a:extLst>
          </p:cNvPr>
          <p:cNvCxnSpPr>
            <a:cxnSpLocks/>
          </p:cNvCxnSpPr>
          <p:nvPr/>
        </p:nvCxnSpPr>
        <p:spPr>
          <a:xfrm>
            <a:off x="2132893" y="6442687"/>
            <a:ext cx="690121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1FAB6F0-1F7A-4E05-A85E-FFE944996781}"/>
              </a:ext>
            </a:extLst>
          </p:cNvPr>
          <p:cNvSpPr txBox="1"/>
          <p:nvPr/>
        </p:nvSpPr>
        <p:spPr>
          <a:xfrm>
            <a:off x="2085831" y="5979057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HEART_BEAT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B74BFB6-81FD-4C13-9C75-C684D6A9B92D}"/>
              </a:ext>
            </a:extLst>
          </p:cNvPr>
          <p:cNvCxnSpPr>
            <a:stCxn id="19" idx="0"/>
            <a:endCxn id="36" idx="0"/>
          </p:cNvCxnSpPr>
          <p:nvPr/>
        </p:nvCxnSpPr>
        <p:spPr>
          <a:xfrm rot="5400000" flipH="1" flipV="1">
            <a:off x="4709152" y="-1506571"/>
            <a:ext cx="259" cy="5191903"/>
          </a:xfrm>
          <a:prstGeom prst="bentConnector3">
            <a:avLst>
              <a:gd name="adj1" fmla="val 883625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6D9012-B877-4717-9057-469A24782759}"/>
              </a:ext>
            </a:extLst>
          </p:cNvPr>
          <p:cNvSpPr/>
          <p:nvPr/>
        </p:nvSpPr>
        <p:spPr>
          <a:xfrm>
            <a:off x="4264503" y="810511"/>
            <a:ext cx="1254265" cy="17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Primary</a:t>
            </a:r>
            <a:endParaRPr lang="ko-KR" altLang="en-US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F849748-E2B3-408D-88B3-969FE8314AB9}"/>
              </a:ext>
            </a:extLst>
          </p:cNvPr>
          <p:cNvCxnSpPr>
            <a:cxnSpLocks/>
            <a:stCxn id="19" idx="0"/>
            <a:endCxn id="37" idx="0"/>
          </p:cNvCxnSpPr>
          <p:nvPr/>
        </p:nvCxnSpPr>
        <p:spPr>
          <a:xfrm rot="5400000" flipH="1" flipV="1">
            <a:off x="5579046" y="-2376465"/>
            <a:ext cx="259" cy="6931691"/>
          </a:xfrm>
          <a:prstGeom prst="bentConnector3">
            <a:avLst>
              <a:gd name="adj1" fmla="val 144600386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D8A216-6C69-430D-9D70-2E3B367A1CCD}"/>
              </a:ext>
            </a:extLst>
          </p:cNvPr>
          <p:cNvSpPr/>
          <p:nvPr/>
        </p:nvSpPr>
        <p:spPr>
          <a:xfrm>
            <a:off x="8406976" y="632137"/>
            <a:ext cx="1254265" cy="17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Candidate</a:t>
            </a:r>
            <a:endParaRPr lang="ko-KR" altLang="en-US" dirty="0"/>
          </a:p>
        </p:txBody>
      </p:sp>
      <p:sp>
        <p:nvSpPr>
          <p:cNvPr id="55" name="구름 54">
            <a:extLst>
              <a:ext uri="{FF2B5EF4-FFF2-40B4-BE49-F238E27FC236}">
                <a16:creationId xmlns:a16="http://schemas.microsoft.com/office/drawing/2014/main" id="{4424B627-C4A0-464A-BBAC-ACED25EAF945}"/>
              </a:ext>
            </a:extLst>
          </p:cNvPr>
          <p:cNvSpPr/>
          <p:nvPr/>
        </p:nvSpPr>
        <p:spPr>
          <a:xfrm>
            <a:off x="9732467" y="2087831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D454812-B206-4149-832B-CD2939B9CB95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 flipV="1">
            <a:off x="9648419" y="2595251"/>
            <a:ext cx="564270" cy="1121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3AA6F030-F910-4838-A943-0C42234F2887}"/>
              </a:ext>
            </a:extLst>
          </p:cNvPr>
          <p:cNvSpPr/>
          <p:nvPr/>
        </p:nvSpPr>
        <p:spPr>
          <a:xfrm>
            <a:off x="9467055" y="2614357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A9661DA-3D56-42A6-B82A-5117AC80F78B}"/>
              </a:ext>
            </a:extLst>
          </p:cNvPr>
          <p:cNvSpPr/>
          <p:nvPr/>
        </p:nvSpPr>
        <p:spPr>
          <a:xfrm>
            <a:off x="10198968" y="3104487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E944BB0-A44F-40D6-B36A-53CD3CADEE6B}"/>
              </a:ext>
            </a:extLst>
          </p:cNvPr>
          <p:cNvSpPr/>
          <p:nvPr/>
        </p:nvSpPr>
        <p:spPr>
          <a:xfrm>
            <a:off x="10212689" y="2502207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2BC0065-D8F8-45E1-B2F8-7AD94F66778E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>
            <a:off x="10394053" y="2595251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325A4CA3-2FAF-41D7-ACCB-80253C1416DA}"/>
              </a:ext>
            </a:extLst>
          </p:cNvPr>
          <p:cNvSpPr/>
          <p:nvPr/>
        </p:nvSpPr>
        <p:spPr>
          <a:xfrm>
            <a:off x="10690264" y="2558220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40E32C9-5DCD-4308-A048-95C0CF01D3E5}"/>
              </a:ext>
            </a:extLst>
          </p:cNvPr>
          <p:cNvCxnSpPr>
            <a:cxnSpLocks/>
            <a:stCxn id="64" idx="0"/>
            <a:endCxn id="65" idx="4"/>
          </p:cNvCxnSpPr>
          <p:nvPr/>
        </p:nvCxnSpPr>
        <p:spPr>
          <a:xfrm flipV="1">
            <a:off x="10289650" y="2688295"/>
            <a:ext cx="13721" cy="4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F288871-988D-4C68-AE62-C6AC04B27DE9}"/>
              </a:ext>
            </a:extLst>
          </p:cNvPr>
          <p:cNvCxnSpPr>
            <a:cxnSpLocks/>
            <a:stCxn id="64" idx="2"/>
            <a:endCxn id="57" idx="5"/>
          </p:cNvCxnSpPr>
          <p:nvPr/>
        </p:nvCxnSpPr>
        <p:spPr>
          <a:xfrm flipH="1" flipV="1">
            <a:off x="9621859" y="2773193"/>
            <a:ext cx="577109" cy="42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FC4547B-8065-4AB6-B3F5-C8F6CBEF5F6E}"/>
              </a:ext>
            </a:extLst>
          </p:cNvPr>
          <p:cNvCxnSpPr>
            <a:cxnSpLocks/>
          </p:cNvCxnSpPr>
          <p:nvPr/>
        </p:nvCxnSpPr>
        <p:spPr>
          <a:xfrm>
            <a:off x="2099637" y="5148487"/>
            <a:ext cx="31228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2">
            <a:extLst>
              <a:ext uri="{FF2B5EF4-FFF2-40B4-BE49-F238E27FC236}">
                <a16:creationId xmlns:a16="http://schemas.microsoft.com/office/drawing/2014/main" id="{C8FBCB81-E469-4962-ABD0-2D2EDEA126D5}"/>
              </a:ext>
            </a:extLst>
          </p:cNvPr>
          <p:cNvCxnSpPr/>
          <p:nvPr/>
        </p:nvCxnSpPr>
        <p:spPr>
          <a:xfrm>
            <a:off x="1294861" y="4961808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510E1CD-AF99-432B-929A-5C1F31354010}"/>
              </a:ext>
            </a:extLst>
          </p:cNvPr>
          <p:cNvSpPr txBox="1"/>
          <p:nvPr/>
        </p:nvSpPr>
        <p:spPr>
          <a:xfrm>
            <a:off x="1106266" y="4716689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C9CF88-3886-4B86-8753-C70516495F75}"/>
              </a:ext>
            </a:extLst>
          </p:cNvPr>
          <p:cNvSpPr txBox="1"/>
          <p:nvPr/>
        </p:nvSpPr>
        <p:spPr>
          <a:xfrm>
            <a:off x="2085831" y="4719171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1D2E15-2593-45E4-BF88-8EE6CDDB37CB}"/>
              </a:ext>
            </a:extLst>
          </p:cNvPr>
          <p:cNvSpPr txBox="1"/>
          <p:nvPr/>
        </p:nvSpPr>
        <p:spPr>
          <a:xfrm>
            <a:off x="4516266" y="4924161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72E288F-5A45-4540-9006-4EA550BE1EC3}"/>
              </a:ext>
            </a:extLst>
          </p:cNvPr>
          <p:cNvCxnSpPr>
            <a:cxnSpLocks/>
          </p:cNvCxnSpPr>
          <p:nvPr/>
        </p:nvCxnSpPr>
        <p:spPr>
          <a:xfrm>
            <a:off x="2085831" y="4963765"/>
            <a:ext cx="31366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62B16-59BE-46F4-804D-17C1693827EE}"/>
              </a:ext>
            </a:extLst>
          </p:cNvPr>
          <p:cNvSpPr txBox="1"/>
          <p:nvPr/>
        </p:nvSpPr>
        <p:spPr>
          <a:xfrm>
            <a:off x="7372400" y="3712236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/>
              <a:t>P1</a:t>
            </a:r>
            <a:r>
              <a:rPr lang="ko-KR" altLang="en-US" sz="1100" dirty="0"/>
              <a:t> 자원 해제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171899-35FF-4FDF-8A75-6002FA94A3DF}"/>
              </a:ext>
            </a:extLst>
          </p:cNvPr>
          <p:cNvSpPr txBox="1"/>
          <p:nvPr/>
        </p:nvSpPr>
        <p:spPr>
          <a:xfrm>
            <a:off x="9171268" y="4455079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/>
              <a:t>P2</a:t>
            </a:r>
            <a:r>
              <a:rPr lang="ko-KR" altLang="en-US" sz="1100" dirty="0"/>
              <a:t> 자원 해제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573860" y="3928938"/>
            <a:ext cx="317737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실패 시 해제 해야 되는지 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Candidate </a:t>
            </a:r>
            <a:r>
              <a:rPr lang="ko-KR" alt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두면 되는지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939742" y="4671143"/>
            <a:ext cx="410598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실패 시 해제 해야 되는지 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ko-KR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실패를 의미 하는 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Code </a:t>
            </a:r>
            <a:r>
              <a:rPr lang="ko-KR" alt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없음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포인트가 5개인 별 2"/>
          <p:cNvSpPr/>
          <p:nvPr/>
        </p:nvSpPr>
        <p:spPr>
          <a:xfrm>
            <a:off x="9465932" y="3479575"/>
            <a:ext cx="914400" cy="9144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 Data</a:t>
            </a:r>
            <a:r>
              <a:rPr lang="ko-KR" altLang="en-US" dirty="0"/>
              <a:t> </a:t>
            </a:r>
            <a:r>
              <a:rPr lang="en-US" altLang="ko-KR" dirty="0"/>
              <a:t>Streaming</a:t>
            </a:r>
            <a:r>
              <a:rPr lang="ko-KR" altLang="en-US" dirty="0"/>
              <a:t> </a:t>
            </a:r>
            <a:r>
              <a:rPr lang="en-US" altLang="ko-KR" dirty="0"/>
              <a:t>Join Procedures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새로운 피어가 </a:t>
            </a:r>
            <a:r>
              <a:rPr lang="ko-KR" altLang="en-US" dirty="0" err="1"/>
              <a:t>오버레이</a:t>
            </a:r>
            <a:r>
              <a:rPr lang="ko-KR" altLang="en-US" dirty="0"/>
              <a:t> 네트워크에 참여하는 과정은 다음과 같다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200" dirty="0"/>
              <a:t>새로 참여하는 피어</a:t>
            </a:r>
            <a:r>
              <a:rPr lang="en-US" altLang="ko-KR" sz="2200" dirty="0"/>
              <a:t>(</a:t>
            </a:r>
            <a:r>
              <a:rPr lang="ko-KR" altLang="en-US" sz="2200" dirty="0"/>
              <a:t>이하 </a:t>
            </a:r>
            <a:r>
              <a:rPr lang="en-US" altLang="ko-KR" sz="2200" dirty="0" err="1"/>
              <a:t>Pn</a:t>
            </a:r>
            <a:r>
              <a:rPr lang="en-US" altLang="ko-KR" sz="2200" dirty="0"/>
              <a:t>)</a:t>
            </a:r>
            <a:r>
              <a:rPr lang="ko-KR" altLang="en-US" sz="2200" dirty="0"/>
              <a:t>는 </a:t>
            </a:r>
            <a:r>
              <a:rPr lang="en-US" altLang="ko-KR" sz="2200" dirty="0"/>
              <a:t>HOMS</a:t>
            </a:r>
            <a:r>
              <a:rPr lang="ko-KR" altLang="en-US" sz="2200" dirty="0"/>
              <a:t>에게 원하는 </a:t>
            </a:r>
            <a:r>
              <a:rPr lang="ko-KR" altLang="en-US" sz="2200" dirty="0" err="1"/>
              <a:t>오버레이</a:t>
            </a:r>
            <a:r>
              <a:rPr lang="ko-KR" altLang="en-US" sz="2200" dirty="0"/>
              <a:t> 네트워크의 피어 목록을 받아온다</a:t>
            </a:r>
            <a:r>
              <a:rPr lang="en-US" altLang="ko-KR" sz="22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</a:t>
            </a:r>
            <a:r>
              <a:rPr lang="en-US" altLang="ko-KR" sz="2200" dirty="0"/>
              <a:t>HELLO_PEER </a:t>
            </a:r>
            <a:r>
              <a:rPr lang="ko-KR" altLang="en-US" sz="2200" dirty="0"/>
              <a:t>메시지를 보낸 이후</a:t>
            </a:r>
            <a:r>
              <a:rPr lang="en-US" altLang="ko-KR" sz="2200" dirty="0"/>
              <a:t>, ESTAB_PEER_MAX_COUNT</a:t>
            </a:r>
            <a:r>
              <a:rPr lang="ko-KR" altLang="en-US" sz="2200" dirty="0"/>
              <a:t>의 값을 넘기 이전까지 다른 </a:t>
            </a:r>
            <a:r>
              <a:rPr lang="ko-KR" altLang="en-US" sz="2200" dirty="0" err="1"/>
              <a:t>피어들로부터</a:t>
            </a:r>
            <a:r>
              <a:rPr lang="ko-KR" altLang="en-US" sz="2200" dirty="0"/>
              <a:t> </a:t>
            </a:r>
            <a:r>
              <a:rPr lang="en-US" altLang="ko-KR" sz="2200" dirty="0"/>
              <a:t>ESTAB_PEER </a:t>
            </a:r>
            <a:r>
              <a:rPr lang="ko-KR" altLang="en-US" sz="2200" dirty="0"/>
              <a:t>메시지를 수신한다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200" dirty="0"/>
              <a:t>만일 </a:t>
            </a:r>
            <a:r>
              <a:rPr lang="en-US" altLang="ko-KR" sz="2200" dirty="0"/>
              <a:t>ESTAB_PEER_TIMEOUT</a:t>
            </a:r>
            <a:r>
              <a:rPr lang="ko-KR" altLang="en-US" sz="2200" dirty="0"/>
              <a:t>이 </a:t>
            </a:r>
            <a:r>
              <a:rPr lang="ko-KR" altLang="en-US" sz="2200" dirty="0" err="1"/>
              <a:t>지날때까지</a:t>
            </a:r>
            <a:r>
              <a:rPr lang="ko-KR" altLang="en-US" sz="2200" dirty="0"/>
              <a:t> </a:t>
            </a:r>
            <a:r>
              <a:rPr lang="en-US" altLang="ko-KR" sz="2200" dirty="0"/>
              <a:t>MAX</a:t>
            </a:r>
            <a:r>
              <a:rPr lang="ko-KR" altLang="en-US" sz="2200" dirty="0"/>
              <a:t>값을 채우지 못하면</a:t>
            </a:r>
            <a:r>
              <a:rPr lang="en-US" altLang="ko-KR" sz="2200" dirty="0"/>
              <a:t>, </a:t>
            </a:r>
            <a:r>
              <a:rPr lang="ko-KR" altLang="en-US" sz="2200" dirty="0"/>
              <a:t>현재까지 연결된 </a:t>
            </a:r>
            <a:r>
              <a:rPr lang="ko-KR" altLang="en-US" sz="2200" dirty="0" err="1"/>
              <a:t>피어들로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트리를</a:t>
            </a:r>
            <a:r>
              <a:rPr lang="ko-KR" altLang="en-US" sz="2200" dirty="0"/>
              <a:t> 구성한다</a:t>
            </a:r>
            <a:r>
              <a:rPr lang="en-US" altLang="ko-KR" sz="2200" dirty="0"/>
              <a:t>. </a:t>
            </a:r>
            <a:r>
              <a:rPr lang="ko-KR" altLang="en-US" sz="2200" dirty="0"/>
              <a:t>이후에 도착하는 </a:t>
            </a:r>
            <a:r>
              <a:rPr lang="en-US" altLang="ko-KR" sz="2200" dirty="0"/>
              <a:t>ESTAB_PEER </a:t>
            </a:r>
            <a:r>
              <a:rPr lang="ko-KR" altLang="en-US" sz="2200" dirty="0"/>
              <a:t>요청은 거절한다</a:t>
            </a:r>
            <a:r>
              <a:rPr lang="en-US" altLang="ko-KR" sz="22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확보된 연결들에 대해 </a:t>
            </a:r>
            <a:r>
              <a:rPr lang="en-US" altLang="ko-KR" sz="2200" dirty="0"/>
              <a:t>PROBE_PEER </a:t>
            </a:r>
            <a:r>
              <a:rPr lang="ko-KR" altLang="en-US" sz="2200" dirty="0"/>
              <a:t>를 이용하여 </a:t>
            </a:r>
            <a:r>
              <a:rPr lang="en-US" altLang="ko-KR" sz="2200" dirty="0"/>
              <a:t>network </a:t>
            </a:r>
            <a:r>
              <a:rPr lang="en-US" altLang="ko-KR" sz="2200" dirty="0" err="1"/>
              <a:t>distanc</a:t>
            </a:r>
            <a:r>
              <a:rPr lang="ko-KR" altLang="en-US" sz="2200" dirty="0"/>
              <a:t>를 계산한다</a:t>
            </a:r>
            <a:r>
              <a:rPr lang="en-US" altLang="ko-KR" sz="22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최적의 </a:t>
            </a:r>
            <a:r>
              <a:rPr lang="en-US" altLang="ko-KR" sz="2200" dirty="0"/>
              <a:t>Peer </a:t>
            </a:r>
            <a:r>
              <a:rPr lang="ko-KR" altLang="en-US" sz="2200" dirty="0"/>
              <a:t>하나 에게 </a:t>
            </a:r>
            <a:r>
              <a:rPr lang="en-US" altLang="ko-KR" sz="2200" dirty="0"/>
              <a:t>SET_PRIMARY</a:t>
            </a:r>
            <a:r>
              <a:rPr lang="ko-KR" altLang="en-US" sz="2200" dirty="0"/>
              <a:t>를 보내고</a:t>
            </a:r>
            <a:r>
              <a:rPr lang="en-US" altLang="ko-KR" sz="2200" dirty="0"/>
              <a:t>(mandatory), </a:t>
            </a:r>
            <a:r>
              <a:rPr lang="ko-KR" altLang="en-US" sz="2200" dirty="0"/>
              <a:t>나머지들에게는 </a:t>
            </a:r>
            <a:r>
              <a:rPr lang="en-US" altLang="ko-KR" sz="2200" dirty="0"/>
              <a:t>SET_CANDIDATE</a:t>
            </a:r>
            <a:r>
              <a:rPr lang="ko-KR" altLang="en-US" sz="2200" dirty="0"/>
              <a:t>를 보낸다</a:t>
            </a:r>
            <a:r>
              <a:rPr lang="en-US" altLang="ko-KR" sz="2200" dirty="0"/>
              <a:t>(optional)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확보된 연결</a:t>
            </a:r>
            <a:r>
              <a:rPr lang="en-US" altLang="ko-KR" sz="2200" dirty="0"/>
              <a:t>(primary, candidate) </a:t>
            </a:r>
            <a:r>
              <a:rPr lang="ko-KR" altLang="en-US" sz="2200" dirty="0"/>
              <a:t>정보를 </a:t>
            </a:r>
            <a:r>
              <a:rPr lang="en-US" altLang="ko-KR" sz="2200" dirty="0"/>
              <a:t>HOMS</a:t>
            </a:r>
            <a:r>
              <a:rPr lang="ko-KR" altLang="en-US" sz="2200" dirty="0"/>
              <a:t>에게 </a:t>
            </a:r>
            <a:r>
              <a:rPr lang="en-US" altLang="ko-KR" sz="2200" dirty="0"/>
              <a:t>report 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200" dirty="0" err="1"/>
              <a:t>Pn</a:t>
            </a:r>
            <a:r>
              <a:rPr lang="ko-KR" altLang="en-US" sz="2200" dirty="0"/>
              <a:t>은 주기적으로 연결된 다른 </a:t>
            </a:r>
            <a:r>
              <a:rPr lang="ko-KR" altLang="en-US" sz="2200" dirty="0" err="1"/>
              <a:t>피어들에게</a:t>
            </a:r>
            <a:r>
              <a:rPr lang="ko-KR" altLang="en-US" sz="2200" dirty="0"/>
              <a:t> </a:t>
            </a:r>
            <a:r>
              <a:rPr lang="en-US" altLang="ko-KR" sz="2200" dirty="0"/>
              <a:t>HEARTBEAT </a:t>
            </a:r>
            <a:r>
              <a:rPr lang="ko-KR" altLang="en-US" sz="2200" dirty="0"/>
              <a:t>메시지를 보내 연결이 살아 있는지 확인한다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2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2.3. Data Streaming Service Graceful Leave (1/2)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2F2DAD-A53D-4EBE-8BE4-C6A8CBD077F8}"/>
              </a:ext>
            </a:extLst>
          </p:cNvPr>
          <p:cNvSpPr/>
          <p:nvPr/>
        </p:nvSpPr>
        <p:spPr>
          <a:xfrm>
            <a:off x="3480486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EB57C0-9BDB-4F93-A9A1-DD9A455990A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18669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D5C03D-30FC-4CE0-9387-A21815B3A4E1}"/>
              </a:ext>
            </a:extLst>
          </p:cNvPr>
          <p:cNvSpPr/>
          <p:nvPr/>
        </p:nvSpPr>
        <p:spPr>
          <a:xfrm>
            <a:off x="1733329" y="910967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7CB47F-6DCF-4434-BFFE-8371F097F72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439540" y="1360002"/>
            <a:ext cx="0" cy="489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7A2049C-685A-42C1-8CDF-6DFF9306469C}"/>
              </a:ext>
            </a:extLst>
          </p:cNvPr>
          <p:cNvCxnSpPr>
            <a:cxnSpLocks/>
          </p:cNvCxnSpPr>
          <p:nvPr/>
        </p:nvCxnSpPr>
        <p:spPr>
          <a:xfrm>
            <a:off x="1063856" y="2104921"/>
            <a:ext cx="31228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8">
            <a:extLst>
              <a:ext uri="{FF2B5EF4-FFF2-40B4-BE49-F238E27FC236}">
                <a16:creationId xmlns:a16="http://schemas.microsoft.com/office/drawing/2014/main" id="{B7DEA5C9-F998-4D45-A012-9784285D60B6}"/>
              </a:ext>
            </a:extLst>
          </p:cNvPr>
          <p:cNvCxnSpPr>
            <a:cxnSpLocks/>
          </p:cNvCxnSpPr>
          <p:nvPr/>
        </p:nvCxnSpPr>
        <p:spPr>
          <a:xfrm flipH="1">
            <a:off x="1079466" y="136000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2">
            <a:extLst>
              <a:ext uri="{FF2B5EF4-FFF2-40B4-BE49-F238E27FC236}">
                <a16:creationId xmlns:a16="http://schemas.microsoft.com/office/drawing/2014/main" id="{D46D6C34-5062-4AB9-A7F0-EF4FC3E8E700}"/>
              </a:ext>
            </a:extLst>
          </p:cNvPr>
          <p:cNvCxnSpPr/>
          <p:nvPr/>
        </p:nvCxnSpPr>
        <p:spPr>
          <a:xfrm>
            <a:off x="259081" y="1918242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9E1E7F-CCC8-407F-BB91-3FCC8620B8F3}"/>
              </a:ext>
            </a:extLst>
          </p:cNvPr>
          <p:cNvSpPr txBox="1"/>
          <p:nvPr/>
        </p:nvSpPr>
        <p:spPr>
          <a:xfrm>
            <a:off x="70486" y="1673123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7">
            <a:extLst>
              <a:ext uri="{FF2B5EF4-FFF2-40B4-BE49-F238E27FC236}">
                <a16:creationId xmlns:a16="http://schemas.microsoft.com/office/drawing/2014/main" id="{0A0C626E-25DF-44C7-8FD2-A73F198AE365}"/>
              </a:ext>
            </a:extLst>
          </p:cNvPr>
          <p:cNvSpPr/>
          <p:nvPr/>
        </p:nvSpPr>
        <p:spPr>
          <a:xfrm>
            <a:off x="674612" y="911226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2F250A-D2DE-47B7-84A1-541F4AC1FFAD}"/>
              </a:ext>
            </a:extLst>
          </p:cNvPr>
          <p:cNvSpPr txBox="1"/>
          <p:nvPr/>
        </p:nvSpPr>
        <p:spPr>
          <a:xfrm>
            <a:off x="1050050" y="1675605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HybridOverlayLeave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1E08308-80BD-4D11-99C6-9D7ED6136D5C}"/>
              </a:ext>
            </a:extLst>
          </p:cNvPr>
          <p:cNvCxnSpPr>
            <a:cxnSpLocks/>
          </p:cNvCxnSpPr>
          <p:nvPr/>
        </p:nvCxnSpPr>
        <p:spPr>
          <a:xfrm>
            <a:off x="1086435" y="2624689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A79163B-487A-4D87-A552-9A35FDE66B44}"/>
              </a:ext>
            </a:extLst>
          </p:cNvPr>
          <p:cNvCxnSpPr>
            <a:cxnSpLocks/>
          </p:cNvCxnSpPr>
          <p:nvPr/>
        </p:nvCxnSpPr>
        <p:spPr>
          <a:xfrm>
            <a:off x="1063856" y="2811368"/>
            <a:ext cx="520559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말풍선: 사각형 2">
            <a:extLst>
              <a:ext uri="{FF2B5EF4-FFF2-40B4-BE49-F238E27FC236}">
                <a16:creationId xmlns:a16="http://schemas.microsoft.com/office/drawing/2014/main" id="{BC7BB739-A1D3-4D9E-9EF6-283659356272}"/>
              </a:ext>
            </a:extLst>
          </p:cNvPr>
          <p:cNvSpPr/>
          <p:nvPr/>
        </p:nvSpPr>
        <p:spPr>
          <a:xfrm>
            <a:off x="2003381" y="1519687"/>
            <a:ext cx="905260" cy="111196"/>
          </a:xfrm>
          <a:prstGeom prst="wedgeRectCallout">
            <a:avLst>
              <a:gd name="adj1" fmla="val -39196"/>
              <a:gd name="adj2" fmla="val 11336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F5FD0A-03ED-44CB-B325-E86D94B84612}"/>
              </a:ext>
            </a:extLst>
          </p:cNvPr>
          <p:cNvSpPr txBox="1"/>
          <p:nvPr/>
        </p:nvSpPr>
        <p:spPr>
          <a:xfrm>
            <a:off x="1050050" y="2382052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RELEASE_PEER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866CBB-02DC-4EDE-877A-02A21480477A}"/>
              </a:ext>
            </a:extLst>
          </p:cNvPr>
          <p:cNvSpPr txBox="1"/>
          <p:nvPr/>
        </p:nvSpPr>
        <p:spPr>
          <a:xfrm>
            <a:off x="5324336" y="2587042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6C591A-1937-46CF-8E90-68CE91E31D24}"/>
              </a:ext>
            </a:extLst>
          </p:cNvPr>
          <p:cNvSpPr/>
          <p:nvPr/>
        </p:nvSpPr>
        <p:spPr>
          <a:xfrm>
            <a:off x="5563242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B76E6D-217A-46AA-B27F-458CFE087DFC}"/>
              </a:ext>
            </a:extLst>
          </p:cNvPr>
          <p:cNvSpPr/>
          <p:nvPr/>
        </p:nvSpPr>
        <p:spPr>
          <a:xfrm>
            <a:off x="730303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CCE0B-5A15-4E27-BE10-E8122B8BCCE5}"/>
              </a:ext>
            </a:extLst>
          </p:cNvPr>
          <p:cNvSpPr/>
          <p:nvPr/>
        </p:nvSpPr>
        <p:spPr>
          <a:xfrm>
            <a:off x="8956955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CDB6C49-D3BD-4BF4-B4AC-D517D19387F5}"/>
              </a:ext>
            </a:extLst>
          </p:cNvPr>
          <p:cNvCxnSpPr>
            <a:cxnSpLocks/>
          </p:cNvCxnSpPr>
          <p:nvPr/>
        </p:nvCxnSpPr>
        <p:spPr>
          <a:xfrm>
            <a:off x="62694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83F3100-4F69-44C2-9651-7C0AD0C59D6F}"/>
              </a:ext>
            </a:extLst>
          </p:cNvPr>
          <p:cNvCxnSpPr>
            <a:cxnSpLocks/>
          </p:cNvCxnSpPr>
          <p:nvPr/>
        </p:nvCxnSpPr>
        <p:spPr>
          <a:xfrm>
            <a:off x="8009240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A55781A-B20C-4A73-8173-67593FC17366}"/>
              </a:ext>
            </a:extLst>
          </p:cNvPr>
          <p:cNvCxnSpPr>
            <a:cxnSpLocks/>
          </p:cNvCxnSpPr>
          <p:nvPr/>
        </p:nvCxnSpPr>
        <p:spPr>
          <a:xfrm>
            <a:off x="97216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FA94DC-1867-4923-B2FD-1E820F9F6344}"/>
              </a:ext>
            </a:extLst>
          </p:cNvPr>
          <p:cNvCxnSpPr>
            <a:cxnSpLocks/>
          </p:cNvCxnSpPr>
          <p:nvPr/>
        </p:nvCxnSpPr>
        <p:spPr>
          <a:xfrm>
            <a:off x="1086435" y="3093043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9669EE3-2460-44CD-8E5C-5EEAFB4D6133}"/>
              </a:ext>
            </a:extLst>
          </p:cNvPr>
          <p:cNvCxnSpPr>
            <a:cxnSpLocks/>
          </p:cNvCxnSpPr>
          <p:nvPr/>
        </p:nvCxnSpPr>
        <p:spPr>
          <a:xfrm>
            <a:off x="1063857" y="3294899"/>
            <a:ext cx="693447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8DF02DA-D8FD-40D0-9878-3D6F74E69D95}"/>
              </a:ext>
            </a:extLst>
          </p:cNvPr>
          <p:cNvCxnSpPr>
            <a:cxnSpLocks/>
          </p:cNvCxnSpPr>
          <p:nvPr/>
        </p:nvCxnSpPr>
        <p:spPr>
          <a:xfrm>
            <a:off x="1050051" y="1920199"/>
            <a:ext cx="311704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8E8611E-ECE3-4689-9D5F-20D476FA5BD9}"/>
              </a:ext>
            </a:extLst>
          </p:cNvPr>
          <p:cNvSpPr txBox="1"/>
          <p:nvPr/>
        </p:nvSpPr>
        <p:spPr>
          <a:xfrm>
            <a:off x="3341781" y="1873228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2C6760-A3A6-47CA-9C5F-A4AFE2E233EF}"/>
              </a:ext>
            </a:extLst>
          </p:cNvPr>
          <p:cNvSpPr txBox="1"/>
          <p:nvPr/>
        </p:nvSpPr>
        <p:spPr>
          <a:xfrm>
            <a:off x="7316036" y="309131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0FD159-BAFF-4F1C-9251-C59F726E4833}"/>
              </a:ext>
            </a:extLst>
          </p:cNvPr>
          <p:cNvSpPr txBox="1"/>
          <p:nvPr/>
        </p:nvSpPr>
        <p:spPr>
          <a:xfrm>
            <a:off x="1050050" y="2874936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RELEASE_PEER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FDD59E-1017-4211-AB1A-D087C1DE0461}"/>
              </a:ext>
            </a:extLst>
          </p:cNvPr>
          <p:cNvSpPr/>
          <p:nvPr/>
        </p:nvSpPr>
        <p:spPr>
          <a:xfrm>
            <a:off x="1061088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8F1A289-DAC6-4A11-9769-037B38124B06}"/>
              </a:ext>
            </a:extLst>
          </p:cNvPr>
          <p:cNvCxnSpPr>
            <a:cxnSpLocks/>
          </p:cNvCxnSpPr>
          <p:nvPr/>
        </p:nvCxnSpPr>
        <p:spPr>
          <a:xfrm>
            <a:off x="1137557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구름 155">
            <a:extLst>
              <a:ext uri="{FF2B5EF4-FFF2-40B4-BE49-F238E27FC236}">
                <a16:creationId xmlns:a16="http://schemas.microsoft.com/office/drawing/2014/main" id="{9A497891-FDD4-417D-9755-74B3443BDD69}"/>
              </a:ext>
            </a:extLst>
          </p:cNvPr>
          <p:cNvSpPr/>
          <p:nvPr/>
        </p:nvSpPr>
        <p:spPr>
          <a:xfrm>
            <a:off x="2744399" y="3520002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81FE926-A774-4698-B415-A1FCB17A3090}"/>
              </a:ext>
            </a:extLst>
          </p:cNvPr>
          <p:cNvSpPr/>
          <p:nvPr/>
        </p:nvSpPr>
        <p:spPr>
          <a:xfrm>
            <a:off x="2969524" y="4176479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4451884-DD98-4276-A6BB-FAA7C7DA9D1D}"/>
              </a:ext>
            </a:extLst>
          </p:cNvPr>
          <p:cNvSpPr/>
          <p:nvPr/>
        </p:nvSpPr>
        <p:spPr>
          <a:xfrm>
            <a:off x="3210900" y="453665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71CD0E0-55AB-4286-A6CE-1A30E5A1B83F}"/>
              </a:ext>
            </a:extLst>
          </p:cNvPr>
          <p:cNvSpPr/>
          <p:nvPr/>
        </p:nvSpPr>
        <p:spPr>
          <a:xfrm>
            <a:off x="3224621" y="393437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D2643F2-28CD-4176-A3A4-4DF522483878}"/>
              </a:ext>
            </a:extLst>
          </p:cNvPr>
          <p:cNvCxnSpPr>
            <a:cxnSpLocks/>
            <a:stCxn id="157" idx="7"/>
            <a:endCxn id="159" idx="3"/>
          </p:cNvCxnSpPr>
          <p:nvPr/>
        </p:nvCxnSpPr>
        <p:spPr>
          <a:xfrm flipV="1">
            <a:off x="3124328" y="4093214"/>
            <a:ext cx="126853" cy="110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3F2BAD62-9501-4C19-A7CA-281D2A7587AA}"/>
              </a:ext>
            </a:extLst>
          </p:cNvPr>
          <p:cNvCxnSpPr>
            <a:cxnSpLocks/>
            <a:stCxn id="157" idx="4"/>
            <a:endCxn id="158" idx="1"/>
          </p:cNvCxnSpPr>
          <p:nvPr/>
        </p:nvCxnSpPr>
        <p:spPr>
          <a:xfrm>
            <a:off x="3060206" y="4362567"/>
            <a:ext cx="177254" cy="20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EB8B451-43D4-4BD9-8BDD-5F6107506BF4}"/>
              </a:ext>
            </a:extLst>
          </p:cNvPr>
          <p:cNvCxnSpPr>
            <a:cxnSpLocks/>
            <a:stCxn id="159" idx="6"/>
            <a:endCxn id="164" idx="2"/>
          </p:cNvCxnSpPr>
          <p:nvPr/>
        </p:nvCxnSpPr>
        <p:spPr>
          <a:xfrm>
            <a:off x="3405985" y="4027422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7AA62829-73B9-4750-A611-8C8F4AB9BB27}"/>
              </a:ext>
            </a:extLst>
          </p:cNvPr>
          <p:cNvSpPr/>
          <p:nvPr/>
        </p:nvSpPr>
        <p:spPr>
          <a:xfrm>
            <a:off x="3702196" y="3990391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2790480-400E-4F5D-B21E-664A55FB9175}"/>
              </a:ext>
            </a:extLst>
          </p:cNvPr>
          <p:cNvCxnSpPr>
            <a:cxnSpLocks/>
            <a:stCxn id="158" idx="6"/>
            <a:endCxn id="190" idx="2"/>
          </p:cNvCxnSpPr>
          <p:nvPr/>
        </p:nvCxnSpPr>
        <p:spPr>
          <a:xfrm>
            <a:off x="3392264" y="4629702"/>
            <a:ext cx="309932" cy="71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구름 169">
            <a:extLst>
              <a:ext uri="{FF2B5EF4-FFF2-40B4-BE49-F238E27FC236}">
                <a16:creationId xmlns:a16="http://schemas.microsoft.com/office/drawing/2014/main" id="{ACA677DC-7DFD-4C66-B447-56E2542C7FF4}"/>
              </a:ext>
            </a:extLst>
          </p:cNvPr>
          <p:cNvSpPr/>
          <p:nvPr/>
        </p:nvSpPr>
        <p:spPr>
          <a:xfrm>
            <a:off x="4336168" y="3531909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화살표: 아래로 구부러짐 179">
            <a:extLst>
              <a:ext uri="{FF2B5EF4-FFF2-40B4-BE49-F238E27FC236}">
                <a16:creationId xmlns:a16="http://schemas.microsoft.com/office/drawing/2014/main" id="{8C800F49-3BE2-4681-B036-8F164CD68E26}"/>
              </a:ext>
            </a:extLst>
          </p:cNvPr>
          <p:cNvSpPr/>
          <p:nvPr/>
        </p:nvSpPr>
        <p:spPr>
          <a:xfrm>
            <a:off x="3714912" y="3246346"/>
            <a:ext cx="1155383" cy="1857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E040F088-2B20-4B05-B657-82134E475F43}"/>
              </a:ext>
            </a:extLst>
          </p:cNvPr>
          <p:cNvCxnSpPr>
            <a:cxnSpLocks/>
            <a:stCxn id="184" idx="6"/>
          </p:cNvCxnSpPr>
          <p:nvPr/>
        </p:nvCxnSpPr>
        <p:spPr>
          <a:xfrm>
            <a:off x="4948099" y="4629702"/>
            <a:ext cx="29119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D57C9B6A-1224-44CF-B59E-00C5447BF392}"/>
              </a:ext>
            </a:extLst>
          </p:cNvPr>
          <p:cNvSpPr/>
          <p:nvPr/>
        </p:nvSpPr>
        <p:spPr>
          <a:xfrm>
            <a:off x="4766735" y="453665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5E43765-7475-487E-B76B-F40748E6D708}"/>
              </a:ext>
            </a:extLst>
          </p:cNvPr>
          <p:cNvSpPr/>
          <p:nvPr/>
        </p:nvSpPr>
        <p:spPr>
          <a:xfrm>
            <a:off x="4780456" y="393437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30C0599-014F-4C7E-BDC5-7AB562C2C62C}"/>
              </a:ext>
            </a:extLst>
          </p:cNvPr>
          <p:cNvCxnSpPr>
            <a:cxnSpLocks/>
            <a:stCxn id="184" idx="0"/>
            <a:endCxn id="185" idx="4"/>
          </p:cNvCxnSpPr>
          <p:nvPr/>
        </p:nvCxnSpPr>
        <p:spPr>
          <a:xfrm flipV="1">
            <a:off x="4857417" y="4120466"/>
            <a:ext cx="13721" cy="4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D3BBCE-62C9-4985-B485-3DD33BD36DBC}"/>
              </a:ext>
            </a:extLst>
          </p:cNvPr>
          <p:cNvCxnSpPr>
            <a:cxnSpLocks/>
            <a:stCxn id="185" idx="6"/>
            <a:endCxn id="188" idx="2"/>
          </p:cNvCxnSpPr>
          <p:nvPr/>
        </p:nvCxnSpPr>
        <p:spPr>
          <a:xfrm>
            <a:off x="4961820" y="4027422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74442FF1-0E16-45C4-BE97-9E22E339E318}"/>
              </a:ext>
            </a:extLst>
          </p:cNvPr>
          <p:cNvSpPr/>
          <p:nvPr/>
        </p:nvSpPr>
        <p:spPr>
          <a:xfrm>
            <a:off x="5258031" y="3990391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20919581-99B2-430D-B717-5CC97D982D69}"/>
              </a:ext>
            </a:extLst>
          </p:cNvPr>
          <p:cNvSpPr/>
          <p:nvPr/>
        </p:nvSpPr>
        <p:spPr>
          <a:xfrm>
            <a:off x="3702196" y="454381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639161C8-A392-4866-BB7B-50C66C0332D0}"/>
              </a:ext>
            </a:extLst>
          </p:cNvPr>
          <p:cNvSpPr/>
          <p:nvPr/>
        </p:nvSpPr>
        <p:spPr>
          <a:xfrm>
            <a:off x="5239292" y="454381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8D9B1729-2AE5-4826-9DAE-DAC146F22C0C}"/>
              </a:ext>
            </a:extLst>
          </p:cNvPr>
          <p:cNvCxnSpPr>
            <a:cxnSpLocks/>
            <a:stCxn id="190" idx="0"/>
            <a:endCxn id="164" idx="4"/>
          </p:cNvCxnSpPr>
          <p:nvPr/>
        </p:nvCxnSpPr>
        <p:spPr>
          <a:xfrm flipV="1">
            <a:off x="3792878" y="4176479"/>
            <a:ext cx="0" cy="36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9D30159-2E6B-43DB-9878-59FC0B7058E2}"/>
              </a:ext>
            </a:extLst>
          </p:cNvPr>
          <p:cNvCxnSpPr>
            <a:cxnSpLocks/>
            <a:stCxn id="191" idx="0"/>
            <a:endCxn id="188" idx="4"/>
          </p:cNvCxnSpPr>
          <p:nvPr/>
        </p:nvCxnSpPr>
        <p:spPr>
          <a:xfrm flipV="1">
            <a:off x="5329974" y="4176479"/>
            <a:ext cx="18739" cy="367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55389DA-1011-4E7C-A404-D02669368280}"/>
              </a:ext>
            </a:extLst>
          </p:cNvPr>
          <p:cNvCxnSpPr>
            <a:cxnSpLocks/>
            <a:stCxn id="158" idx="0"/>
            <a:endCxn id="159" idx="4"/>
          </p:cNvCxnSpPr>
          <p:nvPr/>
        </p:nvCxnSpPr>
        <p:spPr>
          <a:xfrm flipV="1">
            <a:off x="3301582" y="4120466"/>
            <a:ext cx="13721" cy="4161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80E709C-7EFE-4149-8B18-D193AA71C9C6}"/>
              </a:ext>
            </a:extLst>
          </p:cNvPr>
          <p:cNvCxnSpPr>
            <a:cxnSpLocks/>
          </p:cNvCxnSpPr>
          <p:nvPr/>
        </p:nvCxnSpPr>
        <p:spPr>
          <a:xfrm>
            <a:off x="6259799" y="3959496"/>
            <a:ext cx="173853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2E14827-39BF-4CA6-AD0C-77FC3A1A8B89}"/>
              </a:ext>
            </a:extLst>
          </p:cNvPr>
          <p:cNvSpPr txBox="1"/>
          <p:nvPr/>
        </p:nvSpPr>
        <p:spPr>
          <a:xfrm>
            <a:off x="6890407" y="3748575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6C7673C-F06F-411F-893E-E19D96D8F36E}"/>
              </a:ext>
            </a:extLst>
          </p:cNvPr>
          <p:cNvCxnSpPr>
            <a:cxnSpLocks/>
          </p:cNvCxnSpPr>
          <p:nvPr/>
        </p:nvCxnSpPr>
        <p:spPr>
          <a:xfrm>
            <a:off x="6275803" y="4152059"/>
            <a:ext cx="173217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0777E23-94AF-45A4-970A-364150118E75}"/>
              </a:ext>
            </a:extLst>
          </p:cNvPr>
          <p:cNvSpPr txBox="1"/>
          <p:nvPr/>
        </p:nvSpPr>
        <p:spPr>
          <a:xfrm>
            <a:off x="6322355" y="3936626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82101E-3E22-42DA-86BC-AE92BDCDC3A2}"/>
              </a:ext>
            </a:extLst>
          </p:cNvPr>
          <p:cNvCxnSpPr>
            <a:cxnSpLocks/>
          </p:cNvCxnSpPr>
          <p:nvPr/>
        </p:nvCxnSpPr>
        <p:spPr>
          <a:xfrm>
            <a:off x="4186696" y="5365680"/>
            <a:ext cx="37935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002057-CB4A-40EC-83E7-8C66E7C1A6F2}"/>
              </a:ext>
            </a:extLst>
          </p:cNvPr>
          <p:cNvSpPr txBox="1"/>
          <p:nvPr/>
        </p:nvSpPr>
        <p:spPr>
          <a:xfrm>
            <a:off x="6579365" y="5101324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CE2CB5-E160-4336-BE2C-A0E0FD891ED6}"/>
              </a:ext>
            </a:extLst>
          </p:cNvPr>
          <p:cNvSpPr txBox="1"/>
          <p:nvPr/>
        </p:nvSpPr>
        <p:spPr>
          <a:xfrm>
            <a:off x="9606615" y="4878464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C65CE38-56E9-4056-8E6D-608D876E2F5E}"/>
              </a:ext>
            </a:extLst>
          </p:cNvPr>
          <p:cNvCxnSpPr>
            <a:cxnSpLocks/>
          </p:cNvCxnSpPr>
          <p:nvPr/>
        </p:nvCxnSpPr>
        <p:spPr>
          <a:xfrm>
            <a:off x="4181241" y="5577198"/>
            <a:ext cx="3817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03839C-475B-4F1C-ADF7-B15BA87D9BA0}"/>
              </a:ext>
            </a:extLst>
          </p:cNvPr>
          <p:cNvSpPr txBox="1"/>
          <p:nvPr/>
        </p:nvSpPr>
        <p:spPr>
          <a:xfrm>
            <a:off x="4202104" y="5349113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19369" y="2710152"/>
            <a:ext cx="844059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5591244" y="2851503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355123" y="3333022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2.3. Data Streaming Service Graceful Leave (2/2)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2F2DAD-A53D-4EBE-8BE4-C6A8CBD077F8}"/>
              </a:ext>
            </a:extLst>
          </p:cNvPr>
          <p:cNvSpPr/>
          <p:nvPr/>
        </p:nvSpPr>
        <p:spPr>
          <a:xfrm>
            <a:off x="3480486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EB57C0-9BDB-4F93-A9A1-DD9A455990A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18669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D5C03D-30FC-4CE0-9387-A21815B3A4E1}"/>
              </a:ext>
            </a:extLst>
          </p:cNvPr>
          <p:cNvSpPr/>
          <p:nvPr/>
        </p:nvSpPr>
        <p:spPr>
          <a:xfrm>
            <a:off x="1733329" y="910967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7CB47F-6DCF-4434-BFFE-8371F097F72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439540" y="1360002"/>
            <a:ext cx="0" cy="489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7A2049C-685A-42C1-8CDF-6DFF9306469C}"/>
              </a:ext>
            </a:extLst>
          </p:cNvPr>
          <p:cNvCxnSpPr>
            <a:cxnSpLocks/>
          </p:cNvCxnSpPr>
          <p:nvPr/>
        </p:nvCxnSpPr>
        <p:spPr>
          <a:xfrm>
            <a:off x="1063856" y="2104921"/>
            <a:ext cx="31228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8">
            <a:extLst>
              <a:ext uri="{FF2B5EF4-FFF2-40B4-BE49-F238E27FC236}">
                <a16:creationId xmlns:a16="http://schemas.microsoft.com/office/drawing/2014/main" id="{B7DEA5C9-F998-4D45-A012-9784285D60B6}"/>
              </a:ext>
            </a:extLst>
          </p:cNvPr>
          <p:cNvCxnSpPr>
            <a:cxnSpLocks/>
          </p:cNvCxnSpPr>
          <p:nvPr/>
        </p:nvCxnSpPr>
        <p:spPr>
          <a:xfrm flipH="1">
            <a:off x="1079466" y="136000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12">
            <a:extLst>
              <a:ext uri="{FF2B5EF4-FFF2-40B4-BE49-F238E27FC236}">
                <a16:creationId xmlns:a16="http://schemas.microsoft.com/office/drawing/2014/main" id="{D46D6C34-5062-4AB9-A7F0-EF4FC3E8E700}"/>
              </a:ext>
            </a:extLst>
          </p:cNvPr>
          <p:cNvCxnSpPr/>
          <p:nvPr/>
        </p:nvCxnSpPr>
        <p:spPr>
          <a:xfrm>
            <a:off x="259081" y="1918242"/>
            <a:ext cx="8184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9E1E7F-CCC8-407F-BB91-3FCC8620B8F3}"/>
              </a:ext>
            </a:extLst>
          </p:cNvPr>
          <p:cNvSpPr txBox="1"/>
          <p:nvPr/>
        </p:nvSpPr>
        <p:spPr>
          <a:xfrm>
            <a:off x="70486" y="1673123"/>
            <a:ext cx="1225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Overlay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7">
            <a:extLst>
              <a:ext uri="{FF2B5EF4-FFF2-40B4-BE49-F238E27FC236}">
                <a16:creationId xmlns:a16="http://schemas.microsoft.com/office/drawing/2014/main" id="{0A0C626E-25DF-44C7-8FD2-A73F198AE365}"/>
              </a:ext>
            </a:extLst>
          </p:cNvPr>
          <p:cNvSpPr/>
          <p:nvPr/>
        </p:nvSpPr>
        <p:spPr>
          <a:xfrm>
            <a:off x="674612" y="911226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2F250A-D2DE-47B7-84A1-541F4AC1FFAD}"/>
              </a:ext>
            </a:extLst>
          </p:cNvPr>
          <p:cNvSpPr txBox="1"/>
          <p:nvPr/>
        </p:nvSpPr>
        <p:spPr>
          <a:xfrm>
            <a:off x="1050050" y="1675605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HybridOverlayLeave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1E08308-80BD-4D11-99C6-9D7ED6136D5C}"/>
              </a:ext>
            </a:extLst>
          </p:cNvPr>
          <p:cNvCxnSpPr>
            <a:cxnSpLocks/>
          </p:cNvCxnSpPr>
          <p:nvPr/>
        </p:nvCxnSpPr>
        <p:spPr>
          <a:xfrm>
            <a:off x="1086435" y="2624689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A79163B-487A-4D87-A552-9A35FDE66B44}"/>
              </a:ext>
            </a:extLst>
          </p:cNvPr>
          <p:cNvCxnSpPr>
            <a:cxnSpLocks/>
          </p:cNvCxnSpPr>
          <p:nvPr/>
        </p:nvCxnSpPr>
        <p:spPr>
          <a:xfrm>
            <a:off x="1063856" y="2811368"/>
            <a:ext cx="1039450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말풍선: 사각형 2">
            <a:extLst>
              <a:ext uri="{FF2B5EF4-FFF2-40B4-BE49-F238E27FC236}">
                <a16:creationId xmlns:a16="http://schemas.microsoft.com/office/drawing/2014/main" id="{BC7BB739-A1D3-4D9E-9EF6-283659356272}"/>
              </a:ext>
            </a:extLst>
          </p:cNvPr>
          <p:cNvSpPr/>
          <p:nvPr/>
        </p:nvSpPr>
        <p:spPr>
          <a:xfrm>
            <a:off x="2003381" y="1519687"/>
            <a:ext cx="905260" cy="111196"/>
          </a:xfrm>
          <a:prstGeom prst="wedgeRectCallout">
            <a:avLst>
              <a:gd name="adj1" fmla="val -39196"/>
              <a:gd name="adj2" fmla="val 11336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overlay-id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F5FD0A-03ED-44CB-B325-E86D94B84612}"/>
              </a:ext>
            </a:extLst>
          </p:cNvPr>
          <p:cNvSpPr txBox="1"/>
          <p:nvPr/>
        </p:nvSpPr>
        <p:spPr>
          <a:xfrm>
            <a:off x="1050050" y="2382052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RELEASE_PEER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866CBB-02DC-4EDE-877A-02A21480477A}"/>
              </a:ext>
            </a:extLst>
          </p:cNvPr>
          <p:cNvSpPr txBox="1"/>
          <p:nvPr/>
        </p:nvSpPr>
        <p:spPr>
          <a:xfrm>
            <a:off x="5717063" y="262047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6C591A-1937-46CF-8E90-68CE91E31D24}"/>
              </a:ext>
            </a:extLst>
          </p:cNvPr>
          <p:cNvSpPr/>
          <p:nvPr/>
        </p:nvSpPr>
        <p:spPr>
          <a:xfrm>
            <a:off x="5563242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B76E6D-217A-46AA-B27F-458CFE087DFC}"/>
              </a:ext>
            </a:extLst>
          </p:cNvPr>
          <p:cNvSpPr/>
          <p:nvPr/>
        </p:nvSpPr>
        <p:spPr>
          <a:xfrm>
            <a:off x="730303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CCE0B-5A15-4E27-BE10-E8122B8BCCE5}"/>
              </a:ext>
            </a:extLst>
          </p:cNvPr>
          <p:cNvSpPr/>
          <p:nvPr/>
        </p:nvSpPr>
        <p:spPr>
          <a:xfrm>
            <a:off x="8956955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CDB6C49-D3BD-4BF4-B4AC-D517D19387F5}"/>
              </a:ext>
            </a:extLst>
          </p:cNvPr>
          <p:cNvCxnSpPr>
            <a:cxnSpLocks/>
          </p:cNvCxnSpPr>
          <p:nvPr/>
        </p:nvCxnSpPr>
        <p:spPr>
          <a:xfrm>
            <a:off x="62694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83F3100-4F69-44C2-9651-7C0AD0C59D6F}"/>
              </a:ext>
            </a:extLst>
          </p:cNvPr>
          <p:cNvCxnSpPr>
            <a:cxnSpLocks/>
          </p:cNvCxnSpPr>
          <p:nvPr/>
        </p:nvCxnSpPr>
        <p:spPr>
          <a:xfrm>
            <a:off x="8009240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A55781A-B20C-4A73-8173-67593FC17366}"/>
              </a:ext>
            </a:extLst>
          </p:cNvPr>
          <p:cNvCxnSpPr>
            <a:cxnSpLocks/>
          </p:cNvCxnSpPr>
          <p:nvPr/>
        </p:nvCxnSpPr>
        <p:spPr>
          <a:xfrm>
            <a:off x="97216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CFA94DC-1867-4923-B2FD-1E820F9F6344}"/>
              </a:ext>
            </a:extLst>
          </p:cNvPr>
          <p:cNvCxnSpPr>
            <a:cxnSpLocks/>
          </p:cNvCxnSpPr>
          <p:nvPr/>
        </p:nvCxnSpPr>
        <p:spPr>
          <a:xfrm>
            <a:off x="1086435" y="2624689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E8DF02DA-D8FD-40D0-9878-3D6F74E69D95}"/>
              </a:ext>
            </a:extLst>
          </p:cNvPr>
          <p:cNvCxnSpPr>
            <a:cxnSpLocks/>
          </p:cNvCxnSpPr>
          <p:nvPr/>
        </p:nvCxnSpPr>
        <p:spPr>
          <a:xfrm>
            <a:off x="1050051" y="1920199"/>
            <a:ext cx="31366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8E8611E-ECE3-4689-9D5F-20D476FA5BD9}"/>
              </a:ext>
            </a:extLst>
          </p:cNvPr>
          <p:cNvSpPr txBox="1"/>
          <p:nvPr/>
        </p:nvSpPr>
        <p:spPr>
          <a:xfrm>
            <a:off x="3341781" y="1873228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FDD59E-1017-4211-AB1A-D087C1DE0461}"/>
              </a:ext>
            </a:extLst>
          </p:cNvPr>
          <p:cNvSpPr/>
          <p:nvPr/>
        </p:nvSpPr>
        <p:spPr>
          <a:xfrm>
            <a:off x="1069366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8F1A289-DAC6-4A11-9769-037B38124B06}"/>
              </a:ext>
            </a:extLst>
          </p:cNvPr>
          <p:cNvCxnSpPr>
            <a:cxnSpLocks/>
          </p:cNvCxnSpPr>
          <p:nvPr/>
        </p:nvCxnSpPr>
        <p:spPr>
          <a:xfrm>
            <a:off x="1145835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구름 155">
            <a:extLst>
              <a:ext uri="{FF2B5EF4-FFF2-40B4-BE49-F238E27FC236}">
                <a16:creationId xmlns:a16="http://schemas.microsoft.com/office/drawing/2014/main" id="{9A497891-FDD4-417D-9755-74B3443BDD69}"/>
              </a:ext>
            </a:extLst>
          </p:cNvPr>
          <p:cNvSpPr/>
          <p:nvPr/>
        </p:nvSpPr>
        <p:spPr>
          <a:xfrm>
            <a:off x="1857581" y="3147454"/>
            <a:ext cx="1375682" cy="16133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81FE926-A774-4698-B415-A1FCB17A3090}"/>
              </a:ext>
            </a:extLst>
          </p:cNvPr>
          <p:cNvSpPr/>
          <p:nvPr/>
        </p:nvSpPr>
        <p:spPr>
          <a:xfrm>
            <a:off x="2495709" y="3888715"/>
            <a:ext cx="181364" cy="1848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4451884-DD98-4276-A6BB-FAA7C7DA9D1D}"/>
              </a:ext>
            </a:extLst>
          </p:cNvPr>
          <p:cNvSpPr/>
          <p:nvPr/>
        </p:nvSpPr>
        <p:spPr>
          <a:xfrm>
            <a:off x="2080744" y="4130129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71CD0E0-55AB-4286-A6CE-1A30E5A1B83F}"/>
              </a:ext>
            </a:extLst>
          </p:cNvPr>
          <p:cNvSpPr/>
          <p:nvPr/>
        </p:nvSpPr>
        <p:spPr>
          <a:xfrm>
            <a:off x="2337803" y="3552009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D2643F2-28CD-4176-A3A4-4DF522483878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2397111" y="3709575"/>
            <a:ext cx="125158" cy="20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3F2BAD62-9501-4C19-A7CA-281D2A7587AA}"/>
              </a:ext>
            </a:extLst>
          </p:cNvPr>
          <p:cNvCxnSpPr>
            <a:cxnSpLocks/>
            <a:stCxn id="157" idx="3"/>
            <a:endCxn id="158" idx="7"/>
          </p:cNvCxnSpPr>
          <p:nvPr/>
        </p:nvCxnSpPr>
        <p:spPr>
          <a:xfrm flipH="1">
            <a:off x="2235548" y="4046466"/>
            <a:ext cx="286721" cy="11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EB8B451-43D4-4BD9-8BDD-5F6107506BF4}"/>
              </a:ext>
            </a:extLst>
          </p:cNvPr>
          <p:cNvCxnSpPr>
            <a:cxnSpLocks/>
            <a:stCxn id="157" idx="7"/>
            <a:endCxn id="164" idx="2"/>
          </p:cNvCxnSpPr>
          <p:nvPr/>
        </p:nvCxnSpPr>
        <p:spPr>
          <a:xfrm flipV="1">
            <a:off x="2650513" y="3700431"/>
            <a:ext cx="164865" cy="21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7AA62829-73B9-4750-A611-8C8F4AB9BB27}"/>
              </a:ext>
            </a:extLst>
          </p:cNvPr>
          <p:cNvSpPr/>
          <p:nvPr/>
        </p:nvSpPr>
        <p:spPr>
          <a:xfrm>
            <a:off x="2815378" y="3608022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2790480-400E-4F5D-B21E-664A55FB9175}"/>
              </a:ext>
            </a:extLst>
          </p:cNvPr>
          <p:cNvCxnSpPr>
            <a:cxnSpLocks/>
            <a:stCxn id="158" idx="6"/>
            <a:endCxn id="190" idx="2"/>
          </p:cNvCxnSpPr>
          <p:nvPr/>
        </p:nvCxnSpPr>
        <p:spPr>
          <a:xfrm>
            <a:off x="2262108" y="4222538"/>
            <a:ext cx="553270" cy="313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0" name="구름 169">
            <a:extLst>
              <a:ext uri="{FF2B5EF4-FFF2-40B4-BE49-F238E27FC236}">
                <a16:creationId xmlns:a16="http://schemas.microsoft.com/office/drawing/2014/main" id="{ACA677DC-7DFD-4C66-B447-56E2542C7FF4}"/>
              </a:ext>
            </a:extLst>
          </p:cNvPr>
          <p:cNvSpPr/>
          <p:nvPr/>
        </p:nvSpPr>
        <p:spPr>
          <a:xfrm>
            <a:off x="3449350" y="3159361"/>
            <a:ext cx="1375682" cy="16133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화살표: 아래로 구부러짐 179">
            <a:extLst>
              <a:ext uri="{FF2B5EF4-FFF2-40B4-BE49-F238E27FC236}">
                <a16:creationId xmlns:a16="http://schemas.microsoft.com/office/drawing/2014/main" id="{8C800F49-3BE2-4681-B036-8F164CD68E26}"/>
              </a:ext>
            </a:extLst>
          </p:cNvPr>
          <p:cNvSpPr/>
          <p:nvPr/>
        </p:nvSpPr>
        <p:spPr>
          <a:xfrm>
            <a:off x="2828094" y="2863975"/>
            <a:ext cx="1155383" cy="1844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57C9B6A-1224-44CF-B59E-00C5447BF392}"/>
              </a:ext>
            </a:extLst>
          </p:cNvPr>
          <p:cNvSpPr/>
          <p:nvPr/>
        </p:nvSpPr>
        <p:spPr>
          <a:xfrm>
            <a:off x="3740731" y="4145786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5E43765-7475-487E-B76B-F40748E6D708}"/>
              </a:ext>
            </a:extLst>
          </p:cNvPr>
          <p:cNvSpPr/>
          <p:nvPr/>
        </p:nvSpPr>
        <p:spPr>
          <a:xfrm>
            <a:off x="3893638" y="3552009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30C0599-014F-4C7E-BDC5-7AB562C2C62C}"/>
              </a:ext>
            </a:extLst>
          </p:cNvPr>
          <p:cNvCxnSpPr>
            <a:cxnSpLocks/>
            <a:stCxn id="184" idx="0"/>
            <a:endCxn id="185" idx="3"/>
          </p:cNvCxnSpPr>
          <p:nvPr/>
        </p:nvCxnSpPr>
        <p:spPr>
          <a:xfrm flipV="1">
            <a:off x="3831413" y="3709760"/>
            <a:ext cx="88785" cy="43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D3BBCE-62C9-4985-B485-3DD33BD36DBC}"/>
              </a:ext>
            </a:extLst>
          </p:cNvPr>
          <p:cNvCxnSpPr>
            <a:cxnSpLocks/>
            <a:stCxn id="185" idx="6"/>
            <a:endCxn id="188" idx="2"/>
          </p:cNvCxnSpPr>
          <p:nvPr/>
        </p:nvCxnSpPr>
        <p:spPr>
          <a:xfrm>
            <a:off x="4075002" y="3644418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74442FF1-0E16-45C4-BE97-9E22E339E318}"/>
              </a:ext>
            </a:extLst>
          </p:cNvPr>
          <p:cNvSpPr/>
          <p:nvPr/>
        </p:nvSpPr>
        <p:spPr>
          <a:xfrm>
            <a:off x="4371213" y="3608022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20919581-99B2-430D-B717-5CC97D982D69}"/>
              </a:ext>
            </a:extLst>
          </p:cNvPr>
          <p:cNvSpPr/>
          <p:nvPr/>
        </p:nvSpPr>
        <p:spPr>
          <a:xfrm>
            <a:off x="2815378" y="4161444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639161C8-A392-4866-BB7B-50C66C0332D0}"/>
              </a:ext>
            </a:extLst>
          </p:cNvPr>
          <p:cNvSpPr/>
          <p:nvPr/>
        </p:nvSpPr>
        <p:spPr>
          <a:xfrm>
            <a:off x="4352474" y="4161444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8D9B1729-2AE5-4826-9DAE-DAC146F22C0C}"/>
              </a:ext>
            </a:extLst>
          </p:cNvPr>
          <p:cNvCxnSpPr>
            <a:cxnSpLocks/>
            <a:stCxn id="190" idx="0"/>
            <a:endCxn id="157" idx="5"/>
          </p:cNvCxnSpPr>
          <p:nvPr/>
        </p:nvCxnSpPr>
        <p:spPr>
          <a:xfrm flipH="1" flipV="1">
            <a:off x="2650513" y="4046466"/>
            <a:ext cx="255547" cy="11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9D30159-2E6B-43DB-9878-59FC0B7058E2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4450305" y="3792839"/>
            <a:ext cx="11590" cy="36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233C30-9B13-4574-BF7C-2A0DAFE9D54F}"/>
              </a:ext>
            </a:extLst>
          </p:cNvPr>
          <p:cNvCxnSpPr>
            <a:cxnSpLocks/>
            <a:stCxn id="159" idx="3"/>
            <a:endCxn id="158" idx="0"/>
          </p:cNvCxnSpPr>
          <p:nvPr/>
        </p:nvCxnSpPr>
        <p:spPr>
          <a:xfrm flipH="1">
            <a:off x="2171426" y="3709760"/>
            <a:ext cx="192937" cy="4203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C8BB56C-8808-454E-8E71-344F021903BB}"/>
              </a:ext>
            </a:extLst>
          </p:cNvPr>
          <p:cNvCxnSpPr>
            <a:cxnSpLocks/>
            <a:stCxn id="164" idx="4"/>
            <a:endCxn id="190" idx="0"/>
          </p:cNvCxnSpPr>
          <p:nvPr/>
        </p:nvCxnSpPr>
        <p:spPr>
          <a:xfrm>
            <a:off x="2906060" y="3792839"/>
            <a:ext cx="0" cy="3686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5B6E348-D6E9-4756-B627-E5933C4DC4FA}"/>
              </a:ext>
            </a:extLst>
          </p:cNvPr>
          <p:cNvCxnSpPr>
            <a:cxnSpLocks/>
            <a:stCxn id="159" idx="6"/>
            <a:endCxn id="164" idx="2"/>
          </p:cNvCxnSpPr>
          <p:nvPr/>
        </p:nvCxnSpPr>
        <p:spPr>
          <a:xfrm>
            <a:off x="2519167" y="3644418"/>
            <a:ext cx="296211" cy="56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091A755-7D3B-4E0C-953A-AA81B7405D5D}"/>
              </a:ext>
            </a:extLst>
          </p:cNvPr>
          <p:cNvCxnSpPr>
            <a:cxnSpLocks/>
            <a:stCxn id="184" idx="6"/>
            <a:endCxn id="191" idx="2"/>
          </p:cNvCxnSpPr>
          <p:nvPr/>
        </p:nvCxnSpPr>
        <p:spPr>
          <a:xfrm>
            <a:off x="3922095" y="4238195"/>
            <a:ext cx="430379" cy="156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7F299F6-AD4F-4EEB-82F5-5A5261761C54}"/>
              </a:ext>
            </a:extLst>
          </p:cNvPr>
          <p:cNvCxnSpPr>
            <a:cxnSpLocks/>
          </p:cNvCxnSpPr>
          <p:nvPr/>
        </p:nvCxnSpPr>
        <p:spPr>
          <a:xfrm>
            <a:off x="1086435" y="2624689"/>
            <a:ext cx="86660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A06C551-D4C1-4628-9CF8-46DB6C30F301}"/>
              </a:ext>
            </a:extLst>
          </p:cNvPr>
          <p:cNvCxnSpPr>
            <a:cxnSpLocks/>
          </p:cNvCxnSpPr>
          <p:nvPr/>
        </p:nvCxnSpPr>
        <p:spPr>
          <a:xfrm>
            <a:off x="6296146" y="3679753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3ACD704-768E-4F2F-9433-C9D810B20984}"/>
              </a:ext>
            </a:extLst>
          </p:cNvPr>
          <p:cNvSpPr txBox="1"/>
          <p:nvPr/>
        </p:nvSpPr>
        <p:spPr>
          <a:xfrm>
            <a:off x="7429474" y="262047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A458E6-8966-4F5E-9A3D-E999A7125C60}"/>
              </a:ext>
            </a:extLst>
          </p:cNvPr>
          <p:cNvSpPr txBox="1"/>
          <p:nvPr/>
        </p:nvSpPr>
        <p:spPr>
          <a:xfrm>
            <a:off x="9131129" y="262047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F17B61-0C5E-4DBC-8C62-646A5D2A5AA4}"/>
              </a:ext>
            </a:extLst>
          </p:cNvPr>
          <p:cNvSpPr txBox="1"/>
          <p:nvPr/>
        </p:nvSpPr>
        <p:spPr>
          <a:xfrm>
            <a:off x="10725956" y="2620471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5BC897B-2B51-4189-BE61-40277742F2BC}"/>
              </a:ext>
            </a:extLst>
          </p:cNvPr>
          <p:cNvSpPr txBox="1"/>
          <p:nvPr/>
        </p:nvSpPr>
        <p:spPr>
          <a:xfrm>
            <a:off x="6902220" y="3235034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64046FC-89A7-489A-8C61-652564891ECF}"/>
              </a:ext>
            </a:extLst>
          </p:cNvPr>
          <p:cNvCxnSpPr>
            <a:cxnSpLocks/>
          </p:cNvCxnSpPr>
          <p:nvPr/>
        </p:nvCxnSpPr>
        <p:spPr>
          <a:xfrm>
            <a:off x="6275803" y="3456191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B4E3336-9E60-4E91-AC2C-10ED36D37AA3}"/>
              </a:ext>
            </a:extLst>
          </p:cNvPr>
          <p:cNvSpPr txBox="1"/>
          <p:nvPr/>
        </p:nvSpPr>
        <p:spPr>
          <a:xfrm>
            <a:off x="6246204" y="3486700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9B2DDA5-EA69-4AC5-90C0-F844AC9D4B51}"/>
              </a:ext>
            </a:extLst>
          </p:cNvPr>
          <p:cNvCxnSpPr>
            <a:cxnSpLocks/>
          </p:cNvCxnSpPr>
          <p:nvPr/>
        </p:nvCxnSpPr>
        <p:spPr>
          <a:xfrm>
            <a:off x="8006157" y="4138895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27D61A7-AC2A-4916-8556-F429180356FB}"/>
              </a:ext>
            </a:extLst>
          </p:cNvPr>
          <p:cNvSpPr txBox="1"/>
          <p:nvPr/>
        </p:nvSpPr>
        <p:spPr>
          <a:xfrm>
            <a:off x="8612231" y="3694176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C846DA10-5DC2-4F1E-AF39-CD41E64A9404}"/>
              </a:ext>
            </a:extLst>
          </p:cNvPr>
          <p:cNvCxnSpPr>
            <a:cxnSpLocks/>
          </p:cNvCxnSpPr>
          <p:nvPr/>
        </p:nvCxnSpPr>
        <p:spPr>
          <a:xfrm>
            <a:off x="7985814" y="3915333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29AFC6C-48CC-4646-B7B9-1DD8F9FD6FDC}"/>
              </a:ext>
            </a:extLst>
          </p:cNvPr>
          <p:cNvSpPr txBox="1"/>
          <p:nvPr/>
        </p:nvSpPr>
        <p:spPr>
          <a:xfrm>
            <a:off x="7956215" y="3945842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D6DD064-8199-4DB6-B674-AFF13E2958FC}"/>
              </a:ext>
            </a:extLst>
          </p:cNvPr>
          <p:cNvCxnSpPr>
            <a:cxnSpLocks/>
          </p:cNvCxnSpPr>
          <p:nvPr/>
        </p:nvCxnSpPr>
        <p:spPr>
          <a:xfrm>
            <a:off x="9720143" y="4516291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50077CE-A0C5-409D-BF72-90BD8CC5FC8C}"/>
              </a:ext>
            </a:extLst>
          </p:cNvPr>
          <p:cNvSpPr txBox="1"/>
          <p:nvPr/>
        </p:nvSpPr>
        <p:spPr>
          <a:xfrm>
            <a:off x="10326217" y="4071572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BD24CB6-56E9-41A1-BDC0-52455D080C1A}"/>
              </a:ext>
            </a:extLst>
          </p:cNvPr>
          <p:cNvCxnSpPr>
            <a:cxnSpLocks/>
          </p:cNvCxnSpPr>
          <p:nvPr/>
        </p:nvCxnSpPr>
        <p:spPr>
          <a:xfrm>
            <a:off x="9699800" y="4292729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6DB87E84-6998-4406-8D8A-CB1DB6F9856A}"/>
              </a:ext>
            </a:extLst>
          </p:cNvPr>
          <p:cNvSpPr txBox="1"/>
          <p:nvPr/>
        </p:nvSpPr>
        <p:spPr>
          <a:xfrm>
            <a:off x="9670201" y="4323238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00FFF2B-836A-44FA-9294-C33A6A659BBF}"/>
              </a:ext>
            </a:extLst>
          </p:cNvPr>
          <p:cNvCxnSpPr>
            <a:cxnSpLocks/>
          </p:cNvCxnSpPr>
          <p:nvPr/>
        </p:nvCxnSpPr>
        <p:spPr>
          <a:xfrm>
            <a:off x="4182761" y="5066839"/>
            <a:ext cx="37935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3043F1-8948-46E2-A6A4-0CD3CDFF298A}"/>
              </a:ext>
            </a:extLst>
          </p:cNvPr>
          <p:cNvSpPr txBox="1"/>
          <p:nvPr/>
        </p:nvSpPr>
        <p:spPr>
          <a:xfrm>
            <a:off x="6575430" y="4802483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F8E90E4-0F2C-40EF-8634-738785BF8F48}"/>
              </a:ext>
            </a:extLst>
          </p:cNvPr>
          <p:cNvCxnSpPr>
            <a:cxnSpLocks/>
          </p:cNvCxnSpPr>
          <p:nvPr/>
        </p:nvCxnSpPr>
        <p:spPr>
          <a:xfrm>
            <a:off x="4177306" y="5278357"/>
            <a:ext cx="3817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419DEF6-9BE5-4B7F-BBEF-B39323C0603D}"/>
              </a:ext>
            </a:extLst>
          </p:cNvPr>
          <p:cNvSpPr txBox="1"/>
          <p:nvPr/>
        </p:nvSpPr>
        <p:spPr>
          <a:xfrm>
            <a:off x="4198169" y="5050272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FA480AF-52FB-475F-8D52-78807600D114}"/>
              </a:ext>
            </a:extLst>
          </p:cNvPr>
          <p:cNvCxnSpPr>
            <a:cxnSpLocks/>
          </p:cNvCxnSpPr>
          <p:nvPr/>
        </p:nvCxnSpPr>
        <p:spPr>
          <a:xfrm>
            <a:off x="4182761" y="5462111"/>
            <a:ext cx="5517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2FAFAC-B841-4BE5-AD94-7C602E98D2D5}"/>
              </a:ext>
            </a:extLst>
          </p:cNvPr>
          <p:cNvSpPr txBox="1"/>
          <p:nvPr/>
        </p:nvSpPr>
        <p:spPr>
          <a:xfrm>
            <a:off x="8294075" y="5239181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F14976-E241-4C18-B552-0E90AA721D27}"/>
              </a:ext>
            </a:extLst>
          </p:cNvPr>
          <p:cNvCxnSpPr>
            <a:cxnSpLocks/>
          </p:cNvCxnSpPr>
          <p:nvPr/>
        </p:nvCxnSpPr>
        <p:spPr>
          <a:xfrm>
            <a:off x="4177306" y="5673629"/>
            <a:ext cx="5561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7CEBD6F-1EA6-42A1-AE7A-429D956281A7}"/>
              </a:ext>
            </a:extLst>
          </p:cNvPr>
          <p:cNvSpPr txBox="1"/>
          <p:nvPr/>
        </p:nvSpPr>
        <p:spPr>
          <a:xfrm>
            <a:off x="4198169" y="5445544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EA8092C-7C6C-4EC6-B489-38CA892C7D13}"/>
              </a:ext>
            </a:extLst>
          </p:cNvPr>
          <p:cNvCxnSpPr>
            <a:cxnSpLocks/>
          </p:cNvCxnSpPr>
          <p:nvPr/>
        </p:nvCxnSpPr>
        <p:spPr>
          <a:xfrm>
            <a:off x="4182761" y="5839197"/>
            <a:ext cx="72695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FE8E816-3642-462F-855C-8E10E6C274E2}"/>
              </a:ext>
            </a:extLst>
          </p:cNvPr>
          <p:cNvSpPr txBox="1"/>
          <p:nvPr/>
        </p:nvSpPr>
        <p:spPr>
          <a:xfrm>
            <a:off x="8294075" y="5616267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2F2C420-16C0-4ABF-BB57-C60057C97E0C}"/>
              </a:ext>
            </a:extLst>
          </p:cNvPr>
          <p:cNvCxnSpPr>
            <a:cxnSpLocks/>
          </p:cNvCxnSpPr>
          <p:nvPr/>
        </p:nvCxnSpPr>
        <p:spPr>
          <a:xfrm>
            <a:off x="4177306" y="6050715"/>
            <a:ext cx="7275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574A458-282A-4BDD-AFD8-2E91C0FC47C5}"/>
              </a:ext>
            </a:extLst>
          </p:cNvPr>
          <p:cNvSpPr txBox="1"/>
          <p:nvPr/>
        </p:nvSpPr>
        <p:spPr>
          <a:xfrm>
            <a:off x="4198169" y="5822630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21914" y="2942983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5419447" y="2880156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7264327" y="2886575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9039827" y="2886574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0798700" y="2867004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2.4. Data Streaming Service ungraceful Leave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B2F2DAD-A53D-4EBE-8BE4-C6A8CBD077F8}"/>
              </a:ext>
            </a:extLst>
          </p:cNvPr>
          <p:cNvSpPr/>
          <p:nvPr/>
        </p:nvSpPr>
        <p:spPr>
          <a:xfrm>
            <a:off x="3480486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EB57C0-9BDB-4F93-A9A1-DD9A455990A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18669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D5C03D-30FC-4CE0-9387-A21815B3A4E1}"/>
              </a:ext>
            </a:extLst>
          </p:cNvPr>
          <p:cNvSpPr/>
          <p:nvPr/>
        </p:nvSpPr>
        <p:spPr>
          <a:xfrm>
            <a:off x="1733329" y="910967"/>
            <a:ext cx="1412421" cy="44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CMS(IXS)</a:t>
            </a:r>
            <a:endParaRPr lang="ko-KR" altLang="en-US" strike="sngStrik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7CB47F-6DCF-4434-BFFE-8371F097F72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439540" y="1360002"/>
            <a:ext cx="0" cy="48948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8">
            <a:extLst>
              <a:ext uri="{FF2B5EF4-FFF2-40B4-BE49-F238E27FC236}">
                <a16:creationId xmlns:a16="http://schemas.microsoft.com/office/drawing/2014/main" id="{B7DEA5C9-F998-4D45-A012-9784285D60B6}"/>
              </a:ext>
            </a:extLst>
          </p:cNvPr>
          <p:cNvCxnSpPr>
            <a:cxnSpLocks/>
          </p:cNvCxnSpPr>
          <p:nvPr/>
        </p:nvCxnSpPr>
        <p:spPr>
          <a:xfrm flipH="1">
            <a:off x="1079466" y="1360002"/>
            <a:ext cx="1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7">
            <a:extLst>
              <a:ext uri="{FF2B5EF4-FFF2-40B4-BE49-F238E27FC236}">
                <a16:creationId xmlns:a16="http://schemas.microsoft.com/office/drawing/2014/main" id="{0A0C626E-25DF-44C7-8FD2-A73F198AE365}"/>
              </a:ext>
            </a:extLst>
          </p:cNvPr>
          <p:cNvSpPr/>
          <p:nvPr/>
        </p:nvSpPr>
        <p:spPr>
          <a:xfrm>
            <a:off x="674612" y="911226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6C591A-1937-46CF-8E90-68CE91E31D24}"/>
              </a:ext>
            </a:extLst>
          </p:cNvPr>
          <p:cNvSpPr/>
          <p:nvPr/>
        </p:nvSpPr>
        <p:spPr>
          <a:xfrm>
            <a:off x="5563242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9B76E6D-217A-46AA-B27F-458CFE087DFC}"/>
              </a:ext>
            </a:extLst>
          </p:cNvPr>
          <p:cNvSpPr/>
          <p:nvPr/>
        </p:nvSpPr>
        <p:spPr>
          <a:xfrm>
            <a:off x="730303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7FCCE0B-5A15-4E27-BE10-E8122B8BCCE5}"/>
              </a:ext>
            </a:extLst>
          </p:cNvPr>
          <p:cNvSpPr/>
          <p:nvPr/>
        </p:nvSpPr>
        <p:spPr>
          <a:xfrm>
            <a:off x="8956955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CDB6C49-D3BD-4BF4-B4AC-D517D19387F5}"/>
              </a:ext>
            </a:extLst>
          </p:cNvPr>
          <p:cNvCxnSpPr>
            <a:cxnSpLocks/>
          </p:cNvCxnSpPr>
          <p:nvPr/>
        </p:nvCxnSpPr>
        <p:spPr>
          <a:xfrm>
            <a:off x="62694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83F3100-4F69-44C2-9651-7C0AD0C59D6F}"/>
              </a:ext>
            </a:extLst>
          </p:cNvPr>
          <p:cNvCxnSpPr>
            <a:cxnSpLocks/>
          </p:cNvCxnSpPr>
          <p:nvPr/>
        </p:nvCxnSpPr>
        <p:spPr>
          <a:xfrm>
            <a:off x="8009240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A55781A-B20C-4A73-8173-67593FC17366}"/>
              </a:ext>
            </a:extLst>
          </p:cNvPr>
          <p:cNvCxnSpPr>
            <a:cxnSpLocks/>
          </p:cNvCxnSpPr>
          <p:nvPr/>
        </p:nvCxnSpPr>
        <p:spPr>
          <a:xfrm>
            <a:off x="9721652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FDD59E-1017-4211-AB1A-D087C1DE0461}"/>
              </a:ext>
            </a:extLst>
          </p:cNvPr>
          <p:cNvSpPr/>
          <p:nvPr/>
        </p:nvSpPr>
        <p:spPr>
          <a:xfrm>
            <a:off x="10693660" y="91096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8F1A289-DAC6-4A11-9769-037B38124B06}"/>
              </a:ext>
            </a:extLst>
          </p:cNvPr>
          <p:cNvCxnSpPr>
            <a:cxnSpLocks/>
          </p:cNvCxnSpPr>
          <p:nvPr/>
        </p:nvCxnSpPr>
        <p:spPr>
          <a:xfrm>
            <a:off x="11458357" y="1360002"/>
            <a:ext cx="0" cy="489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F0C9389-FA6C-4E4D-BA30-F026D249C396}"/>
              </a:ext>
            </a:extLst>
          </p:cNvPr>
          <p:cNvCxnSpPr>
            <a:cxnSpLocks/>
          </p:cNvCxnSpPr>
          <p:nvPr/>
        </p:nvCxnSpPr>
        <p:spPr>
          <a:xfrm>
            <a:off x="1086435" y="1761475"/>
            <a:ext cx="5183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C9C244D-95FA-4FD3-A4E3-AFC02D4ACFB2}"/>
              </a:ext>
            </a:extLst>
          </p:cNvPr>
          <p:cNvSpPr txBox="1"/>
          <p:nvPr/>
        </p:nvSpPr>
        <p:spPr>
          <a:xfrm>
            <a:off x="1050050" y="1518838"/>
            <a:ext cx="1608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HEARTBEAT/200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A881F5E-A36A-42CF-8CF9-C3B7C62E092F}"/>
              </a:ext>
            </a:extLst>
          </p:cNvPr>
          <p:cNvCxnSpPr>
            <a:cxnSpLocks/>
          </p:cNvCxnSpPr>
          <p:nvPr/>
        </p:nvCxnSpPr>
        <p:spPr>
          <a:xfrm>
            <a:off x="1086435" y="1761475"/>
            <a:ext cx="69215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570B900-77C6-4192-ADB8-4201D68AADBA}"/>
              </a:ext>
            </a:extLst>
          </p:cNvPr>
          <p:cNvCxnSpPr>
            <a:cxnSpLocks/>
          </p:cNvCxnSpPr>
          <p:nvPr/>
        </p:nvCxnSpPr>
        <p:spPr>
          <a:xfrm>
            <a:off x="1086435" y="1761475"/>
            <a:ext cx="863395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F8CBE36-38EF-4228-A26A-D97EA1B0C59B}"/>
              </a:ext>
            </a:extLst>
          </p:cNvPr>
          <p:cNvCxnSpPr>
            <a:cxnSpLocks/>
          </p:cNvCxnSpPr>
          <p:nvPr/>
        </p:nvCxnSpPr>
        <p:spPr>
          <a:xfrm>
            <a:off x="1086435" y="1761475"/>
            <a:ext cx="1035655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오른쪽 중괄호 171">
            <a:extLst>
              <a:ext uri="{FF2B5EF4-FFF2-40B4-BE49-F238E27FC236}">
                <a16:creationId xmlns:a16="http://schemas.microsoft.com/office/drawing/2014/main" id="{4037CA1C-DEF9-49DD-9F60-E98CAEF9F2BD}"/>
              </a:ext>
            </a:extLst>
          </p:cNvPr>
          <p:cNvSpPr/>
          <p:nvPr/>
        </p:nvSpPr>
        <p:spPr>
          <a:xfrm>
            <a:off x="6332964" y="1828800"/>
            <a:ext cx="88520" cy="7280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오른쪽 중괄호 172">
            <a:extLst>
              <a:ext uri="{FF2B5EF4-FFF2-40B4-BE49-F238E27FC236}">
                <a16:creationId xmlns:a16="http://schemas.microsoft.com/office/drawing/2014/main" id="{C8A9B984-D6AF-4530-9E70-4AFBB05E2438}"/>
              </a:ext>
            </a:extLst>
          </p:cNvPr>
          <p:cNvSpPr/>
          <p:nvPr/>
        </p:nvSpPr>
        <p:spPr>
          <a:xfrm>
            <a:off x="9772239" y="1828799"/>
            <a:ext cx="94183" cy="19177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오른쪽 중괄호 173">
            <a:extLst>
              <a:ext uri="{FF2B5EF4-FFF2-40B4-BE49-F238E27FC236}">
                <a16:creationId xmlns:a16="http://schemas.microsoft.com/office/drawing/2014/main" id="{DB6DCF73-5D02-4CB9-B2A0-D079CA64E075}"/>
              </a:ext>
            </a:extLst>
          </p:cNvPr>
          <p:cNvSpPr/>
          <p:nvPr/>
        </p:nvSpPr>
        <p:spPr>
          <a:xfrm>
            <a:off x="11506004" y="1828800"/>
            <a:ext cx="89678" cy="23653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E909F0D-C276-45A9-80FF-469A7CFD43B5}"/>
              </a:ext>
            </a:extLst>
          </p:cNvPr>
          <p:cNvSpPr txBox="1"/>
          <p:nvPr/>
        </p:nvSpPr>
        <p:spPr>
          <a:xfrm>
            <a:off x="6427446" y="2053904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오른쪽 중괄호 175">
            <a:extLst>
              <a:ext uri="{FF2B5EF4-FFF2-40B4-BE49-F238E27FC236}">
                <a16:creationId xmlns:a16="http://schemas.microsoft.com/office/drawing/2014/main" id="{90D72B95-FCB3-48D3-B10F-A8CD13E41415}"/>
              </a:ext>
            </a:extLst>
          </p:cNvPr>
          <p:cNvSpPr/>
          <p:nvPr/>
        </p:nvSpPr>
        <p:spPr>
          <a:xfrm>
            <a:off x="8072751" y="1787273"/>
            <a:ext cx="45719" cy="14936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BB050EA-07EF-416C-9C11-2A85C11ABA28}"/>
              </a:ext>
            </a:extLst>
          </p:cNvPr>
          <p:cNvSpPr txBox="1"/>
          <p:nvPr/>
        </p:nvSpPr>
        <p:spPr>
          <a:xfrm>
            <a:off x="8184543" y="2411082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1D81F02-3703-4727-ADE1-113D2394F439}"/>
              </a:ext>
            </a:extLst>
          </p:cNvPr>
          <p:cNvSpPr txBox="1"/>
          <p:nvPr/>
        </p:nvSpPr>
        <p:spPr>
          <a:xfrm>
            <a:off x="9930627" y="2657303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B2248F2-C6B1-454A-8E73-BECFBA8925D3}"/>
              </a:ext>
            </a:extLst>
          </p:cNvPr>
          <p:cNvSpPr txBox="1"/>
          <p:nvPr/>
        </p:nvSpPr>
        <p:spPr>
          <a:xfrm>
            <a:off x="11677941" y="2888386"/>
            <a:ext cx="588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4CEAD00-D3B0-483B-B638-C71906801129}"/>
              </a:ext>
            </a:extLst>
          </p:cNvPr>
          <p:cNvCxnSpPr>
            <a:cxnSpLocks/>
          </p:cNvCxnSpPr>
          <p:nvPr/>
        </p:nvCxnSpPr>
        <p:spPr>
          <a:xfrm>
            <a:off x="6296146" y="3527656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CC40C52-3513-47CE-8304-C124C996EC58}"/>
              </a:ext>
            </a:extLst>
          </p:cNvPr>
          <p:cNvSpPr txBox="1"/>
          <p:nvPr/>
        </p:nvSpPr>
        <p:spPr>
          <a:xfrm>
            <a:off x="6902220" y="3082937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866C59F4-4F01-46B1-8706-46F32865FD55}"/>
              </a:ext>
            </a:extLst>
          </p:cNvPr>
          <p:cNvCxnSpPr>
            <a:cxnSpLocks/>
          </p:cNvCxnSpPr>
          <p:nvPr/>
        </p:nvCxnSpPr>
        <p:spPr>
          <a:xfrm>
            <a:off x="6275803" y="3304094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F49E3B-C2B4-46B1-BDE5-734D46BD9F5F}"/>
              </a:ext>
            </a:extLst>
          </p:cNvPr>
          <p:cNvSpPr txBox="1"/>
          <p:nvPr/>
        </p:nvSpPr>
        <p:spPr>
          <a:xfrm>
            <a:off x="6246204" y="3334603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AF9705D6-C52C-4991-8DB6-87EBB07E748C}"/>
              </a:ext>
            </a:extLst>
          </p:cNvPr>
          <p:cNvCxnSpPr>
            <a:cxnSpLocks/>
          </p:cNvCxnSpPr>
          <p:nvPr/>
        </p:nvCxnSpPr>
        <p:spPr>
          <a:xfrm>
            <a:off x="8006168" y="4010993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E05D3EF-B260-4F39-B257-B1FDB4FD0D6F}"/>
              </a:ext>
            </a:extLst>
          </p:cNvPr>
          <p:cNvSpPr txBox="1"/>
          <p:nvPr/>
        </p:nvSpPr>
        <p:spPr>
          <a:xfrm>
            <a:off x="8612242" y="3566274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3C7DFC43-0246-47A9-8F35-7E42EBDA872E}"/>
              </a:ext>
            </a:extLst>
          </p:cNvPr>
          <p:cNvCxnSpPr>
            <a:cxnSpLocks/>
          </p:cNvCxnSpPr>
          <p:nvPr/>
        </p:nvCxnSpPr>
        <p:spPr>
          <a:xfrm>
            <a:off x="7985825" y="3787431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579920A-B58F-47D3-8282-3522806BEF89}"/>
              </a:ext>
            </a:extLst>
          </p:cNvPr>
          <p:cNvSpPr txBox="1"/>
          <p:nvPr/>
        </p:nvSpPr>
        <p:spPr>
          <a:xfrm>
            <a:off x="7956226" y="3817940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구름 205">
            <a:extLst>
              <a:ext uri="{FF2B5EF4-FFF2-40B4-BE49-F238E27FC236}">
                <a16:creationId xmlns:a16="http://schemas.microsoft.com/office/drawing/2014/main" id="{C4865779-BF68-4ADD-BE23-3B13E83492C5}"/>
              </a:ext>
            </a:extLst>
          </p:cNvPr>
          <p:cNvSpPr/>
          <p:nvPr/>
        </p:nvSpPr>
        <p:spPr>
          <a:xfrm>
            <a:off x="1853408" y="2748202"/>
            <a:ext cx="1375682" cy="16133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6500451-638F-4003-9BE5-F8331D494737}"/>
              </a:ext>
            </a:extLst>
          </p:cNvPr>
          <p:cNvSpPr/>
          <p:nvPr/>
        </p:nvSpPr>
        <p:spPr>
          <a:xfrm>
            <a:off x="2491536" y="3489463"/>
            <a:ext cx="181364" cy="1848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A42674B1-10C6-4F97-AB63-CD802786C29B}"/>
              </a:ext>
            </a:extLst>
          </p:cNvPr>
          <p:cNvSpPr/>
          <p:nvPr/>
        </p:nvSpPr>
        <p:spPr>
          <a:xfrm>
            <a:off x="2076571" y="3730877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925576BA-054A-4D17-BC94-05A543155AC9}"/>
              </a:ext>
            </a:extLst>
          </p:cNvPr>
          <p:cNvSpPr/>
          <p:nvPr/>
        </p:nvSpPr>
        <p:spPr>
          <a:xfrm>
            <a:off x="2333630" y="3152757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B123C1-3848-4D23-9A9C-4FE30BFACB1E}"/>
              </a:ext>
            </a:extLst>
          </p:cNvPr>
          <p:cNvCxnSpPr>
            <a:cxnSpLocks/>
            <a:stCxn id="207" idx="1"/>
          </p:cNvCxnSpPr>
          <p:nvPr/>
        </p:nvCxnSpPr>
        <p:spPr>
          <a:xfrm flipH="1" flipV="1">
            <a:off x="2392938" y="3310323"/>
            <a:ext cx="125158" cy="20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C00A5FA9-9566-49A8-AE97-0B312F29A774}"/>
              </a:ext>
            </a:extLst>
          </p:cNvPr>
          <p:cNvCxnSpPr>
            <a:cxnSpLocks/>
            <a:stCxn id="207" idx="3"/>
            <a:endCxn id="208" idx="7"/>
          </p:cNvCxnSpPr>
          <p:nvPr/>
        </p:nvCxnSpPr>
        <p:spPr>
          <a:xfrm flipH="1">
            <a:off x="2231375" y="3647214"/>
            <a:ext cx="286721" cy="11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75059ED-A4FB-46B0-A63A-703590EE7E1F}"/>
              </a:ext>
            </a:extLst>
          </p:cNvPr>
          <p:cNvCxnSpPr>
            <a:cxnSpLocks/>
            <a:stCxn id="207" idx="7"/>
            <a:endCxn id="213" idx="2"/>
          </p:cNvCxnSpPr>
          <p:nvPr/>
        </p:nvCxnSpPr>
        <p:spPr>
          <a:xfrm flipV="1">
            <a:off x="2646340" y="3301179"/>
            <a:ext cx="164865" cy="21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>
            <a:extLst>
              <a:ext uri="{FF2B5EF4-FFF2-40B4-BE49-F238E27FC236}">
                <a16:creationId xmlns:a16="http://schemas.microsoft.com/office/drawing/2014/main" id="{FB174A7C-5E76-4532-8B31-6880E58B795D}"/>
              </a:ext>
            </a:extLst>
          </p:cNvPr>
          <p:cNvSpPr/>
          <p:nvPr/>
        </p:nvSpPr>
        <p:spPr>
          <a:xfrm>
            <a:off x="2811205" y="3208770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FFFB7E91-ECE8-4B06-B592-564BD21CDE4C}"/>
              </a:ext>
            </a:extLst>
          </p:cNvPr>
          <p:cNvCxnSpPr>
            <a:cxnSpLocks/>
            <a:stCxn id="208" idx="6"/>
            <a:endCxn id="222" idx="2"/>
          </p:cNvCxnSpPr>
          <p:nvPr/>
        </p:nvCxnSpPr>
        <p:spPr>
          <a:xfrm>
            <a:off x="2257935" y="3823286"/>
            <a:ext cx="553270" cy="313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" name="구름 214">
            <a:extLst>
              <a:ext uri="{FF2B5EF4-FFF2-40B4-BE49-F238E27FC236}">
                <a16:creationId xmlns:a16="http://schemas.microsoft.com/office/drawing/2014/main" id="{E18AAB50-5CBF-4108-B892-9FE5F57FA06E}"/>
              </a:ext>
            </a:extLst>
          </p:cNvPr>
          <p:cNvSpPr/>
          <p:nvPr/>
        </p:nvSpPr>
        <p:spPr>
          <a:xfrm>
            <a:off x="3445177" y="2760109"/>
            <a:ext cx="1375682" cy="16133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화살표: 아래로 구부러짐 215">
            <a:extLst>
              <a:ext uri="{FF2B5EF4-FFF2-40B4-BE49-F238E27FC236}">
                <a16:creationId xmlns:a16="http://schemas.microsoft.com/office/drawing/2014/main" id="{2FCD6968-1247-4116-862B-0937AF559FAD}"/>
              </a:ext>
            </a:extLst>
          </p:cNvPr>
          <p:cNvSpPr/>
          <p:nvPr/>
        </p:nvSpPr>
        <p:spPr>
          <a:xfrm>
            <a:off x="2823921" y="2464723"/>
            <a:ext cx="1155383" cy="1844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AC8A82C0-6707-47F6-B445-B2FC6B51D57F}"/>
              </a:ext>
            </a:extLst>
          </p:cNvPr>
          <p:cNvSpPr/>
          <p:nvPr/>
        </p:nvSpPr>
        <p:spPr>
          <a:xfrm>
            <a:off x="3736558" y="3746534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73182300-787C-4287-9CA1-4F12F22ABCAA}"/>
              </a:ext>
            </a:extLst>
          </p:cNvPr>
          <p:cNvSpPr/>
          <p:nvPr/>
        </p:nvSpPr>
        <p:spPr>
          <a:xfrm>
            <a:off x="3889465" y="3152757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1DC9534-6F77-46CD-BD48-91E0C4D63808}"/>
              </a:ext>
            </a:extLst>
          </p:cNvPr>
          <p:cNvCxnSpPr>
            <a:cxnSpLocks/>
            <a:stCxn id="217" idx="0"/>
            <a:endCxn id="218" idx="3"/>
          </p:cNvCxnSpPr>
          <p:nvPr/>
        </p:nvCxnSpPr>
        <p:spPr>
          <a:xfrm flipV="1">
            <a:off x="3827240" y="3310508"/>
            <a:ext cx="88785" cy="43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049BA8A4-65BA-4621-AE1C-05A48ACA6053}"/>
              </a:ext>
            </a:extLst>
          </p:cNvPr>
          <p:cNvCxnSpPr>
            <a:cxnSpLocks/>
            <a:stCxn id="218" idx="6"/>
            <a:endCxn id="221" idx="2"/>
          </p:cNvCxnSpPr>
          <p:nvPr/>
        </p:nvCxnSpPr>
        <p:spPr>
          <a:xfrm>
            <a:off x="4070829" y="3245166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id="{E6FB6404-CC96-4DE7-A9AE-31739E179210}"/>
              </a:ext>
            </a:extLst>
          </p:cNvPr>
          <p:cNvSpPr/>
          <p:nvPr/>
        </p:nvSpPr>
        <p:spPr>
          <a:xfrm>
            <a:off x="4367040" y="3208770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8CDF2109-92B1-41A6-A19F-94393828C52F}"/>
              </a:ext>
            </a:extLst>
          </p:cNvPr>
          <p:cNvSpPr/>
          <p:nvPr/>
        </p:nvSpPr>
        <p:spPr>
          <a:xfrm>
            <a:off x="2811205" y="3762192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EE1549C-B5F7-4306-B364-E670C9EC1EA8}"/>
              </a:ext>
            </a:extLst>
          </p:cNvPr>
          <p:cNvSpPr/>
          <p:nvPr/>
        </p:nvSpPr>
        <p:spPr>
          <a:xfrm>
            <a:off x="4348301" y="3762192"/>
            <a:ext cx="181364" cy="18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19B2498-70BF-4853-A9D0-AABD4C9C1C39}"/>
              </a:ext>
            </a:extLst>
          </p:cNvPr>
          <p:cNvCxnSpPr>
            <a:cxnSpLocks/>
            <a:stCxn id="222" idx="0"/>
            <a:endCxn id="207" idx="5"/>
          </p:cNvCxnSpPr>
          <p:nvPr/>
        </p:nvCxnSpPr>
        <p:spPr>
          <a:xfrm flipH="1" flipV="1">
            <a:off x="2646340" y="3647214"/>
            <a:ext cx="255547" cy="11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EA7712B-7D5A-4E01-AD82-B9F86BC765FE}"/>
              </a:ext>
            </a:extLst>
          </p:cNvPr>
          <p:cNvCxnSpPr>
            <a:cxnSpLocks/>
            <a:endCxn id="221" idx="4"/>
          </p:cNvCxnSpPr>
          <p:nvPr/>
        </p:nvCxnSpPr>
        <p:spPr>
          <a:xfrm flipV="1">
            <a:off x="4446132" y="3393587"/>
            <a:ext cx="11590" cy="36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E38B859-3362-4F5E-80F9-DCFEA2AAA199}"/>
              </a:ext>
            </a:extLst>
          </p:cNvPr>
          <p:cNvCxnSpPr>
            <a:cxnSpLocks/>
            <a:stCxn id="209" idx="3"/>
            <a:endCxn id="208" idx="0"/>
          </p:cNvCxnSpPr>
          <p:nvPr/>
        </p:nvCxnSpPr>
        <p:spPr>
          <a:xfrm flipH="1">
            <a:off x="2167253" y="3310508"/>
            <a:ext cx="192937" cy="4203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6EDBDD7D-39D2-4056-A1C7-A634996F84E5}"/>
              </a:ext>
            </a:extLst>
          </p:cNvPr>
          <p:cNvCxnSpPr>
            <a:cxnSpLocks/>
            <a:stCxn id="213" idx="4"/>
            <a:endCxn id="222" idx="0"/>
          </p:cNvCxnSpPr>
          <p:nvPr/>
        </p:nvCxnSpPr>
        <p:spPr>
          <a:xfrm>
            <a:off x="2901887" y="3393587"/>
            <a:ext cx="0" cy="3686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E1DE3641-A1A8-4B70-B8B5-C62A24C99391}"/>
              </a:ext>
            </a:extLst>
          </p:cNvPr>
          <p:cNvCxnSpPr>
            <a:cxnSpLocks/>
            <a:stCxn id="209" idx="6"/>
            <a:endCxn id="213" idx="2"/>
          </p:cNvCxnSpPr>
          <p:nvPr/>
        </p:nvCxnSpPr>
        <p:spPr>
          <a:xfrm>
            <a:off x="2514994" y="3245166"/>
            <a:ext cx="296211" cy="56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45AED35-5ADD-4D7A-9A13-FDA5164C4264}"/>
              </a:ext>
            </a:extLst>
          </p:cNvPr>
          <p:cNvCxnSpPr>
            <a:cxnSpLocks/>
            <a:stCxn id="217" idx="6"/>
            <a:endCxn id="223" idx="2"/>
          </p:cNvCxnSpPr>
          <p:nvPr/>
        </p:nvCxnSpPr>
        <p:spPr>
          <a:xfrm>
            <a:off x="3917922" y="3838943"/>
            <a:ext cx="430379" cy="156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DC46808-AC87-43B5-ACDE-102DC50CC894}"/>
              </a:ext>
            </a:extLst>
          </p:cNvPr>
          <p:cNvCxnSpPr>
            <a:cxnSpLocks/>
          </p:cNvCxnSpPr>
          <p:nvPr/>
        </p:nvCxnSpPr>
        <p:spPr>
          <a:xfrm>
            <a:off x="9739031" y="4417757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5CDA3616-3EEA-4C6C-98F6-2712B19E3BC3}"/>
              </a:ext>
            </a:extLst>
          </p:cNvPr>
          <p:cNvSpPr txBox="1"/>
          <p:nvPr/>
        </p:nvSpPr>
        <p:spPr>
          <a:xfrm>
            <a:off x="10345105" y="3973038"/>
            <a:ext cx="1305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SET_PRIMARY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D379D74F-B5FB-4238-9816-FFC1B8265287}"/>
              </a:ext>
            </a:extLst>
          </p:cNvPr>
          <p:cNvCxnSpPr>
            <a:cxnSpLocks/>
          </p:cNvCxnSpPr>
          <p:nvPr/>
        </p:nvCxnSpPr>
        <p:spPr>
          <a:xfrm>
            <a:off x="9718688" y="4194195"/>
            <a:ext cx="173218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FB329705-A3AD-45E1-882D-FD7949A96F39}"/>
              </a:ext>
            </a:extLst>
          </p:cNvPr>
          <p:cNvSpPr txBox="1"/>
          <p:nvPr/>
        </p:nvSpPr>
        <p:spPr>
          <a:xfrm>
            <a:off x="9689089" y="4224704"/>
            <a:ext cx="1041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말풍선: 사각형 233">
            <a:extLst>
              <a:ext uri="{FF2B5EF4-FFF2-40B4-BE49-F238E27FC236}">
                <a16:creationId xmlns:a16="http://schemas.microsoft.com/office/drawing/2014/main" id="{46D901C5-4BA5-4E53-8C99-10BC45C9D736}"/>
              </a:ext>
            </a:extLst>
          </p:cNvPr>
          <p:cNvSpPr/>
          <p:nvPr/>
        </p:nvSpPr>
        <p:spPr>
          <a:xfrm>
            <a:off x="8431429" y="4779250"/>
            <a:ext cx="2775801" cy="332796"/>
          </a:xfrm>
          <a:prstGeom prst="wedgeRectCallout">
            <a:avLst>
              <a:gd name="adj1" fmla="val 27788"/>
              <a:gd name="adj2" fmla="val -217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또는 </a:t>
            </a:r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path</a:t>
            </a:r>
            <a:r>
              <a:rPr lang="ko-KR" altLang="en-US" sz="1000" dirty="0"/>
              <a:t>를 </a:t>
            </a:r>
            <a:r>
              <a:rPr lang="en-US" altLang="ko-KR" sz="1000" dirty="0"/>
              <a:t>Primary</a:t>
            </a:r>
            <a:r>
              <a:rPr lang="ko-KR" altLang="en-US" sz="1000" dirty="0"/>
              <a:t>로 만들어도 됨 </a:t>
            </a:r>
            <a:r>
              <a:rPr lang="en-US" altLang="ko-KR" sz="1000" dirty="0"/>
              <a:t>(cost </a:t>
            </a:r>
            <a:r>
              <a:rPr lang="ko-KR" altLang="en-US" sz="1000" dirty="0"/>
              <a:t>정보를 보고 알아서 판단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82" name="말풍선: 사각형 181">
            <a:extLst>
              <a:ext uri="{FF2B5EF4-FFF2-40B4-BE49-F238E27FC236}">
                <a16:creationId xmlns:a16="http://schemas.microsoft.com/office/drawing/2014/main" id="{FD77E392-B662-45B1-9725-5D4E79F52878}"/>
              </a:ext>
            </a:extLst>
          </p:cNvPr>
          <p:cNvSpPr/>
          <p:nvPr/>
        </p:nvSpPr>
        <p:spPr>
          <a:xfrm>
            <a:off x="2049210" y="5638547"/>
            <a:ext cx="2771643" cy="543950"/>
          </a:xfrm>
          <a:prstGeom prst="wedgeRectCallout">
            <a:avLst>
              <a:gd name="adj1" fmla="val -34913"/>
              <a:gd name="adj2" fmla="val -312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이슈</a:t>
            </a:r>
            <a:r>
              <a:rPr lang="en-US" altLang="ko-KR" sz="1000" dirty="0"/>
              <a:t>1. HOMS</a:t>
            </a:r>
            <a:r>
              <a:rPr lang="ko-KR" altLang="en-US" sz="1000" dirty="0"/>
              <a:t>에서 </a:t>
            </a:r>
            <a:r>
              <a:rPr lang="en-US" altLang="ko-KR" sz="1000" dirty="0"/>
              <a:t>dead peer  </a:t>
            </a:r>
            <a:r>
              <a:rPr lang="ko-KR" altLang="en-US" sz="1000" dirty="0"/>
              <a:t>삭제 방법</a:t>
            </a:r>
            <a:r>
              <a:rPr lang="en-US" altLang="ko-KR" sz="1000" dirty="0"/>
              <a:t>? </a:t>
            </a:r>
            <a:r>
              <a:rPr lang="en-US" altLang="ko-KR" sz="1000" dirty="0">
                <a:sym typeface="Wingdings" panose="05000000000000000000" pitchFamily="2" charset="2"/>
              </a:rPr>
              <a:t> Join</a:t>
            </a:r>
            <a:r>
              <a:rPr lang="ko-KR" altLang="en-US" sz="1000" dirty="0">
                <a:sym typeface="Wingdings" panose="05000000000000000000" pitchFamily="2" charset="2"/>
              </a:rPr>
              <a:t> 할 때</a:t>
            </a:r>
            <a:r>
              <a:rPr lang="en-US" altLang="ko-KR" sz="1000" dirty="0">
                <a:sym typeface="Wingdings" panose="05000000000000000000" pitchFamily="2" charset="2"/>
              </a:rPr>
              <a:t>, expires </a:t>
            </a:r>
            <a:r>
              <a:rPr lang="ko-KR" altLang="en-US" sz="1000" dirty="0">
                <a:sym typeface="Wingdings" panose="05000000000000000000" pitchFamily="2" charset="2"/>
              </a:rPr>
              <a:t>값을 기재하도록 하고</a:t>
            </a:r>
            <a:r>
              <a:rPr lang="en-US" altLang="ko-KR" sz="1000" dirty="0"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ym typeface="Wingdings" panose="05000000000000000000" pitchFamily="2" charset="2"/>
              </a:rPr>
              <a:t>일정 주기별로 </a:t>
            </a:r>
            <a:r>
              <a:rPr lang="en-US" altLang="ko-KR" sz="1000" dirty="0">
                <a:sym typeface="Wingdings" panose="05000000000000000000" pitchFamily="2" charset="2"/>
              </a:rPr>
              <a:t>refresh </a:t>
            </a:r>
            <a:r>
              <a:rPr lang="ko-KR" altLang="en-US" sz="1000" dirty="0">
                <a:sym typeface="Wingdings" panose="05000000000000000000" pitchFamily="2" charset="2"/>
              </a:rPr>
              <a:t>하는 방법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BD9C0BA-5E9E-4234-9FB0-6669972C778F}"/>
              </a:ext>
            </a:extLst>
          </p:cNvPr>
          <p:cNvCxnSpPr>
            <a:cxnSpLocks/>
          </p:cNvCxnSpPr>
          <p:nvPr/>
        </p:nvCxnSpPr>
        <p:spPr>
          <a:xfrm>
            <a:off x="4182761" y="5066839"/>
            <a:ext cx="37935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DB4F0F-885D-4628-B035-76E282E29C82}"/>
              </a:ext>
            </a:extLst>
          </p:cNvPr>
          <p:cNvSpPr txBox="1"/>
          <p:nvPr/>
        </p:nvSpPr>
        <p:spPr>
          <a:xfrm>
            <a:off x="6575430" y="4802483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66954AB-80C7-438A-BDAD-1CA9DF594724}"/>
              </a:ext>
            </a:extLst>
          </p:cNvPr>
          <p:cNvCxnSpPr>
            <a:cxnSpLocks/>
          </p:cNvCxnSpPr>
          <p:nvPr/>
        </p:nvCxnSpPr>
        <p:spPr>
          <a:xfrm>
            <a:off x="4177306" y="5278357"/>
            <a:ext cx="3817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7359AC-EDDA-426C-A767-3837C9FF3A9C}"/>
              </a:ext>
            </a:extLst>
          </p:cNvPr>
          <p:cNvSpPr txBox="1"/>
          <p:nvPr/>
        </p:nvSpPr>
        <p:spPr>
          <a:xfrm>
            <a:off x="4198169" y="5050272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0C6D8BA-A1E8-4DA8-AE2A-399E12A2AF71}"/>
              </a:ext>
            </a:extLst>
          </p:cNvPr>
          <p:cNvCxnSpPr>
            <a:cxnSpLocks/>
          </p:cNvCxnSpPr>
          <p:nvPr/>
        </p:nvCxnSpPr>
        <p:spPr>
          <a:xfrm>
            <a:off x="4182761" y="5462111"/>
            <a:ext cx="5517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11172A8-929E-4CEB-922F-90D8F9B79239}"/>
              </a:ext>
            </a:extLst>
          </p:cNvPr>
          <p:cNvSpPr txBox="1"/>
          <p:nvPr/>
        </p:nvSpPr>
        <p:spPr>
          <a:xfrm>
            <a:off x="8294075" y="5239181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68BBAE8-048C-4B9C-8507-F7D572691BC9}"/>
              </a:ext>
            </a:extLst>
          </p:cNvPr>
          <p:cNvCxnSpPr>
            <a:cxnSpLocks/>
          </p:cNvCxnSpPr>
          <p:nvPr/>
        </p:nvCxnSpPr>
        <p:spPr>
          <a:xfrm>
            <a:off x="4177306" y="5673629"/>
            <a:ext cx="5561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07CA7FD-DCEF-4EEC-90EA-143CC7662168}"/>
              </a:ext>
            </a:extLst>
          </p:cNvPr>
          <p:cNvSpPr txBox="1"/>
          <p:nvPr/>
        </p:nvSpPr>
        <p:spPr>
          <a:xfrm>
            <a:off x="4198169" y="5445544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E527411-968F-44C1-BC4A-878F27A986D5}"/>
              </a:ext>
            </a:extLst>
          </p:cNvPr>
          <p:cNvCxnSpPr>
            <a:cxnSpLocks/>
          </p:cNvCxnSpPr>
          <p:nvPr/>
        </p:nvCxnSpPr>
        <p:spPr>
          <a:xfrm>
            <a:off x="4182761" y="5839197"/>
            <a:ext cx="72695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7D6DC6E-79F3-4B25-B1EA-0C3F891F0A33}"/>
              </a:ext>
            </a:extLst>
          </p:cNvPr>
          <p:cNvSpPr txBox="1"/>
          <p:nvPr/>
        </p:nvSpPr>
        <p:spPr>
          <a:xfrm>
            <a:off x="8294075" y="5616267"/>
            <a:ext cx="198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HybridOverlayReport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DAD58AE-FC0F-4971-BD23-A65EBAD0CC85}"/>
              </a:ext>
            </a:extLst>
          </p:cNvPr>
          <p:cNvCxnSpPr>
            <a:cxnSpLocks/>
          </p:cNvCxnSpPr>
          <p:nvPr/>
        </p:nvCxnSpPr>
        <p:spPr>
          <a:xfrm>
            <a:off x="4177306" y="6050715"/>
            <a:ext cx="727501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878B1C-6D61-43E9-80AD-72F7A2A1180B}"/>
              </a:ext>
            </a:extLst>
          </p:cNvPr>
          <p:cNvSpPr txBox="1"/>
          <p:nvPr/>
        </p:nvSpPr>
        <p:spPr>
          <a:xfrm>
            <a:off x="4198169" y="5822630"/>
            <a:ext cx="723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487557" y="2301818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8200094" y="2630797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9898680" y="2959001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10701418" y="3566274"/>
            <a:ext cx="13969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 Connection Close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오버레이</a:t>
            </a:r>
            <a:r>
              <a:rPr lang="ko-KR" altLang="en-US" dirty="0"/>
              <a:t> 네트워크는 일종의 </a:t>
            </a:r>
            <a:r>
              <a:rPr lang="en-US" altLang="ko-KR" dirty="0"/>
              <a:t>Spanning Tree </a:t>
            </a:r>
            <a:r>
              <a:rPr lang="ko-KR" altLang="en-US" dirty="0"/>
              <a:t>형태로 구축이 되며</a:t>
            </a:r>
            <a:r>
              <a:rPr lang="en-US" altLang="ko-KR" dirty="0"/>
              <a:t>, </a:t>
            </a:r>
            <a:r>
              <a:rPr lang="ko-KR" altLang="en-US" dirty="0"/>
              <a:t>루프가 발생되지 않아야 되며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피어의</a:t>
            </a:r>
            <a:r>
              <a:rPr lang="ko-KR" altLang="en-US" dirty="0"/>
              <a:t> 참여와 기존 </a:t>
            </a:r>
            <a:r>
              <a:rPr lang="ko-KR" altLang="en-US" dirty="0" err="1"/>
              <a:t>피어의</a:t>
            </a:r>
            <a:r>
              <a:rPr lang="ko-KR" altLang="en-US" dirty="0"/>
              <a:t> 탈퇴가 이뤄 지더라도 이 특성은 유지되어야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기존 피어가 탈퇴하거나 비정상 종료하는 등의 이벤트가 발생시 최대한 빨리 복구할 수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4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노드의 탈퇴로 인한 트리 복구 과정은 다음과 같다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1" indent="-457200" fontAlgn="base">
              <a:buFont typeface="+mj-ea"/>
              <a:buAutoNum type="circleNumDbPlain"/>
            </a:pPr>
            <a:r>
              <a:rPr lang="ko-KR" altLang="en-US" sz="2000" dirty="0"/>
              <a:t>기존 피어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가 탈퇴하고자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는 자신과 연결된 </a:t>
            </a:r>
            <a:r>
              <a:rPr lang="en-US" altLang="ko-KR" sz="2000" dirty="0" smtClean="0"/>
              <a:t>Primary, </a:t>
            </a:r>
            <a:r>
              <a:rPr lang="en-US" altLang="ko-KR" sz="2000" dirty="0" smtClean="0">
                <a:solidFill>
                  <a:srgbClr val="FF0000"/>
                </a:solidFill>
              </a:rPr>
              <a:t>Candidate</a:t>
            </a:r>
            <a:r>
              <a:rPr lang="en-US" altLang="ko-KR" sz="2000" dirty="0" smtClean="0"/>
              <a:t> </a:t>
            </a:r>
            <a:r>
              <a:rPr lang="ko-KR" altLang="en-US" sz="2000" dirty="0" err="1"/>
              <a:t>피어들에게</a:t>
            </a:r>
            <a:r>
              <a:rPr lang="ko-KR" altLang="en-US" sz="2000" dirty="0"/>
              <a:t> </a:t>
            </a:r>
            <a:r>
              <a:rPr lang="en-US" altLang="ko-KR" sz="2000" dirty="0"/>
              <a:t>LEAVE_PEER </a:t>
            </a:r>
            <a:r>
              <a:rPr lang="ko-KR" altLang="en-US" sz="2000" dirty="0"/>
              <a:t>메시지를 전송한다</a:t>
            </a:r>
            <a:r>
              <a:rPr lang="en-US" altLang="ko-KR" sz="2000" dirty="0"/>
              <a:t>. </a:t>
            </a:r>
            <a:r>
              <a:rPr lang="ko-KR" altLang="en-US" sz="2000" dirty="0"/>
              <a:t>만일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가 이 </a:t>
            </a:r>
            <a:r>
              <a:rPr lang="ko-KR" altLang="en-US" sz="2000" dirty="0" err="1"/>
              <a:t>과정없이</a:t>
            </a:r>
            <a:r>
              <a:rPr lang="ko-KR" altLang="en-US" sz="2000" dirty="0"/>
              <a:t> </a:t>
            </a:r>
            <a:r>
              <a:rPr lang="en-US" altLang="ko-KR" sz="2000" dirty="0"/>
              <a:t>ungraceful</a:t>
            </a:r>
            <a:r>
              <a:rPr lang="ko-KR" altLang="en-US" sz="2000" dirty="0"/>
              <a:t>하게 떠나는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이 피어와 연결된 </a:t>
            </a:r>
            <a:r>
              <a:rPr lang="ko-KR" altLang="en-US" sz="2000" dirty="0" err="1"/>
              <a:t>피어들은</a:t>
            </a:r>
            <a:r>
              <a:rPr lang="ko-KR" altLang="en-US" sz="2000" dirty="0"/>
              <a:t> </a:t>
            </a:r>
            <a:r>
              <a:rPr lang="en-US" altLang="ko-KR" sz="2000" dirty="0"/>
              <a:t>HEARTBEAT </a:t>
            </a:r>
            <a:r>
              <a:rPr lang="ko-KR" altLang="en-US" sz="2000" dirty="0"/>
              <a:t>타임아웃을 통해 인지한다</a:t>
            </a:r>
            <a:r>
              <a:rPr lang="en-US" altLang="ko-KR" sz="2000" dirty="0"/>
              <a:t>. </a:t>
            </a:r>
            <a:endParaRPr lang="ko-KR" altLang="en-US" sz="2000" dirty="0"/>
          </a:p>
          <a:p>
            <a:pPr marL="914400" lvl="1" indent="-457200" fontAlgn="base">
              <a:buFont typeface="+mj-ea"/>
              <a:buAutoNum type="circleNumDbPlain"/>
            </a:pPr>
            <a:r>
              <a:rPr lang="ko-KR" altLang="en-US" sz="2000" dirty="0"/>
              <a:t>이 메시지를 받으면 해당 </a:t>
            </a:r>
            <a:r>
              <a:rPr lang="ko-KR" altLang="en-US" sz="2000" dirty="0" err="1"/>
              <a:t>피어들은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에게 이에 대한 응답메시지를 전송하고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Pj</a:t>
            </a:r>
            <a:r>
              <a:rPr lang="ko-KR" altLang="en-US" sz="2000" dirty="0"/>
              <a:t>와의 연결을 해제한다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914400" lvl="1" indent="-457200" fontAlgn="base">
              <a:buFont typeface="+mj-ea"/>
              <a:buAutoNum type="circleNumDbPlain"/>
            </a:pPr>
            <a:r>
              <a:rPr lang="ko-KR" altLang="en-US" sz="2000" dirty="0"/>
              <a:t>이후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en-US" altLang="ko-KR" sz="2000" dirty="0"/>
              <a:t>Primary Peer</a:t>
            </a:r>
            <a:r>
              <a:rPr lang="ko-KR" altLang="en-US" sz="2000" dirty="0"/>
              <a:t>들</a:t>
            </a:r>
            <a:r>
              <a:rPr lang="en-US" altLang="ko-KR" sz="2000" dirty="0"/>
              <a:t>(</a:t>
            </a:r>
            <a:r>
              <a:rPr lang="ko-KR" altLang="en-US" sz="2000" dirty="0"/>
              <a:t>이후 </a:t>
            </a:r>
            <a:r>
              <a:rPr lang="en-US" altLang="ko-KR" sz="2000" dirty="0"/>
              <a:t>Pp)</a:t>
            </a:r>
            <a:r>
              <a:rPr lang="ko-KR" altLang="en-US" sz="2000" dirty="0"/>
              <a:t>은 종료되는 피어</a:t>
            </a:r>
            <a:r>
              <a:rPr lang="en-US" altLang="ko-KR" sz="2000" dirty="0"/>
              <a:t>(</a:t>
            </a:r>
            <a:r>
              <a:rPr lang="ko-KR" altLang="en-US" sz="2000" dirty="0"/>
              <a:t>이후 </a:t>
            </a:r>
            <a:r>
              <a:rPr lang="en-US" altLang="ko-KR" sz="2000" dirty="0" err="1"/>
              <a:t>Pj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 연결되어 있던 </a:t>
            </a:r>
            <a:r>
              <a:rPr lang="en-US" altLang="ko-KR" sz="2000" dirty="0"/>
              <a:t>Primary Path</a:t>
            </a:r>
            <a:r>
              <a:rPr lang="ko-KR" altLang="en-US" sz="2000" dirty="0"/>
              <a:t>를 복구하기 위해 다음과 같은 절차에 따라 동작한다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Pp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Pj</a:t>
            </a:r>
            <a:r>
              <a:rPr lang="ko-KR" altLang="en-US" sz="1600" dirty="0"/>
              <a:t>와의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비교하여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더 낮은 값을 가진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별도의 동작을 수행하지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더 높은 값을 가진 경우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더 늦게 </a:t>
            </a:r>
            <a:r>
              <a:rPr lang="en-US" altLang="ko-KR" sz="1600" dirty="0"/>
              <a:t>Join</a:t>
            </a:r>
            <a:r>
              <a:rPr lang="ko-KR" altLang="en-US" sz="1600" dirty="0"/>
              <a:t>한 경우</a:t>
            </a:r>
            <a:r>
              <a:rPr lang="en-US" altLang="ko-KR" sz="1600" dirty="0"/>
              <a:t>)</a:t>
            </a:r>
            <a:r>
              <a:rPr lang="ko-KR" altLang="en-US" sz="1600" dirty="0"/>
              <a:t>에는 적극적으로 복구 과정을 진행한다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Pp</a:t>
            </a:r>
            <a:r>
              <a:rPr lang="ko-KR" altLang="en-US" sz="1600" dirty="0"/>
              <a:t>는 </a:t>
            </a:r>
            <a:r>
              <a:rPr lang="en-US" altLang="ko-KR" sz="1600" dirty="0"/>
              <a:t>outgoing candidate</a:t>
            </a:r>
            <a:r>
              <a:rPr lang="ko-KR" altLang="en-US" sz="1600" dirty="0"/>
              <a:t>를 보유하고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성능이 우수한 </a:t>
            </a:r>
            <a:r>
              <a:rPr lang="en-US" altLang="ko-KR" sz="1600" dirty="0"/>
              <a:t>candidate connection</a:t>
            </a:r>
            <a:r>
              <a:rPr lang="ko-KR" altLang="en-US" sz="1600" dirty="0"/>
              <a:t>에 </a:t>
            </a:r>
            <a:r>
              <a:rPr lang="en-US" altLang="ko-KR" sz="1600" dirty="0"/>
              <a:t>SET_PRIMARY </a:t>
            </a:r>
            <a:r>
              <a:rPr lang="ko-KR" altLang="en-US" sz="1600" dirty="0"/>
              <a:t>메시지를 전송한다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SET_PRIMARY </a:t>
            </a:r>
            <a:r>
              <a:rPr lang="ko-KR" altLang="en-US" sz="1600" dirty="0"/>
              <a:t>메시지를 받은 피어는 성공에 해당되는 응답메시지를 보낸다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ko-KR" altLang="en-US" sz="1600" dirty="0"/>
              <a:t>만일 </a:t>
            </a:r>
            <a:r>
              <a:rPr lang="en-US" altLang="ko-KR" sz="1600" dirty="0"/>
              <a:t>Pp</a:t>
            </a:r>
            <a:r>
              <a:rPr lang="ko-KR" altLang="en-US" sz="1600" dirty="0"/>
              <a:t>에게 </a:t>
            </a:r>
            <a:r>
              <a:rPr lang="en-US" altLang="ko-KR" sz="1600" dirty="0"/>
              <a:t>outgoing candidate</a:t>
            </a:r>
            <a:r>
              <a:rPr lang="ko-KR" altLang="en-US" sz="1600" dirty="0"/>
              <a:t>가 없거나 이미 소진된 경우</a:t>
            </a:r>
            <a:r>
              <a:rPr lang="en-US" altLang="ko-KR" sz="1600" dirty="0"/>
              <a:t>, HOMS</a:t>
            </a:r>
            <a:r>
              <a:rPr lang="ko-KR" altLang="en-US" sz="1600" dirty="0"/>
              <a:t>에게 요청하여 자신보다 먼저 </a:t>
            </a:r>
            <a:r>
              <a:rPr lang="ko-KR" altLang="en-US" sz="1600" dirty="0" err="1"/>
              <a:t>오버레이에</a:t>
            </a:r>
            <a:r>
              <a:rPr lang="ko-KR" altLang="en-US" sz="1600" dirty="0"/>
              <a:t> 참여한 노드들의 목록을 요청하며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자신의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포함하여 전송한다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1C1A91E-2D23-432D-8A46-8F5866398BBE}"/>
              </a:ext>
            </a:extLst>
          </p:cNvPr>
          <p:cNvSpPr/>
          <p:nvPr/>
        </p:nvSpPr>
        <p:spPr>
          <a:xfrm>
            <a:off x="5586724" y="5712508"/>
            <a:ext cx="4724400" cy="691722"/>
          </a:xfrm>
          <a:prstGeom prst="wedgeEllipseCallout">
            <a:avLst>
              <a:gd name="adj1" fmla="val -35349"/>
              <a:gd name="adj2" fmla="val -6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Flow chart</a:t>
            </a:r>
            <a:r>
              <a:rPr lang="ko-KR" altLang="en-US" dirty="0"/>
              <a:t>로 작성해 주세요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Pp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Pj</a:t>
            </a:r>
            <a:r>
              <a:rPr lang="ko-KR" altLang="en-US" sz="1600" dirty="0"/>
              <a:t>와의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비교하여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더 낮은 값을 가진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별도의 동작을 수행하지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더 높은 값을 가진 경우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더 늦게 </a:t>
            </a:r>
            <a:r>
              <a:rPr lang="en-US" altLang="ko-KR" sz="1600" dirty="0"/>
              <a:t>Join</a:t>
            </a:r>
            <a:r>
              <a:rPr lang="ko-KR" altLang="en-US" sz="1600" dirty="0"/>
              <a:t>한 경우</a:t>
            </a:r>
            <a:r>
              <a:rPr lang="en-US" altLang="ko-KR" sz="1600" dirty="0"/>
              <a:t>)</a:t>
            </a:r>
            <a:r>
              <a:rPr lang="ko-KR" altLang="en-US" sz="1600" dirty="0"/>
              <a:t>에는 적극적으로 복구 과정을 진행한다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Pp</a:t>
            </a:r>
            <a:r>
              <a:rPr lang="ko-KR" altLang="en-US" sz="1600" dirty="0"/>
              <a:t>는 </a:t>
            </a:r>
            <a:r>
              <a:rPr lang="en-US" altLang="ko-KR" sz="1600" dirty="0"/>
              <a:t>outgoing candidate</a:t>
            </a:r>
            <a:r>
              <a:rPr lang="ko-KR" altLang="en-US" sz="1600" dirty="0"/>
              <a:t>를 보유하고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성능이 우수한 </a:t>
            </a:r>
            <a:r>
              <a:rPr lang="en-US" altLang="ko-KR" sz="1600" dirty="0"/>
              <a:t>candidate connection</a:t>
            </a:r>
            <a:r>
              <a:rPr lang="ko-KR" altLang="en-US" sz="1600" dirty="0"/>
              <a:t>에 </a:t>
            </a:r>
            <a:r>
              <a:rPr lang="en-US" altLang="ko-KR" sz="1600" dirty="0"/>
              <a:t>SET_PRIMARY </a:t>
            </a:r>
            <a:r>
              <a:rPr lang="ko-KR" altLang="en-US" sz="1600" dirty="0"/>
              <a:t>메시지를 전송한다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en-US" altLang="ko-KR" sz="1600" dirty="0"/>
              <a:t>SET_PRIMARY </a:t>
            </a:r>
            <a:r>
              <a:rPr lang="ko-KR" altLang="en-US" sz="1600" dirty="0"/>
              <a:t>메시지를 받은 피어는 성공에 해당되는 응답메시지를 보낸다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ko-KR" altLang="en-US" sz="1600" dirty="0"/>
              <a:t>만일 </a:t>
            </a:r>
            <a:r>
              <a:rPr lang="en-US" altLang="ko-KR" sz="1600" dirty="0"/>
              <a:t>Pp</a:t>
            </a:r>
            <a:r>
              <a:rPr lang="ko-KR" altLang="en-US" sz="1600" dirty="0"/>
              <a:t>에게 </a:t>
            </a:r>
            <a:r>
              <a:rPr lang="en-US" altLang="ko-KR" sz="1600" dirty="0"/>
              <a:t>outgoing candidate</a:t>
            </a:r>
            <a:r>
              <a:rPr lang="ko-KR" altLang="en-US" sz="1600" dirty="0"/>
              <a:t>가 없거나 이미 소진된 경우</a:t>
            </a:r>
            <a:r>
              <a:rPr lang="en-US" altLang="ko-KR" sz="1600" dirty="0"/>
              <a:t>, HOMS</a:t>
            </a:r>
            <a:r>
              <a:rPr lang="ko-KR" altLang="en-US" sz="1600" dirty="0"/>
              <a:t>에게 요청하여 자신보다 먼저 </a:t>
            </a:r>
            <a:r>
              <a:rPr lang="ko-KR" altLang="en-US" sz="1600" dirty="0" err="1"/>
              <a:t>오버레이에</a:t>
            </a:r>
            <a:r>
              <a:rPr lang="ko-KR" altLang="en-US" sz="1600" dirty="0"/>
              <a:t> 참여한 노드들의 목록을 요청하며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자신의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포함하여 전송한다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r>
              <a:rPr lang="ko-KR" altLang="en-US" sz="1600" dirty="0"/>
              <a:t>이때 </a:t>
            </a:r>
            <a:r>
              <a:rPr lang="en-US" altLang="ko-KR" sz="1600" dirty="0"/>
              <a:t>HOMS</a:t>
            </a:r>
            <a:r>
              <a:rPr lang="ko-KR" altLang="en-US" sz="1600" dirty="0"/>
              <a:t>는 최초 </a:t>
            </a:r>
            <a:r>
              <a:rPr lang="ko-KR" altLang="en-US" sz="1600" dirty="0" err="1"/>
              <a:t>참여할때의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엔트리피어</a:t>
            </a:r>
            <a:r>
              <a:rPr lang="ko-KR" altLang="en-US" sz="1600" dirty="0"/>
              <a:t> 계산식과 다른 </a:t>
            </a:r>
            <a:r>
              <a:rPr lang="ko-KR" altLang="en-US" sz="1600" dirty="0" err="1"/>
              <a:t>설정값을</a:t>
            </a:r>
            <a:r>
              <a:rPr lang="ko-KR" altLang="en-US" sz="1600" dirty="0"/>
              <a:t> 이용할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최초 참여시 하위 </a:t>
            </a:r>
            <a:r>
              <a:rPr lang="en-US" altLang="ko-KR" sz="1600" dirty="0"/>
              <a:t>80%</a:t>
            </a:r>
            <a:r>
              <a:rPr lang="ko-KR" altLang="en-US" sz="1600" dirty="0"/>
              <a:t>의 노드를 선택했다면</a:t>
            </a:r>
            <a:r>
              <a:rPr lang="en-US" altLang="ko-KR" sz="1600" dirty="0"/>
              <a:t>, </a:t>
            </a:r>
            <a:r>
              <a:rPr lang="ko-KR" altLang="en-US" sz="1600" dirty="0"/>
              <a:t>복구의 과정에 사용되는 피어는 상위 </a:t>
            </a:r>
            <a:r>
              <a:rPr lang="en-US" altLang="ko-KR" sz="1600" dirty="0"/>
              <a:t>20%</a:t>
            </a:r>
            <a:r>
              <a:rPr lang="ko-KR" altLang="en-US" sz="1600" dirty="0"/>
              <a:t>의 노드를 선택하도록 할 수 있다</a:t>
            </a:r>
            <a:r>
              <a:rPr lang="en-US" altLang="ko-KR" sz="1600" dirty="0"/>
              <a:t>.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err="1"/>
              <a:t>EntryPeerList</a:t>
            </a:r>
            <a:r>
              <a:rPr lang="en-US" altLang="ko-KR" sz="1600" dirty="0"/>
              <a:t> = [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  	Pl[ROUND(M x Rr / 100)],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  	Pl[ROUND(M x Rr / 100)+1],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  	... ,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  	Pl[ROUND(M x Rr / 100)+K]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          	]</a:t>
            </a:r>
          </a:p>
          <a:p>
            <a:pPr marL="914400" lvl="2" indent="0" fontAlgn="base">
              <a:buNone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최초 참여시에는 </a:t>
            </a:r>
            <a:r>
              <a:rPr lang="ko-KR" altLang="en-US" sz="1600" dirty="0" err="1">
                <a:solidFill>
                  <a:srgbClr val="FF0000"/>
                </a:solidFill>
              </a:rPr>
              <a:t>엔트리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피어를</a:t>
            </a:r>
            <a:r>
              <a:rPr lang="ko-KR" altLang="en-US" sz="1600" dirty="0">
                <a:solidFill>
                  <a:srgbClr val="FF0000"/>
                </a:solidFill>
              </a:rPr>
              <a:t> 하위 </a:t>
            </a:r>
            <a:r>
              <a:rPr lang="en-US" altLang="ko-KR" sz="1600" dirty="0">
                <a:solidFill>
                  <a:srgbClr val="FF0000"/>
                </a:solidFill>
              </a:rPr>
              <a:t>80%</a:t>
            </a:r>
            <a:r>
              <a:rPr lang="ko-KR" altLang="en-US" sz="1600" dirty="0">
                <a:solidFill>
                  <a:srgbClr val="FF0000"/>
                </a:solidFill>
              </a:rPr>
              <a:t>에서 노드</a:t>
            </a:r>
            <a:r>
              <a:rPr lang="ko-KR" altLang="en-US" sz="1600" dirty="0"/>
              <a:t>를 선택했다면</a:t>
            </a:r>
            <a:r>
              <a:rPr lang="en-US" altLang="ko-KR" sz="1600" dirty="0"/>
              <a:t>, </a:t>
            </a:r>
            <a:r>
              <a:rPr lang="ko-KR" altLang="en-US" sz="1600" dirty="0"/>
              <a:t>복구의 과정에 사용되는 피어는 상위 </a:t>
            </a:r>
            <a:r>
              <a:rPr lang="en-US" altLang="ko-KR" sz="1600" dirty="0"/>
              <a:t>20%</a:t>
            </a:r>
            <a:r>
              <a:rPr lang="ko-KR" altLang="en-US" sz="1600" dirty="0"/>
              <a:t>의 노드를 선택하도록 할 수 있다</a:t>
            </a:r>
            <a:r>
              <a:rPr lang="en-US" altLang="ko-KR" sz="1600" dirty="0"/>
              <a:t>.   </a:t>
            </a:r>
          </a:p>
          <a:p>
            <a:pPr marL="1371600" lvl="2" indent="-457200" fontAlgn="base">
              <a:buFont typeface="+mj-lt"/>
              <a:buAutoNum type="alphaLcPeriod"/>
            </a:pPr>
            <a:endParaRPr lang="en-US" altLang="ko-KR" sz="1600" dirty="0"/>
          </a:p>
          <a:p>
            <a:pPr marL="1371600" lvl="2" indent="-457200" fontAlgn="base">
              <a:buFont typeface="+mj-lt"/>
              <a:buAutoNum type="alphaLcPeriod"/>
            </a:pPr>
            <a:endParaRPr lang="ko-KR" altLang="en-US" sz="1600" dirty="0"/>
          </a:p>
          <a:p>
            <a:pPr marL="914400" lvl="1" indent="-457200" fontAlgn="base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B2BCD43F-4546-4DF5-BF01-B54707229B57}"/>
              </a:ext>
            </a:extLst>
          </p:cNvPr>
          <p:cNvSpPr/>
          <p:nvPr/>
        </p:nvSpPr>
        <p:spPr>
          <a:xfrm>
            <a:off x="5586724" y="5712508"/>
            <a:ext cx="4724400" cy="691722"/>
          </a:xfrm>
          <a:prstGeom prst="wedgeEllipseCallout">
            <a:avLst>
              <a:gd name="adj1" fmla="val -35349"/>
              <a:gd name="adj2" fmla="val -6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Flow chart</a:t>
            </a:r>
            <a:r>
              <a:rPr lang="ko-KR" altLang="en-US" dirty="0"/>
              <a:t>로 작성해 주세요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6071616" y="4626040"/>
            <a:ext cx="560890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ko-KR" alt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접속 중인 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ko-KR" alt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적을 경우 </a:t>
            </a:r>
            <a:r>
              <a:rPr lang="en-US" altLang="ko-KR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connection </a:t>
            </a:r>
            <a:r>
              <a:rPr lang="ko-KR" altLang="en-US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없거나 적게 연결되는 경우가 발생함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600" dirty="0"/>
          </a:p>
          <a:p>
            <a:pPr marL="1257300" lvl="2" indent="-342900" fontAlgn="base">
              <a:buFont typeface="+mj-lt"/>
              <a:buAutoNum type="alphaLcPeriod"/>
            </a:pPr>
            <a:r>
              <a:rPr lang="ko-KR" altLang="en-US" sz="1600" dirty="0"/>
              <a:t>새로 확보된 </a:t>
            </a:r>
            <a:r>
              <a:rPr lang="ko-KR" altLang="en-US" sz="1600" dirty="0" err="1"/>
              <a:t>엔트리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피어리스트를</a:t>
            </a:r>
            <a:r>
              <a:rPr lang="ko-KR" altLang="en-US" sz="1600" dirty="0"/>
              <a:t> 요청한 </a:t>
            </a:r>
            <a:r>
              <a:rPr lang="ko-KR" altLang="en-US" sz="1600" dirty="0" err="1"/>
              <a:t>피어에게</a:t>
            </a:r>
            <a:r>
              <a:rPr lang="ko-KR" altLang="en-US" sz="1600" dirty="0"/>
              <a:t> 전달한다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</a:t>
            </a:r>
            <a:r>
              <a:rPr lang="en-US" altLang="ko-KR" sz="1600" dirty="0"/>
              <a:t>, </a:t>
            </a:r>
            <a:r>
              <a:rPr lang="ko-KR" altLang="en-US" sz="1600" dirty="0"/>
              <a:t>요청하는 피어보다 앞서는 피어가 없을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빈 리스트 또는 에러 메시지 등을 통해 해당 피어가 </a:t>
            </a:r>
            <a:r>
              <a:rPr lang="ko-KR" altLang="en-US" sz="1600" dirty="0" err="1"/>
              <a:t>최상단</a:t>
            </a:r>
            <a:r>
              <a:rPr lang="ko-KR" altLang="en-US" sz="1600" dirty="0"/>
              <a:t> 임을 알리고 추가동작은 수행하지 않는다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257300" lvl="2" indent="-342900" fontAlgn="base">
              <a:buFont typeface="+mj-lt"/>
              <a:buAutoNum type="alphaLcPeriod"/>
            </a:pPr>
            <a:r>
              <a:rPr lang="ko-KR" altLang="en-US" sz="1600" dirty="0"/>
              <a:t>새로운 </a:t>
            </a:r>
            <a:r>
              <a:rPr lang="ko-KR" altLang="en-US" sz="1600" dirty="0" err="1"/>
              <a:t>엔트리</a:t>
            </a:r>
            <a:r>
              <a:rPr lang="ko-KR" altLang="en-US" sz="1600" dirty="0"/>
              <a:t> 리스트를 확보한 </a:t>
            </a:r>
            <a:r>
              <a:rPr lang="en-US" altLang="ko-KR" sz="1600" dirty="0"/>
              <a:t>Pp</a:t>
            </a:r>
            <a:r>
              <a:rPr lang="ko-KR" altLang="en-US" sz="1600" dirty="0"/>
              <a:t>는 “</a:t>
            </a:r>
            <a:r>
              <a:rPr lang="en-US" altLang="ko-KR" sz="1600" dirty="0"/>
              <a:t>2.</a:t>
            </a:r>
            <a:r>
              <a:rPr lang="ko-KR" altLang="en-US" sz="1600" dirty="0" err="1"/>
              <a:t>피어의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오버레이</a:t>
            </a:r>
            <a:r>
              <a:rPr lang="ko-KR" altLang="en-US" sz="1600" dirty="0"/>
              <a:t> 네트워크 참여 요청 전파 </a:t>
            </a:r>
            <a:r>
              <a:rPr lang="en-US" altLang="ko-KR" sz="1600" dirty="0"/>
              <a:t>(Peer --&gt; Peer)”</a:t>
            </a:r>
            <a:r>
              <a:rPr lang="ko-KR" altLang="en-US" sz="1600" dirty="0"/>
              <a:t>와 동일한 동작을 수행한다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257300" lvl="2" indent="-342900" fontAlgn="base">
              <a:buFont typeface="+mj-lt"/>
              <a:buAutoNum type="alphaLcPeriod"/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이때 </a:t>
            </a:r>
            <a:r>
              <a:rPr lang="en-US" altLang="ko-KR" sz="1600" dirty="0"/>
              <a:t>HELLO_PEER </a:t>
            </a:r>
            <a:r>
              <a:rPr lang="ko-KR" altLang="en-US" sz="1600" dirty="0"/>
              <a:t>메시지에는 </a:t>
            </a:r>
            <a:r>
              <a:rPr lang="en-US" altLang="ko-KR" sz="1600" dirty="0"/>
              <a:t>'recovery' </a:t>
            </a:r>
            <a:r>
              <a:rPr lang="ko-KR" altLang="en-US" sz="1600" dirty="0"/>
              <a:t>필드를 추가하고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값을 </a:t>
            </a:r>
            <a:r>
              <a:rPr lang="en-US" altLang="ko-KR" sz="1600" dirty="0"/>
              <a:t>'true'</a:t>
            </a:r>
            <a:r>
              <a:rPr lang="ko-KR" altLang="en-US" sz="1600" dirty="0"/>
              <a:t>로 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이 메시지가 긴급 복구용 메시지임을 알린다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257300" lvl="2" indent="-342900" fontAlgn="base">
              <a:buFont typeface="+mj-lt"/>
              <a:buAutoNum type="alphaLcPeriod"/>
            </a:pPr>
            <a:r>
              <a:rPr lang="en-US" altLang="ko-KR" sz="1600" dirty="0"/>
              <a:t>HELLO_PEER </a:t>
            </a:r>
            <a:r>
              <a:rPr lang="ko-KR" altLang="en-US" sz="1600" dirty="0"/>
              <a:t>메시지를 받은 피어는 자신의 </a:t>
            </a:r>
            <a:r>
              <a:rPr lang="en-US" altLang="ko-KR" sz="1600" dirty="0" err="1"/>
              <a:t>incoming_candidate</a:t>
            </a:r>
            <a:r>
              <a:rPr lang="ko-KR" altLang="en-US" sz="1600" dirty="0"/>
              <a:t>에 해당 </a:t>
            </a:r>
            <a:r>
              <a:rPr lang="ko-KR" altLang="en-US" sz="1600" dirty="0" err="1"/>
              <a:t>피어와의</a:t>
            </a:r>
            <a:r>
              <a:rPr lang="ko-KR" altLang="en-US" sz="1600" dirty="0"/>
              <a:t> 연결을 추가한다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만일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자신의 </a:t>
            </a:r>
            <a:r>
              <a:rPr lang="en-US" altLang="ko-KR" sz="1600" dirty="0" err="1"/>
              <a:t>incoming_candidate</a:t>
            </a:r>
            <a:r>
              <a:rPr lang="en-US" altLang="ko-KR" sz="1600" dirty="0"/>
              <a:t> </a:t>
            </a:r>
            <a:r>
              <a:rPr lang="ko-KR" altLang="en-US" sz="1600" dirty="0"/>
              <a:t>가 꽉 찬 경우에는 이 </a:t>
            </a:r>
            <a:r>
              <a:rPr lang="ko-KR" altLang="en-US" sz="1600" dirty="0" err="1"/>
              <a:t>피어의</a:t>
            </a:r>
            <a:r>
              <a:rPr lang="ko-KR" altLang="en-US" sz="1600" dirty="0"/>
              <a:t>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보다 낮으면서 가장 낮은 </a:t>
            </a:r>
            <a:r>
              <a:rPr lang="en-US" altLang="ko-KR" sz="1600" dirty="0"/>
              <a:t>ticket-id</a:t>
            </a:r>
            <a:r>
              <a:rPr lang="ko-KR" altLang="en-US" sz="1600" dirty="0"/>
              <a:t>를 가지는 </a:t>
            </a:r>
            <a:r>
              <a:rPr lang="ko-KR" altLang="en-US" sz="1600" dirty="0" err="1"/>
              <a:t>피어와의</a:t>
            </a:r>
            <a:r>
              <a:rPr lang="ko-KR" altLang="en-US" sz="1600" dirty="0"/>
              <a:t> 연결을 해지하고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피어를</a:t>
            </a:r>
            <a:r>
              <a:rPr lang="ko-KR" altLang="en-US" sz="1600" dirty="0"/>
              <a:t> 추가시키도록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1371600" lvl="2" indent="-457200" fontAlgn="base">
              <a:buFont typeface="+mj-lt"/>
              <a:buAutoNum type="alphaLcPeriod"/>
            </a:pPr>
            <a:endParaRPr lang="en-US" altLang="ko-KR" sz="1600" dirty="0"/>
          </a:p>
          <a:p>
            <a:pPr marL="1371600" lvl="2" indent="-457200" fontAlgn="base">
              <a:buFont typeface="+mj-lt"/>
              <a:buAutoNum type="alphaLcPeriod"/>
            </a:pPr>
            <a:endParaRPr lang="ko-KR" altLang="en-US" sz="1600" dirty="0"/>
          </a:p>
          <a:p>
            <a:pPr marL="914400" lvl="1" indent="-457200" fontAlgn="base">
              <a:buFont typeface="+mj-ea"/>
              <a:buAutoNum type="circleNumDbPlain"/>
            </a:pPr>
            <a:endParaRPr lang="ko-KR" altLang="en-US" sz="16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413C5903-B55B-4B6C-B9AC-1FB0DFEB76DC}"/>
              </a:ext>
            </a:extLst>
          </p:cNvPr>
          <p:cNvSpPr/>
          <p:nvPr/>
        </p:nvSpPr>
        <p:spPr>
          <a:xfrm>
            <a:off x="5586724" y="5712508"/>
            <a:ext cx="4724400" cy="691722"/>
          </a:xfrm>
          <a:prstGeom prst="wedgeEllipseCallout">
            <a:avLst>
              <a:gd name="adj1" fmla="val -35349"/>
              <a:gd name="adj2" fmla="val -6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Flow chart</a:t>
            </a:r>
            <a:r>
              <a:rPr lang="ko-KR" altLang="en-US" dirty="0"/>
              <a:t>로 작성해 주세요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6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Tree Recovery Procedures (5/5)</a:t>
            </a:r>
            <a:endParaRPr lang="ko-KR" altLang="en-US" dirty="0"/>
          </a:p>
        </p:txBody>
      </p:sp>
      <p:pic>
        <p:nvPicPr>
          <p:cNvPr id="48130" name="Picture 2" descr="https://lh6.googleusercontent.com/H1ACRx9n5LIh58PDNkYNiZiHmtKUJJ6s8dKJMgAnVa0KsvQU1bhd4CNnKICpG9nZwL6cAbzc0JHX0JDNEKnnRPfJ-D_iu5gELKHPaaVfWSAYXjqWbk8lVZE54P7ZYwSB-npVVtl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" y="681038"/>
            <a:ext cx="5398211" cy="526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https://lh4.googleusercontent.com/H_3yKHPaR8hPaP2fXbICrMib265zdpUVbIRhrceJE4f4m_BSieS5G2MaOYq1LDN-FodVWZuQtNMSgLex5uM_7e1JKnWXC2qvh4q6y8yIZav4y6MWC3UjsZjLsk3r7B0MD2YDCSY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681038"/>
            <a:ext cx="5451861" cy="526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4031112" y="972345"/>
            <a:ext cx="1838325" cy="371475"/>
          </a:xfrm>
          <a:prstGeom prst="wedgeRectCallout">
            <a:avLst>
              <a:gd name="adj1" fmla="val -45983"/>
              <a:gd name="adj2" fmla="val -10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Before leaving</a:t>
            </a:r>
            <a:endParaRPr lang="ko-KR" altLang="en-US" dirty="0"/>
          </a:p>
        </p:txBody>
      </p:sp>
      <p:sp>
        <p:nvSpPr>
          <p:cNvPr id="8" name="사각형 설명선 7"/>
          <p:cNvSpPr/>
          <p:nvPr/>
        </p:nvSpPr>
        <p:spPr>
          <a:xfrm>
            <a:off x="10032421" y="981870"/>
            <a:ext cx="1838325" cy="371475"/>
          </a:xfrm>
          <a:prstGeom prst="wedgeRectCallout">
            <a:avLst>
              <a:gd name="adj1" fmla="val -45983"/>
              <a:gd name="adj2" fmla="val -10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 leaving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62350" y="2220913"/>
            <a:ext cx="828675" cy="77152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1888" y="6027957"/>
            <a:ext cx="10925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/>
              <a:t>4</a:t>
            </a:r>
            <a:r>
              <a:rPr lang="ko-KR" altLang="en-US" sz="1400" dirty="0"/>
              <a:t>번 피어가 탈퇴하게 되면</a:t>
            </a:r>
            <a:r>
              <a:rPr lang="en-US" altLang="ko-KR" sz="1400" dirty="0"/>
              <a:t>, 4</a:t>
            </a:r>
            <a:r>
              <a:rPr lang="ko-KR" altLang="en-US" sz="1400" dirty="0"/>
              <a:t>번과 </a:t>
            </a:r>
            <a:r>
              <a:rPr lang="en-US" altLang="ko-KR" sz="1400" dirty="0"/>
              <a:t>primary connection</a:t>
            </a:r>
            <a:r>
              <a:rPr lang="ko-KR" altLang="en-US" sz="1400" dirty="0"/>
              <a:t>이던 </a:t>
            </a:r>
            <a:r>
              <a:rPr lang="en-US" altLang="ko-KR" sz="1400" dirty="0"/>
              <a:t>0</a:t>
            </a:r>
            <a:r>
              <a:rPr lang="ko-KR" altLang="en-US" sz="1400" dirty="0"/>
              <a:t>번</a:t>
            </a:r>
            <a:r>
              <a:rPr lang="en-US" altLang="ko-KR" sz="1400" dirty="0"/>
              <a:t>, 8</a:t>
            </a:r>
            <a:r>
              <a:rPr lang="ko-KR" altLang="en-US" sz="1400" dirty="0"/>
              <a:t>번 노드가 이벤트를 감지하게 된다</a:t>
            </a:r>
            <a:r>
              <a:rPr lang="en-US" altLang="ko-KR" sz="1400" dirty="0"/>
              <a:t>. 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: HEARTBEAT </a:t>
            </a:r>
            <a:r>
              <a:rPr lang="ko-KR" altLang="en-US" sz="1400" dirty="0"/>
              <a:t>타임아웃 또는 </a:t>
            </a:r>
            <a:r>
              <a:rPr lang="en-US" altLang="ko-KR" sz="1400" dirty="0"/>
              <a:t>RELEASE_PEER</a:t>
            </a:r>
            <a:r>
              <a:rPr lang="ko-KR" altLang="en-US" sz="1400" dirty="0"/>
              <a:t>에 따른 명시적 해제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/>
              <a:t>0</a:t>
            </a:r>
            <a:r>
              <a:rPr lang="ko-KR" altLang="en-US" sz="1400" dirty="0"/>
              <a:t>번 노드는 탈퇴한 노드의 </a:t>
            </a:r>
            <a:r>
              <a:rPr lang="en-US" altLang="ko-KR" sz="1400" dirty="0"/>
              <a:t>ticket-id</a:t>
            </a:r>
            <a:r>
              <a:rPr lang="ko-KR" altLang="en-US" sz="1400" dirty="0"/>
              <a:t>가 자신보다 낮기 때문에 별도의 동작을 수행하지 않는다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/>
              <a:t>8</a:t>
            </a:r>
            <a:r>
              <a:rPr lang="ko-KR" altLang="en-US" sz="1400" dirty="0"/>
              <a:t>번 노드는 자신보다 높은 </a:t>
            </a:r>
            <a:r>
              <a:rPr lang="en-US" altLang="ko-KR" sz="1400" dirty="0"/>
              <a:t>ticket-id</a:t>
            </a:r>
            <a:r>
              <a:rPr lang="ko-KR" altLang="en-US" sz="1400" dirty="0"/>
              <a:t>를 가진 피어가 나갔기 때문에 해당 </a:t>
            </a:r>
            <a:r>
              <a:rPr lang="ko-KR" altLang="en-US" sz="1400" dirty="0" err="1"/>
              <a:t>피어와의</a:t>
            </a:r>
            <a:r>
              <a:rPr lang="ko-KR" altLang="en-US" sz="1400" dirty="0"/>
              <a:t> </a:t>
            </a:r>
            <a:r>
              <a:rPr lang="en-US" altLang="ko-KR" sz="1400" dirty="0"/>
              <a:t>primary connection</a:t>
            </a:r>
            <a:r>
              <a:rPr lang="ko-KR" altLang="en-US" sz="1400" dirty="0"/>
              <a:t>을 복구하기 위해 </a:t>
            </a:r>
            <a:r>
              <a:rPr lang="en-US" altLang="ko-KR" sz="1400" dirty="0"/>
              <a:t>0</a:t>
            </a:r>
            <a:r>
              <a:rPr lang="ko-KR" altLang="en-US" sz="1400" dirty="0"/>
              <a:t>번에게 </a:t>
            </a:r>
            <a:r>
              <a:rPr lang="en-US" altLang="ko-KR" sz="1400" dirty="0"/>
              <a:t>SET_PRIMARY </a:t>
            </a:r>
            <a:r>
              <a:rPr lang="ko-KR" altLang="en-US" sz="1400" dirty="0"/>
              <a:t>메시지를 보내어 기존 </a:t>
            </a:r>
            <a:r>
              <a:rPr lang="en-US" altLang="ko-KR" sz="1400" dirty="0"/>
              <a:t>candidate connection</a:t>
            </a:r>
            <a:r>
              <a:rPr lang="ko-KR" altLang="en-US" sz="1400" dirty="0"/>
              <a:t>을 </a:t>
            </a:r>
            <a:r>
              <a:rPr lang="en-US" altLang="ko-KR" sz="1400" dirty="0"/>
              <a:t>primary</a:t>
            </a:r>
            <a:r>
              <a:rPr lang="ko-KR" altLang="en-US" sz="1400" dirty="0"/>
              <a:t>로 전환한다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10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OVERLAY_STATUS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433453"/>
              </p:ext>
            </p:extLst>
          </p:nvPr>
        </p:nvGraphicFramePr>
        <p:xfrm>
          <a:off x="1162050" y="972928"/>
          <a:ext cx="9353549" cy="2517912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56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num_peers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expires(</a:t>
                      </a:r>
                      <a:r>
                        <a:rPr lang="ko-KR" altLang="en-US" sz="14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4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4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peer_info_list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list[PEER_INFO]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PEER_INFO list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active, terminated, ...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544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2.4 </a:t>
            </a:r>
            <a:r>
              <a:rPr lang="ko-KR" altLang="en-US" sz="2400" dirty="0"/>
              <a:t>복구 예시</a:t>
            </a:r>
            <a:r>
              <a:rPr lang="en-US" altLang="ko-KR" sz="2400" dirty="0"/>
              <a:t>1 : 3</a:t>
            </a:r>
            <a:r>
              <a:rPr lang="ko-KR" altLang="en-US" sz="2400" dirty="0"/>
              <a:t>번이 나갔을 때의 복구 동작</a:t>
            </a: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4"/>
          </p:cNvCxnSpPr>
          <p:nvPr/>
        </p:nvCxnSpPr>
        <p:spPr>
          <a:xfrm flipH="1" flipV="1">
            <a:off x="2874102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3782057-6470-4BAF-A5E7-68FAF0D26508}"/>
              </a:ext>
            </a:extLst>
          </p:cNvPr>
          <p:cNvCxnSpPr>
            <a:cxnSpLocks/>
            <a:stCxn id="203" idx="1"/>
            <a:endCxn id="193" idx="4"/>
          </p:cNvCxnSpPr>
          <p:nvPr/>
        </p:nvCxnSpPr>
        <p:spPr>
          <a:xfrm flipH="1" flipV="1">
            <a:off x="9848337" y="3258873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0FE26574-0972-489A-9CE9-CF184F2AF0B0}"/>
              </a:ext>
            </a:extLst>
          </p:cNvPr>
          <p:cNvSpPr/>
          <p:nvPr/>
        </p:nvSpPr>
        <p:spPr>
          <a:xfrm>
            <a:off x="7802185" y="14989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8F4ED5D-A833-480C-AE0B-F3309F19992B}"/>
              </a:ext>
            </a:extLst>
          </p:cNvPr>
          <p:cNvSpPr/>
          <p:nvPr/>
        </p:nvSpPr>
        <p:spPr>
          <a:xfrm>
            <a:off x="8624243" y="217322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F968D52A-D081-494B-90D7-456D7B2139C9}"/>
              </a:ext>
            </a:extLst>
          </p:cNvPr>
          <p:cNvSpPr/>
          <p:nvPr/>
        </p:nvSpPr>
        <p:spPr>
          <a:xfrm>
            <a:off x="7543967" y="318144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E8CD762-01A7-44A3-8428-DC72D3A106CF}"/>
              </a:ext>
            </a:extLst>
          </p:cNvPr>
          <p:cNvSpPr/>
          <p:nvPr/>
        </p:nvSpPr>
        <p:spPr>
          <a:xfrm>
            <a:off x="9620821" y="283362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5F995F2-C23A-4C3A-BE20-3D4859B7F1A4}"/>
              </a:ext>
            </a:extLst>
          </p:cNvPr>
          <p:cNvSpPr/>
          <p:nvPr/>
        </p:nvSpPr>
        <p:spPr>
          <a:xfrm>
            <a:off x="9901937" y="1839349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4BC062E-232A-40AE-93F2-C86C9581E84F}"/>
              </a:ext>
            </a:extLst>
          </p:cNvPr>
          <p:cNvSpPr/>
          <p:nvPr/>
        </p:nvSpPr>
        <p:spPr>
          <a:xfrm>
            <a:off x="8763571" y="119516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EBBDF5F-E20C-4FAA-9514-19134148EC29}"/>
              </a:ext>
            </a:extLst>
          </p:cNvPr>
          <p:cNvSpPr/>
          <p:nvPr/>
        </p:nvSpPr>
        <p:spPr>
          <a:xfrm>
            <a:off x="6628229" y="10686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7E6D51D-67EA-431C-A005-D56FB0B9A295}"/>
              </a:ext>
            </a:extLst>
          </p:cNvPr>
          <p:cNvSpPr/>
          <p:nvPr/>
        </p:nvSpPr>
        <p:spPr>
          <a:xfrm>
            <a:off x="6488841" y="1963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77A79719-4B54-4F47-997B-4992EB92DA44}"/>
              </a:ext>
            </a:extLst>
          </p:cNvPr>
          <p:cNvSpPr/>
          <p:nvPr/>
        </p:nvSpPr>
        <p:spPr>
          <a:xfrm>
            <a:off x="6628229" y="284736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D905914-6DE0-4439-B6C5-D625A6BB0DCD}"/>
              </a:ext>
            </a:extLst>
          </p:cNvPr>
          <p:cNvSpPr/>
          <p:nvPr/>
        </p:nvSpPr>
        <p:spPr>
          <a:xfrm>
            <a:off x="7129081" y="385221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4A02CF4-469F-418A-9F32-B89734B05767}"/>
              </a:ext>
            </a:extLst>
          </p:cNvPr>
          <p:cNvSpPr/>
          <p:nvPr/>
        </p:nvSpPr>
        <p:spPr>
          <a:xfrm>
            <a:off x="8096285" y="443887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1CB40BA-0AF8-455A-B992-969F4CC10151}"/>
              </a:ext>
            </a:extLst>
          </p:cNvPr>
          <p:cNvSpPr/>
          <p:nvPr/>
        </p:nvSpPr>
        <p:spPr>
          <a:xfrm>
            <a:off x="8763571" y="458922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D9FE06F4-AA04-4D3D-A1BF-85BED154EC71}"/>
              </a:ext>
            </a:extLst>
          </p:cNvPr>
          <p:cNvSpPr/>
          <p:nvPr/>
        </p:nvSpPr>
        <p:spPr>
          <a:xfrm>
            <a:off x="10017928" y="412389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77F88CCE-E8C0-481E-9542-B2B73EEC23D0}"/>
              </a:ext>
            </a:extLst>
          </p:cNvPr>
          <p:cNvSpPr/>
          <p:nvPr/>
        </p:nvSpPr>
        <p:spPr>
          <a:xfrm>
            <a:off x="10561587" y="307566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95CA666-09E8-4105-9F53-6EF521F91EA1}"/>
              </a:ext>
            </a:extLst>
          </p:cNvPr>
          <p:cNvSpPr/>
          <p:nvPr/>
        </p:nvSpPr>
        <p:spPr>
          <a:xfrm>
            <a:off x="9311907" y="368004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8596592B-163B-4EEC-9F75-9143AD85EA03}"/>
              </a:ext>
            </a:extLst>
          </p:cNvPr>
          <p:cNvCxnSpPr>
            <a:cxnSpLocks/>
            <a:stCxn id="189" idx="2"/>
            <a:endCxn id="197" idx="5"/>
          </p:cNvCxnSpPr>
          <p:nvPr/>
        </p:nvCxnSpPr>
        <p:spPr>
          <a:xfrm flipH="1" flipV="1">
            <a:off x="7016623" y="1431663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64D79099-9123-4D26-ADF6-BC2B66103B51}"/>
              </a:ext>
            </a:extLst>
          </p:cNvPr>
          <p:cNvSpPr/>
          <p:nvPr/>
        </p:nvSpPr>
        <p:spPr>
          <a:xfrm>
            <a:off x="10233313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E4B39842-DACE-40BA-81A0-66889C28A416}"/>
              </a:ext>
            </a:extLst>
          </p:cNvPr>
          <p:cNvSpPr/>
          <p:nvPr/>
        </p:nvSpPr>
        <p:spPr>
          <a:xfrm>
            <a:off x="11099355" y="164933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ABA0BB9C-E607-4DA8-9AA7-0B6487F8F47F}"/>
              </a:ext>
            </a:extLst>
          </p:cNvPr>
          <p:cNvSpPr/>
          <p:nvPr/>
        </p:nvSpPr>
        <p:spPr>
          <a:xfrm>
            <a:off x="11298559" y="3712979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091A566A-A0C9-4875-AA91-5E45B0765EBA}"/>
              </a:ext>
            </a:extLst>
          </p:cNvPr>
          <p:cNvSpPr/>
          <p:nvPr/>
        </p:nvSpPr>
        <p:spPr>
          <a:xfrm>
            <a:off x="10871839" y="459669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7463C7D-8036-46BB-A41F-7ABAF8D6440D}"/>
              </a:ext>
            </a:extLst>
          </p:cNvPr>
          <p:cNvSpPr/>
          <p:nvPr/>
        </p:nvSpPr>
        <p:spPr>
          <a:xfrm>
            <a:off x="9806432" y="520153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AE4F1DFE-C2AD-44EE-9D53-0E70298522DE}"/>
              </a:ext>
            </a:extLst>
          </p:cNvPr>
          <p:cNvSpPr/>
          <p:nvPr/>
        </p:nvSpPr>
        <p:spPr>
          <a:xfrm>
            <a:off x="8396727" y="53127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E3928D3-5C22-4C9D-BE60-C13070395F1E}"/>
              </a:ext>
            </a:extLst>
          </p:cNvPr>
          <p:cNvSpPr/>
          <p:nvPr/>
        </p:nvSpPr>
        <p:spPr>
          <a:xfrm>
            <a:off x="7171718" y="4948229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79E454E-ABD2-44C9-AC39-DBF464E65C44}"/>
              </a:ext>
            </a:extLst>
          </p:cNvPr>
          <p:cNvCxnSpPr>
            <a:cxnSpLocks/>
            <a:stCxn id="190" idx="2"/>
            <a:endCxn id="189" idx="5"/>
          </p:cNvCxnSpPr>
          <p:nvPr/>
        </p:nvCxnSpPr>
        <p:spPr>
          <a:xfrm flipH="1" flipV="1">
            <a:off x="8190579" y="1861958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BFF588B5-2CD0-4529-8178-2BFAB4E8768A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7785295" y="1924234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06860E37-C3E3-4397-8DE3-3226D400C9D8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8648187" y="2598468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1F796DC4-C86E-4A6F-9114-1B9401DE35F1}"/>
              </a:ext>
            </a:extLst>
          </p:cNvPr>
          <p:cNvCxnSpPr>
            <a:cxnSpLocks/>
            <a:stCxn id="193" idx="1"/>
            <a:endCxn id="190" idx="5"/>
          </p:cNvCxnSpPr>
          <p:nvPr/>
        </p:nvCxnSpPr>
        <p:spPr>
          <a:xfrm flipH="1" flipV="1">
            <a:off x="9012637" y="2536192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C5DBDDC1-5F01-4914-A041-171AAE3BE199}"/>
              </a:ext>
            </a:extLst>
          </p:cNvPr>
          <p:cNvCxnSpPr>
            <a:cxnSpLocks/>
            <a:stCxn id="205" idx="2"/>
          </p:cNvCxnSpPr>
          <p:nvPr/>
        </p:nvCxnSpPr>
        <p:spPr>
          <a:xfrm flipH="1" flipV="1">
            <a:off x="8809065" y="3617766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C9D8913-F675-4151-897A-593FCEC1F1B3}"/>
              </a:ext>
            </a:extLst>
          </p:cNvPr>
          <p:cNvCxnSpPr>
            <a:cxnSpLocks/>
            <a:stCxn id="204" idx="2"/>
            <a:endCxn id="193" idx="5"/>
          </p:cNvCxnSpPr>
          <p:nvPr/>
        </p:nvCxnSpPr>
        <p:spPr>
          <a:xfrm flipH="1" flipV="1">
            <a:off x="10009215" y="3196597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D38798F3-C9F2-46A9-AD90-8CC45F430CB5}"/>
              </a:ext>
            </a:extLst>
          </p:cNvPr>
          <p:cNvCxnSpPr>
            <a:cxnSpLocks/>
            <a:stCxn id="208" idx="2"/>
            <a:endCxn id="195" idx="6"/>
          </p:cNvCxnSpPr>
          <p:nvPr/>
        </p:nvCxnSpPr>
        <p:spPr>
          <a:xfrm flipH="1">
            <a:off x="10356969" y="1861958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5ED95BD9-B11A-48ED-B5E8-EE7071CBAB63}"/>
              </a:ext>
            </a:extLst>
          </p:cNvPr>
          <p:cNvCxnSpPr>
            <a:cxnSpLocks/>
            <a:stCxn id="196" idx="3"/>
            <a:endCxn id="189" idx="6"/>
          </p:cNvCxnSpPr>
          <p:nvPr/>
        </p:nvCxnSpPr>
        <p:spPr>
          <a:xfrm flipH="1">
            <a:off x="8257217" y="1558133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1FE968A-7FED-48ED-B3FF-BF1F5C318B11}"/>
              </a:ext>
            </a:extLst>
          </p:cNvPr>
          <p:cNvCxnSpPr>
            <a:cxnSpLocks/>
            <a:stCxn id="195" idx="1"/>
            <a:endCxn id="196" idx="5"/>
          </p:cNvCxnSpPr>
          <p:nvPr/>
        </p:nvCxnSpPr>
        <p:spPr>
          <a:xfrm flipH="1" flipV="1">
            <a:off x="9151965" y="1558133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0979952D-0EB1-4E38-B3E1-93A5BBEE5283}"/>
              </a:ext>
            </a:extLst>
          </p:cNvPr>
          <p:cNvCxnSpPr>
            <a:cxnSpLocks/>
            <a:stCxn id="207" idx="4"/>
            <a:endCxn id="195" idx="7"/>
          </p:cNvCxnSpPr>
          <p:nvPr/>
        </p:nvCxnSpPr>
        <p:spPr>
          <a:xfrm flipH="1">
            <a:off x="10290331" y="1437235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BF96D34-AFDE-48E5-9526-81582D186490}"/>
              </a:ext>
            </a:extLst>
          </p:cNvPr>
          <p:cNvCxnSpPr>
            <a:cxnSpLocks/>
            <a:stCxn id="209" idx="1"/>
            <a:endCxn id="204" idx="5"/>
          </p:cNvCxnSpPr>
          <p:nvPr/>
        </p:nvCxnSpPr>
        <p:spPr>
          <a:xfrm flipH="1" flipV="1">
            <a:off x="10949981" y="3438639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79B15E9-C582-4004-82C9-C175CB635991}"/>
              </a:ext>
            </a:extLst>
          </p:cNvPr>
          <p:cNvCxnSpPr>
            <a:cxnSpLocks/>
            <a:stCxn id="203" idx="0"/>
            <a:endCxn id="204" idx="4"/>
          </p:cNvCxnSpPr>
          <p:nvPr/>
        </p:nvCxnSpPr>
        <p:spPr>
          <a:xfrm flipV="1">
            <a:off x="10245444" y="3500915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C9627A0-6321-48F4-9316-DC55DBCA3350}"/>
              </a:ext>
            </a:extLst>
          </p:cNvPr>
          <p:cNvCxnSpPr>
            <a:cxnSpLocks/>
            <a:stCxn id="210" idx="0"/>
            <a:endCxn id="204" idx="4"/>
          </p:cNvCxnSpPr>
          <p:nvPr/>
        </p:nvCxnSpPr>
        <p:spPr>
          <a:xfrm flipH="1" flipV="1">
            <a:off x="10789103" y="3500915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54A52474-228F-44AC-882A-25179AEF380D}"/>
              </a:ext>
            </a:extLst>
          </p:cNvPr>
          <p:cNvCxnSpPr>
            <a:cxnSpLocks/>
            <a:stCxn id="202" idx="0"/>
          </p:cNvCxnSpPr>
          <p:nvPr/>
        </p:nvCxnSpPr>
        <p:spPr>
          <a:xfrm flipH="1" flipV="1">
            <a:off x="8648187" y="3680042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4E393CA7-564B-4478-895F-2C189ED1A579}"/>
              </a:ext>
            </a:extLst>
          </p:cNvPr>
          <p:cNvCxnSpPr>
            <a:cxnSpLocks/>
            <a:stCxn id="201" idx="0"/>
            <a:endCxn id="191" idx="4"/>
          </p:cNvCxnSpPr>
          <p:nvPr/>
        </p:nvCxnSpPr>
        <p:spPr>
          <a:xfrm flipH="1" flipV="1">
            <a:off x="7771483" y="3606687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2632FD4-1A80-4082-9D10-6240761B27CA}"/>
              </a:ext>
            </a:extLst>
          </p:cNvPr>
          <p:cNvCxnSpPr>
            <a:cxnSpLocks/>
            <a:stCxn id="200" idx="0"/>
            <a:endCxn id="191" idx="3"/>
          </p:cNvCxnSpPr>
          <p:nvPr/>
        </p:nvCxnSpPr>
        <p:spPr>
          <a:xfrm flipV="1">
            <a:off x="7356597" y="3544411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A323C2C4-82D4-40DD-8363-DB4CF54F88F2}"/>
              </a:ext>
            </a:extLst>
          </p:cNvPr>
          <p:cNvCxnSpPr>
            <a:cxnSpLocks/>
            <a:stCxn id="198" idx="6"/>
            <a:endCxn id="189" idx="3"/>
          </p:cNvCxnSpPr>
          <p:nvPr/>
        </p:nvCxnSpPr>
        <p:spPr>
          <a:xfrm flipV="1">
            <a:off x="6943873" y="1861958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1EDF89D2-9462-479C-884C-574FA9F61750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H="1" flipV="1">
            <a:off x="6716357" y="2388754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07D42634-ED75-4A90-8DFB-788A43BFFA8E}"/>
              </a:ext>
            </a:extLst>
          </p:cNvPr>
          <p:cNvCxnSpPr>
            <a:cxnSpLocks/>
            <a:stCxn id="213" idx="0"/>
            <a:endCxn id="200" idx="4"/>
          </p:cNvCxnSpPr>
          <p:nvPr/>
        </p:nvCxnSpPr>
        <p:spPr>
          <a:xfrm flipH="1" flipV="1">
            <a:off x="7356597" y="4277458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D1D815BE-9B30-4C33-A692-AE6D4C0118AF}"/>
              </a:ext>
            </a:extLst>
          </p:cNvPr>
          <p:cNvCxnSpPr>
            <a:cxnSpLocks/>
            <a:stCxn id="212" idx="1"/>
            <a:endCxn id="201" idx="4"/>
          </p:cNvCxnSpPr>
          <p:nvPr/>
        </p:nvCxnSpPr>
        <p:spPr>
          <a:xfrm flipH="1" flipV="1">
            <a:off x="8323801" y="4864121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90F9B358-26F3-4698-B333-8C3E8F6D1EE5}"/>
              </a:ext>
            </a:extLst>
          </p:cNvPr>
          <p:cNvCxnSpPr>
            <a:cxnSpLocks/>
            <a:stCxn id="211" idx="1"/>
            <a:endCxn id="202" idx="5"/>
          </p:cNvCxnSpPr>
          <p:nvPr/>
        </p:nvCxnSpPr>
        <p:spPr>
          <a:xfrm flipH="1" flipV="1">
            <a:off x="9151965" y="4952192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A9404CB-7444-4BD2-8257-9E7D78DFBD54}"/>
              </a:ext>
            </a:extLst>
          </p:cNvPr>
          <p:cNvCxnSpPr>
            <a:cxnSpLocks/>
            <a:stCxn id="196" idx="4"/>
            <a:endCxn id="190" idx="0"/>
          </p:cNvCxnSpPr>
          <p:nvPr/>
        </p:nvCxnSpPr>
        <p:spPr>
          <a:xfrm flipH="1">
            <a:off x="8851759" y="1620409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9464FF23-EC8B-4B3E-B0DD-EA2C06AE7444}"/>
              </a:ext>
            </a:extLst>
          </p:cNvPr>
          <p:cNvCxnSpPr>
            <a:cxnSpLocks/>
            <a:stCxn id="196" idx="4"/>
            <a:endCxn id="193" idx="0"/>
          </p:cNvCxnSpPr>
          <p:nvPr/>
        </p:nvCxnSpPr>
        <p:spPr>
          <a:xfrm>
            <a:off x="8991087" y="1620409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3AB94EFD-F70E-4E8B-B2E7-4393A74813F7}"/>
              </a:ext>
            </a:extLst>
          </p:cNvPr>
          <p:cNvCxnSpPr>
            <a:cxnSpLocks/>
            <a:endCxn id="189" idx="4"/>
          </p:cNvCxnSpPr>
          <p:nvPr/>
        </p:nvCxnSpPr>
        <p:spPr>
          <a:xfrm flipH="1" flipV="1">
            <a:off x="8029701" y="1924234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D2555160-CF32-4B86-A855-D4E3A2AA402F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8809065" y="3046250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F63B68CD-E769-4D83-8C1A-E8D0C49CE472}"/>
              </a:ext>
            </a:extLst>
          </p:cNvPr>
          <p:cNvCxnSpPr>
            <a:cxnSpLocks/>
            <a:stCxn id="191" idx="7"/>
            <a:endCxn id="196" idx="3"/>
          </p:cNvCxnSpPr>
          <p:nvPr/>
        </p:nvCxnSpPr>
        <p:spPr>
          <a:xfrm flipV="1">
            <a:off x="7932361" y="1558133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20BC14C9-9A16-4C6D-8C10-5A128D291897}"/>
              </a:ext>
            </a:extLst>
          </p:cNvPr>
          <p:cNvCxnSpPr>
            <a:cxnSpLocks/>
            <a:stCxn id="191" idx="6"/>
            <a:endCxn id="193" idx="2"/>
          </p:cNvCxnSpPr>
          <p:nvPr/>
        </p:nvCxnSpPr>
        <p:spPr>
          <a:xfrm flipV="1">
            <a:off x="7998999" y="3046250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8597B1C-DC1B-4EF1-8366-17EEF82DC0F6}"/>
              </a:ext>
            </a:extLst>
          </p:cNvPr>
          <p:cNvCxnSpPr>
            <a:cxnSpLocks/>
            <a:stCxn id="205" idx="7"/>
            <a:endCxn id="193" idx="4"/>
          </p:cNvCxnSpPr>
          <p:nvPr/>
        </p:nvCxnSpPr>
        <p:spPr>
          <a:xfrm flipV="1">
            <a:off x="9700301" y="325887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C548F2E-4202-46EE-85F4-038213A3EECC}"/>
              </a:ext>
            </a:extLst>
          </p:cNvPr>
          <p:cNvCxnSpPr>
            <a:cxnSpLocks/>
            <a:stCxn id="204" idx="1"/>
            <a:endCxn id="196" idx="4"/>
          </p:cNvCxnSpPr>
          <p:nvPr/>
        </p:nvCxnSpPr>
        <p:spPr>
          <a:xfrm flipH="1" flipV="1">
            <a:off x="8991087" y="1620409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10DE0BD4-BF5A-49AC-95E0-FFC084A3C4B5}"/>
              </a:ext>
            </a:extLst>
          </p:cNvPr>
          <p:cNvCxnSpPr>
            <a:cxnSpLocks/>
            <a:stCxn id="205" idx="6"/>
            <a:endCxn id="204" idx="3"/>
          </p:cNvCxnSpPr>
          <p:nvPr/>
        </p:nvCxnSpPr>
        <p:spPr>
          <a:xfrm flipV="1">
            <a:off x="9766939" y="3438639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8623C7C-F9B8-4035-A854-40FB94FFDFE3}"/>
              </a:ext>
            </a:extLst>
          </p:cNvPr>
          <p:cNvCxnSpPr>
            <a:cxnSpLocks/>
            <a:stCxn id="205" idx="0"/>
            <a:endCxn id="190" idx="5"/>
          </p:cNvCxnSpPr>
          <p:nvPr/>
        </p:nvCxnSpPr>
        <p:spPr>
          <a:xfrm flipH="1" flipV="1">
            <a:off x="9012637" y="2536192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37F90B63-0DD1-48D1-91A6-567AAA3C21AA}"/>
              </a:ext>
            </a:extLst>
          </p:cNvPr>
          <p:cNvCxnSpPr>
            <a:cxnSpLocks/>
            <a:stCxn id="202" idx="0"/>
            <a:endCxn id="205" idx="3"/>
          </p:cNvCxnSpPr>
          <p:nvPr/>
        </p:nvCxnSpPr>
        <p:spPr>
          <a:xfrm flipV="1">
            <a:off x="8991087" y="4043013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6F594A82-5728-4DAB-AE53-685DE6DBC548}"/>
              </a:ext>
            </a:extLst>
          </p:cNvPr>
          <p:cNvCxnSpPr>
            <a:cxnSpLocks/>
            <a:stCxn id="202" idx="1"/>
            <a:endCxn id="191" idx="4"/>
          </p:cNvCxnSpPr>
          <p:nvPr/>
        </p:nvCxnSpPr>
        <p:spPr>
          <a:xfrm flipH="1" flipV="1">
            <a:off x="7771483" y="3606687"/>
            <a:ext cx="1058726" cy="1044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02DAC3B-C986-47F5-B57E-B91D3AE5E703}"/>
              </a:ext>
            </a:extLst>
          </p:cNvPr>
          <p:cNvCxnSpPr>
            <a:cxnSpLocks/>
            <a:stCxn id="203" idx="2"/>
            <a:endCxn id="205" idx="5"/>
          </p:cNvCxnSpPr>
          <p:nvPr/>
        </p:nvCxnSpPr>
        <p:spPr>
          <a:xfrm flipH="1" flipV="1">
            <a:off x="9700301" y="4043013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BEC86A9B-49BA-4D37-A29F-B6F23E90771F}"/>
              </a:ext>
            </a:extLst>
          </p:cNvPr>
          <p:cNvCxnSpPr>
            <a:cxnSpLocks/>
            <a:stCxn id="209" idx="2"/>
            <a:endCxn id="203" idx="6"/>
          </p:cNvCxnSpPr>
          <p:nvPr/>
        </p:nvCxnSpPr>
        <p:spPr>
          <a:xfrm flipH="1">
            <a:off x="10472960" y="3925603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B8804063-87E9-4DA7-833F-FB2C3D3D4399}"/>
              </a:ext>
            </a:extLst>
          </p:cNvPr>
          <p:cNvCxnSpPr>
            <a:cxnSpLocks/>
            <a:stCxn id="209" idx="2"/>
            <a:endCxn id="193" idx="4"/>
          </p:cNvCxnSpPr>
          <p:nvPr/>
        </p:nvCxnSpPr>
        <p:spPr>
          <a:xfrm flipH="1" flipV="1">
            <a:off x="9848337" y="3258873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30FC69CA-C6A3-484B-B64A-89C9A427D705}"/>
              </a:ext>
            </a:extLst>
          </p:cNvPr>
          <p:cNvCxnSpPr>
            <a:cxnSpLocks/>
            <a:stCxn id="210" idx="7"/>
            <a:endCxn id="209" idx="4"/>
          </p:cNvCxnSpPr>
          <p:nvPr/>
        </p:nvCxnSpPr>
        <p:spPr>
          <a:xfrm flipV="1">
            <a:off x="11260233" y="4138226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E477FC5C-DBED-4B04-95CF-0936FF7E3038}"/>
              </a:ext>
            </a:extLst>
          </p:cNvPr>
          <p:cNvCxnSpPr>
            <a:cxnSpLocks/>
            <a:stCxn id="210" idx="1"/>
            <a:endCxn id="203" idx="5"/>
          </p:cNvCxnSpPr>
          <p:nvPr/>
        </p:nvCxnSpPr>
        <p:spPr>
          <a:xfrm flipH="1" flipV="1">
            <a:off x="10406322" y="4486862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900D1CB3-522B-4DE4-9338-1EF45A328944}"/>
              </a:ext>
            </a:extLst>
          </p:cNvPr>
          <p:cNvCxnSpPr>
            <a:cxnSpLocks/>
            <a:stCxn id="210" idx="0"/>
            <a:endCxn id="193" idx="4"/>
          </p:cNvCxnSpPr>
          <p:nvPr/>
        </p:nvCxnSpPr>
        <p:spPr>
          <a:xfrm flipH="1" flipV="1">
            <a:off x="9848337" y="3258873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9D272B7E-B856-44A3-AF6D-A22E39228D06}"/>
              </a:ext>
            </a:extLst>
          </p:cNvPr>
          <p:cNvCxnSpPr>
            <a:cxnSpLocks/>
            <a:stCxn id="197" idx="6"/>
            <a:endCxn id="196" idx="2"/>
          </p:cNvCxnSpPr>
          <p:nvPr/>
        </p:nvCxnSpPr>
        <p:spPr>
          <a:xfrm>
            <a:off x="7083261" y="1281316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9F167C8D-48D4-4819-AA79-60AFBA19079B}"/>
              </a:ext>
            </a:extLst>
          </p:cNvPr>
          <p:cNvCxnSpPr>
            <a:cxnSpLocks/>
            <a:stCxn id="197" idx="4"/>
            <a:endCxn id="191" idx="1"/>
          </p:cNvCxnSpPr>
          <p:nvPr/>
        </p:nvCxnSpPr>
        <p:spPr>
          <a:xfrm>
            <a:off x="6855745" y="1493939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EA7AD36A-7CC2-4519-8AB0-CBC13FC5EC30}"/>
              </a:ext>
            </a:extLst>
          </p:cNvPr>
          <p:cNvCxnSpPr>
            <a:cxnSpLocks/>
            <a:stCxn id="198" idx="7"/>
            <a:endCxn id="191" idx="1"/>
          </p:cNvCxnSpPr>
          <p:nvPr/>
        </p:nvCxnSpPr>
        <p:spPr>
          <a:xfrm>
            <a:off x="6877235" y="2025783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1AB151F6-AC0C-4859-A49B-7BDA82061987}"/>
              </a:ext>
            </a:extLst>
          </p:cNvPr>
          <p:cNvCxnSpPr>
            <a:cxnSpLocks/>
            <a:stCxn id="198" idx="0"/>
            <a:endCxn id="197" idx="4"/>
          </p:cNvCxnSpPr>
          <p:nvPr/>
        </p:nvCxnSpPr>
        <p:spPr>
          <a:xfrm flipV="1">
            <a:off x="6716357" y="1493939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242D4A54-44D0-4EF4-8F67-098C36A4600F}"/>
              </a:ext>
            </a:extLst>
          </p:cNvPr>
          <p:cNvCxnSpPr>
            <a:cxnSpLocks/>
            <a:stCxn id="199" idx="7"/>
            <a:endCxn id="189" idx="3"/>
          </p:cNvCxnSpPr>
          <p:nvPr/>
        </p:nvCxnSpPr>
        <p:spPr>
          <a:xfrm flipV="1">
            <a:off x="7016623" y="1861958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2BD450D5-CA25-4918-81D8-29C7513F7AAD}"/>
              </a:ext>
            </a:extLst>
          </p:cNvPr>
          <p:cNvCxnSpPr>
            <a:cxnSpLocks/>
            <a:stCxn id="199" idx="7"/>
            <a:endCxn id="197" idx="5"/>
          </p:cNvCxnSpPr>
          <p:nvPr/>
        </p:nvCxnSpPr>
        <p:spPr>
          <a:xfrm flipV="1">
            <a:off x="7016623" y="1431663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2B101F4F-950A-4CAD-AF4E-3FE7F9140E3B}"/>
              </a:ext>
            </a:extLst>
          </p:cNvPr>
          <p:cNvCxnSpPr>
            <a:cxnSpLocks/>
            <a:stCxn id="199" idx="7"/>
            <a:endCxn id="190" idx="2"/>
          </p:cNvCxnSpPr>
          <p:nvPr/>
        </p:nvCxnSpPr>
        <p:spPr>
          <a:xfrm flipV="1">
            <a:off x="7016623" y="2385845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CC71BC48-3B20-4CA0-8FC3-8E7F9B2F7A74}"/>
              </a:ext>
            </a:extLst>
          </p:cNvPr>
          <p:cNvCxnSpPr>
            <a:cxnSpLocks/>
            <a:stCxn id="200" idx="0"/>
            <a:endCxn id="189" idx="3"/>
          </p:cNvCxnSpPr>
          <p:nvPr/>
        </p:nvCxnSpPr>
        <p:spPr>
          <a:xfrm flipV="1">
            <a:off x="7356597" y="1861958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E46EDA7C-CC14-48FE-AFEE-9A9F063D4F28}"/>
              </a:ext>
            </a:extLst>
          </p:cNvPr>
          <p:cNvCxnSpPr>
            <a:cxnSpLocks/>
            <a:stCxn id="200" idx="5"/>
            <a:endCxn id="201" idx="2"/>
          </p:cNvCxnSpPr>
          <p:nvPr/>
        </p:nvCxnSpPr>
        <p:spPr>
          <a:xfrm>
            <a:off x="7517475" y="4215182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BD55E3DD-12E5-49DC-A571-A7AFD15963CE}"/>
              </a:ext>
            </a:extLst>
          </p:cNvPr>
          <p:cNvCxnSpPr>
            <a:cxnSpLocks/>
            <a:stCxn id="212" idx="2"/>
            <a:endCxn id="213" idx="5"/>
          </p:cNvCxnSpPr>
          <p:nvPr/>
        </p:nvCxnSpPr>
        <p:spPr>
          <a:xfrm flipH="1" flipV="1">
            <a:off x="7560112" y="5311200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2603D385-CA77-4651-A3A1-114F3FE9F4B7}"/>
              </a:ext>
            </a:extLst>
          </p:cNvPr>
          <p:cNvCxnSpPr>
            <a:cxnSpLocks/>
            <a:stCxn id="213" idx="7"/>
            <a:endCxn id="191" idx="4"/>
          </p:cNvCxnSpPr>
          <p:nvPr/>
        </p:nvCxnSpPr>
        <p:spPr>
          <a:xfrm flipV="1">
            <a:off x="7560112" y="3606687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EA5223EE-67E4-4E36-90C1-275A6E363656}"/>
              </a:ext>
            </a:extLst>
          </p:cNvPr>
          <p:cNvCxnSpPr>
            <a:cxnSpLocks/>
            <a:stCxn id="213" idx="6"/>
            <a:endCxn id="201" idx="3"/>
          </p:cNvCxnSpPr>
          <p:nvPr/>
        </p:nvCxnSpPr>
        <p:spPr>
          <a:xfrm flipV="1">
            <a:off x="7626750" y="4801845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AAA3E583-FC89-49DD-9B1C-18F4123AE4C3}"/>
              </a:ext>
            </a:extLst>
          </p:cNvPr>
          <p:cNvCxnSpPr>
            <a:cxnSpLocks/>
            <a:stCxn id="212" idx="1"/>
            <a:endCxn id="200" idx="5"/>
          </p:cNvCxnSpPr>
          <p:nvPr/>
        </p:nvCxnSpPr>
        <p:spPr>
          <a:xfrm flipH="1" flipV="1">
            <a:off x="7517475" y="4215182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E8F4A4AF-E5AC-411D-900D-09B069E97995}"/>
              </a:ext>
            </a:extLst>
          </p:cNvPr>
          <p:cNvCxnSpPr>
            <a:cxnSpLocks/>
            <a:stCxn id="211" idx="1"/>
          </p:cNvCxnSpPr>
          <p:nvPr/>
        </p:nvCxnSpPr>
        <p:spPr>
          <a:xfrm flipH="1" flipV="1">
            <a:off x="8809065" y="3617766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0247594C-A6B2-44A8-A5B4-AF9838AB861E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9539423" y="4105289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00C0421E-93F5-4725-BFA3-E8CBE5F762AB}"/>
              </a:ext>
            </a:extLst>
          </p:cNvPr>
          <p:cNvCxnSpPr>
            <a:cxnSpLocks/>
            <a:stCxn id="207" idx="2"/>
            <a:endCxn id="196" idx="6"/>
          </p:cNvCxnSpPr>
          <p:nvPr/>
        </p:nvCxnSpPr>
        <p:spPr>
          <a:xfrm flipH="1">
            <a:off x="9218603" y="1224612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A762281-130C-4EB9-9BFB-CD114C6EB3A6}"/>
              </a:ext>
            </a:extLst>
          </p:cNvPr>
          <p:cNvCxnSpPr>
            <a:cxnSpLocks/>
            <a:stCxn id="207" idx="3"/>
            <a:endCxn id="190" idx="7"/>
          </p:cNvCxnSpPr>
          <p:nvPr/>
        </p:nvCxnSpPr>
        <p:spPr>
          <a:xfrm flipH="1">
            <a:off x="9012637" y="1374959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1CF3D2EC-DE35-4A77-8D74-E7AA817F226F}"/>
              </a:ext>
            </a:extLst>
          </p:cNvPr>
          <p:cNvCxnSpPr>
            <a:cxnSpLocks/>
            <a:stCxn id="195" idx="2"/>
            <a:endCxn id="190" idx="6"/>
          </p:cNvCxnSpPr>
          <p:nvPr/>
        </p:nvCxnSpPr>
        <p:spPr>
          <a:xfrm flipH="1">
            <a:off x="9079275" y="2051973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DB0F1A0D-6293-42BA-94F7-679C51FBCAFD}"/>
              </a:ext>
            </a:extLst>
          </p:cNvPr>
          <p:cNvCxnSpPr>
            <a:cxnSpLocks/>
            <a:stCxn id="195" idx="2"/>
            <a:endCxn id="189" idx="6"/>
          </p:cNvCxnSpPr>
          <p:nvPr/>
        </p:nvCxnSpPr>
        <p:spPr>
          <a:xfrm flipH="1" flipV="1">
            <a:off x="8257217" y="1711611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D724E106-E96D-42FF-9B29-0355A1B53872}"/>
              </a:ext>
            </a:extLst>
          </p:cNvPr>
          <p:cNvCxnSpPr>
            <a:cxnSpLocks/>
            <a:stCxn id="208" idx="2"/>
            <a:endCxn id="196" idx="5"/>
          </p:cNvCxnSpPr>
          <p:nvPr/>
        </p:nvCxnSpPr>
        <p:spPr>
          <a:xfrm flipH="1" flipV="1">
            <a:off x="9151965" y="1558133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09DBDF65-862C-443B-AC98-60F6B2E23E34}"/>
              </a:ext>
            </a:extLst>
          </p:cNvPr>
          <p:cNvCxnSpPr>
            <a:cxnSpLocks/>
            <a:stCxn id="208" idx="1"/>
            <a:endCxn id="207" idx="5"/>
          </p:cNvCxnSpPr>
          <p:nvPr/>
        </p:nvCxnSpPr>
        <p:spPr>
          <a:xfrm flipH="1" flipV="1">
            <a:off x="10621707" y="1374959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1" name="곱하기 기호 320">
            <a:extLst>
              <a:ext uri="{FF2B5EF4-FFF2-40B4-BE49-F238E27FC236}">
                <a16:creationId xmlns:a16="http://schemas.microsoft.com/office/drawing/2014/main" id="{E7BE6EDC-C90F-4CB5-9509-873804B470E2}"/>
              </a:ext>
            </a:extLst>
          </p:cNvPr>
          <p:cNvSpPr/>
          <p:nvPr/>
        </p:nvSpPr>
        <p:spPr>
          <a:xfrm>
            <a:off x="8640240" y="2755384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8E4E6093-C479-4103-A603-4184B7B85982}"/>
              </a:ext>
            </a:extLst>
          </p:cNvPr>
          <p:cNvSpPr/>
          <p:nvPr/>
        </p:nvSpPr>
        <p:spPr>
          <a:xfrm>
            <a:off x="8657373" y="39522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D3EFFBA5-2BD4-435F-8AEE-1F7A1072819B}"/>
              </a:ext>
            </a:extLst>
          </p:cNvPr>
          <p:cNvSpPr/>
          <p:nvPr/>
        </p:nvSpPr>
        <p:spPr>
          <a:xfrm>
            <a:off x="9042761" y="3644207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C15F537B-12AA-4644-A710-50A2144DD54D}"/>
              </a:ext>
            </a:extLst>
          </p:cNvPr>
          <p:cNvSpPr/>
          <p:nvPr/>
        </p:nvSpPr>
        <p:spPr>
          <a:xfrm>
            <a:off x="8229409" y="109191"/>
            <a:ext cx="3444146" cy="418865"/>
          </a:xfrm>
          <a:prstGeom prst="wedgeRectCallout">
            <a:avLst>
              <a:gd name="adj1" fmla="val -35557"/>
              <a:gd name="adj2" fmla="val 582775"/>
            </a:avLst>
          </a:prstGeom>
          <a:solidFill>
            <a:srgbClr val="000000">
              <a:alpha val="23137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0070C0"/>
                </a:solidFill>
              </a:rPr>
              <a:t>연결유실 탐지하였으나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자신보다 낮은 </a:t>
            </a:r>
            <a:r>
              <a:rPr lang="en-US" altLang="ko-KR" sz="1100" dirty="0" err="1">
                <a:solidFill>
                  <a:srgbClr val="0070C0"/>
                </a:solidFill>
              </a:rPr>
              <a:t>tucket</a:t>
            </a:r>
            <a:r>
              <a:rPr lang="en-US" altLang="ko-KR" sz="1100" dirty="0">
                <a:solidFill>
                  <a:srgbClr val="0070C0"/>
                </a:solidFill>
              </a:rPr>
              <a:t>-id</a:t>
            </a:r>
            <a:r>
              <a:rPr lang="ko-KR" altLang="en-US" sz="1100" dirty="0">
                <a:solidFill>
                  <a:srgbClr val="0070C0"/>
                </a:solidFill>
              </a:rPr>
              <a:t>를 가진 </a:t>
            </a:r>
            <a:r>
              <a:rPr lang="ko-KR" altLang="en-US" sz="1100" dirty="0" err="1">
                <a:solidFill>
                  <a:srgbClr val="0070C0"/>
                </a:solidFill>
              </a:rPr>
              <a:t>피어이므로</a:t>
            </a:r>
            <a:r>
              <a:rPr lang="ko-KR" altLang="en-US" sz="1100" dirty="0">
                <a:solidFill>
                  <a:srgbClr val="0070C0"/>
                </a:solidFill>
              </a:rPr>
              <a:t> 무시</a:t>
            </a:r>
          </a:p>
        </p:txBody>
      </p:sp>
      <p:sp>
        <p:nvSpPr>
          <p:cNvPr id="327" name="말풍선: 사각형 326">
            <a:extLst>
              <a:ext uri="{FF2B5EF4-FFF2-40B4-BE49-F238E27FC236}">
                <a16:creationId xmlns:a16="http://schemas.microsoft.com/office/drawing/2014/main" id="{90701811-2318-44A9-B823-A14505BA0106}"/>
              </a:ext>
            </a:extLst>
          </p:cNvPr>
          <p:cNvSpPr/>
          <p:nvPr/>
        </p:nvSpPr>
        <p:spPr>
          <a:xfrm>
            <a:off x="4746433" y="6080462"/>
            <a:ext cx="3444146" cy="418865"/>
          </a:xfrm>
          <a:prstGeom prst="wedgeRectCallout">
            <a:avLst>
              <a:gd name="adj1" fmla="val 68655"/>
              <a:gd name="adj2" fmla="val -314924"/>
            </a:avLst>
          </a:prstGeom>
          <a:solidFill>
            <a:srgbClr val="000000">
              <a:alpha val="23137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0070C0"/>
                </a:solidFill>
              </a:rPr>
              <a:t>자신보다 높은 </a:t>
            </a:r>
            <a:r>
              <a:rPr lang="ko-KR" altLang="en-US" sz="1100" dirty="0" err="1">
                <a:solidFill>
                  <a:srgbClr val="0070C0"/>
                </a:solidFill>
              </a:rPr>
              <a:t>피어가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유실된것을</a:t>
            </a:r>
            <a:r>
              <a:rPr lang="ko-KR" altLang="en-US" sz="1100" dirty="0">
                <a:solidFill>
                  <a:srgbClr val="0070C0"/>
                </a:solidFill>
              </a:rPr>
              <a:t> 파악하고 </a:t>
            </a:r>
            <a:r>
              <a:rPr lang="en-US" altLang="ko-KR" sz="1100" dirty="0">
                <a:solidFill>
                  <a:srgbClr val="0070C0"/>
                </a:solidFill>
              </a:rPr>
              <a:t>outgoing candidate </a:t>
            </a:r>
            <a:r>
              <a:rPr lang="ko-KR" altLang="en-US" sz="1100" dirty="0">
                <a:solidFill>
                  <a:srgbClr val="0070C0"/>
                </a:solidFill>
              </a:rPr>
              <a:t>중 하나를 </a:t>
            </a:r>
            <a:r>
              <a:rPr lang="en-US" altLang="ko-KR" sz="1100" dirty="0">
                <a:solidFill>
                  <a:srgbClr val="0070C0"/>
                </a:solidFill>
              </a:rPr>
              <a:t>primary</a:t>
            </a:r>
            <a:r>
              <a:rPr lang="ko-KR" altLang="en-US" sz="1100" dirty="0">
                <a:solidFill>
                  <a:srgbClr val="0070C0"/>
                </a:solidFill>
              </a:rPr>
              <a:t>로 설정</a:t>
            </a:r>
          </a:p>
        </p:txBody>
      </p:sp>
      <p:sp>
        <p:nvSpPr>
          <p:cNvPr id="328" name="말풍선: 사각형 327">
            <a:extLst>
              <a:ext uri="{FF2B5EF4-FFF2-40B4-BE49-F238E27FC236}">
                <a16:creationId xmlns:a16="http://schemas.microsoft.com/office/drawing/2014/main" id="{92FC68D2-D528-4160-83E9-B6F1E301C405}"/>
              </a:ext>
            </a:extLst>
          </p:cNvPr>
          <p:cNvSpPr/>
          <p:nvPr/>
        </p:nvSpPr>
        <p:spPr>
          <a:xfrm>
            <a:off x="8487309" y="5893470"/>
            <a:ext cx="3444146" cy="418865"/>
          </a:xfrm>
          <a:prstGeom prst="wedgeRectCallout">
            <a:avLst>
              <a:gd name="adj1" fmla="val -19181"/>
              <a:gd name="adj2" fmla="val -480183"/>
            </a:avLst>
          </a:prstGeom>
          <a:solidFill>
            <a:srgbClr val="000000">
              <a:alpha val="23137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0070C0"/>
                </a:solidFill>
              </a:rPr>
              <a:t>자신보다 높은 </a:t>
            </a:r>
            <a:r>
              <a:rPr lang="ko-KR" altLang="en-US" sz="1100" dirty="0" err="1">
                <a:solidFill>
                  <a:srgbClr val="0070C0"/>
                </a:solidFill>
              </a:rPr>
              <a:t>피어가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유실된것을</a:t>
            </a:r>
            <a:r>
              <a:rPr lang="ko-KR" altLang="en-US" sz="1100" dirty="0">
                <a:solidFill>
                  <a:srgbClr val="0070C0"/>
                </a:solidFill>
              </a:rPr>
              <a:t> 파악하고 </a:t>
            </a:r>
            <a:r>
              <a:rPr lang="en-US" altLang="ko-KR" sz="1100" dirty="0">
                <a:solidFill>
                  <a:srgbClr val="0070C0"/>
                </a:solidFill>
              </a:rPr>
              <a:t>outgoing candidate </a:t>
            </a:r>
            <a:r>
              <a:rPr lang="ko-KR" altLang="en-US" sz="1100" dirty="0">
                <a:solidFill>
                  <a:srgbClr val="0070C0"/>
                </a:solidFill>
              </a:rPr>
              <a:t>중 하나를 </a:t>
            </a:r>
            <a:r>
              <a:rPr lang="en-US" altLang="ko-KR" sz="1100" dirty="0">
                <a:solidFill>
                  <a:srgbClr val="0070C0"/>
                </a:solidFill>
              </a:rPr>
              <a:t>primary</a:t>
            </a:r>
            <a:r>
              <a:rPr lang="ko-KR" altLang="en-US" sz="1100" dirty="0">
                <a:solidFill>
                  <a:srgbClr val="0070C0"/>
                </a:solidFill>
              </a:rPr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27743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2.4 </a:t>
            </a:r>
            <a:r>
              <a:rPr lang="ko-KR" altLang="en-US" sz="2800" dirty="0" err="1"/>
              <a:t>복구예시</a:t>
            </a:r>
            <a:r>
              <a:rPr lang="en-US" altLang="ko-KR" sz="2800" dirty="0"/>
              <a:t>2 : 1</a:t>
            </a:r>
            <a:r>
              <a:rPr lang="ko-KR" altLang="en-US" sz="2800" dirty="0"/>
              <a:t>번이 나갔을 때의 복구 동작</a:t>
            </a: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4"/>
          </p:cNvCxnSpPr>
          <p:nvPr/>
        </p:nvCxnSpPr>
        <p:spPr>
          <a:xfrm flipH="1" flipV="1">
            <a:off x="2874102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9D27A57-AAEF-4404-BAD3-A5B11FD3005E}"/>
              </a:ext>
            </a:extLst>
          </p:cNvPr>
          <p:cNvCxnSpPr>
            <a:cxnSpLocks/>
            <a:stCxn id="108" idx="1"/>
            <a:endCxn id="97" idx="4"/>
          </p:cNvCxnSpPr>
          <p:nvPr/>
        </p:nvCxnSpPr>
        <p:spPr>
          <a:xfrm flipH="1" flipV="1">
            <a:off x="9753593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29853833-FF9B-4CAD-AEEA-3060211F4B1E}"/>
              </a:ext>
            </a:extLst>
          </p:cNvPr>
          <p:cNvSpPr/>
          <p:nvPr/>
        </p:nvSpPr>
        <p:spPr>
          <a:xfrm>
            <a:off x="7707441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CA618ED-54A8-4BCE-B782-5629B2050BFF}"/>
              </a:ext>
            </a:extLst>
          </p:cNvPr>
          <p:cNvSpPr/>
          <p:nvPr/>
        </p:nvSpPr>
        <p:spPr>
          <a:xfrm>
            <a:off x="7449223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635DB84-F901-4DBA-8B82-EABEFBC9BD1E}"/>
              </a:ext>
            </a:extLst>
          </p:cNvPr>
          <p:cNvSpPr/>
          <p:nvPr/>
        </p:nvSpPr>
        <p:spPr>
          <a:xfrm>
            <a:off x="8325927" y="319809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764EFC4-B74D-4BF7-B31C-08E3255B41BB}"/>
              </a:ext>
            </a:extLst>
          </p:cNvPr>
          <p:cNvSpPr/>
          <p:nvPr/>
        </p:nvSpPr>
        <p:spPr>
          <a:xfrm>
            <a:off x="9526077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D8BCE33-2923-48C1-8E14-E29E4AE0C087}"/>
              </a:ext>
            </a:extLst>
          </p:cNvPr>
          <p:cNvSpPr/>
          <p:nvPr/>
        </p:nvSpPr>
        <p:spPr>
          <a:xfrm>
            <a:off x="9807193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FFD0739-6E4F-42A1-94AE-48E38D58DC75}"/>
              </a:ext>
            </a:extLst>
          </p:cNvPr>
          <p:cNvSpPr/>
          <p:nvPr/>
        </p:nvSpPr>
        <p:spPr>
          <a:xfrm>
            <a:off x="8668827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D741281-99AF-40AC-9F48-9CE31220D609}"/>
              </a:ext>
            </a:extLst>
          </p:cNvPr>
          <p:cNvSpPr/>
          <p:nvPr/>
        </p:nvSpPr>
        <p:spPr>
          <a:xfrm>
            <a:off x="6533485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DDBB1E7-B3F5-4F9D-8D71-6610F92DC6E4}"/>
              </a:ext>
            </a:extLst>
          </p:cNvPr>
          <p:cNvSpPr/>
          <p:nvPr/>
        </p:nvSpPr>
        <p:spPr>
          <a:xfrm>
            <a:off x="6394097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36F4693-5204-47D5-A3A6-FE3260943166}"/>
              </a:ext>
            </a:extLst>
          </p:cNvPr>
          <p:cNvSpPr/>
          <p:nvPr/>
        </p:nvSpPr>
        <p:spPr>
          <a:xfrm>
            <a:off x="6533485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4F03F2F-8ED1-4479-A345-BF2CB62DF920}"/>
              </a:ext>
            </a:extLst>
          </p:cNvPr>
          <p:cNvSpPr/>
          <p:nvPr/>
        </p:nvSpPr>
        <p:spPr>
          <a:xfrm>
            <a:off x="7034337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9536D2A-0C4D-43A2-AF8B-C5CA5FF951E5}"/>
              </a:ext>
            </a:extLst>
          </p:cNvPr>
          <p:cNvSpPr/>
          <p:nvPr/>
        </p:nvSpPr>
        <p:spPr>
          <a:xfrm>
            <a:off x="8001541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C9A545A-59E1-41B4-98D4-B3290B77B8F5}"/>
              </a:ext>
            </a:extLst>
          </p:cNvPr>
          <p:cNvSpPr/>
          <p:nvPr/>
        </p:nvSpPr>
        <p:spPr>
          <a:xfrm>
            <a:off x="8668827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3831477-4287-481C-8C9C-B37A6F58CF63}"/>
              </a:ext>
            </a:extLst>
          </p:cNvPr>
          <p:cNvSpPr/>
          <p:nvPr/>
        </p:nvSpPr>
        <p:spPr>
          <a:xfrm>
            <a:off x="9923184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0534683-5296-46FF-92BD-3F07366F533E}"/>
              </a:ext>
            </a:extLst>
          </p:cNvPr>
          <p:cNvSpPr/>
          <p:nvPr/>
        </p:nvSpPr>
        <p:spPr>
          <a:xfrm>
            <a:off x="10466843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D839109-FE6D-4804-AD1E-3346A24A878B}"/>
              </a:ext>
            </a:extLst>
          </p:cNvPr>
          <p:cNvSpPr/>
          <p:nvPr/>
        </p:nvSpPr>
        <p:spPr>
          <a:xfrm>
            <a:off x="9217163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EFCD1B9-8A6B-41A7-A8FC-FAEEFC3EED33}"/>
              </a:ext>
            </a:extLst>
          </p:cNvPr>
          <p:cNvCxnSpPr>
            <a:cxnSpLocks/>
            <a:stCxn id="92" idx="2"/>
            <a:endCxn id="100" idx="5"/>
          </p:cNvCxnSpPr>
          <p:nvPr/>
        </p:nvCxnSpPr>
        <p:spPr>
          <a:xfrm flipH="1" flipV="1">
            <a:off x="6921879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04A0A5E1-00DE-4497-B311-151F3A9F9318}"/>
              </a:ext>
            </a:extLst>
          </p:cNvPr>
          <p:cNvSpPr/>
          <p:nvPr/>
        </p:nvSpPr>
        <p:spPr>
          <a:xfrm>
            <a:off x="10138569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D68562A-E917-4D1C-8C37-F6623E6DFEB4}"/>
              </a:ext>
            </a:extLst>
          </p:cNvPr>
          <p:cNvSpPr/>
          <p:nvPr/>
        </p:nvSpPr>
        <p:spPr>
          <a:xfrm>
            <a:off x="11004611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6B78C26-8932-4DE5-8C70-44DDD50AC448}"/>
              </a:ext>
            </a:extLst>
          </p:cNvPr>
          <p:cNvSpPr/>
          <p:nvPr/>
        </p:nvSpPr>
        <p:spPr>
          <a:xfrm>
            <a:off x="11203815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5390E36-4E5E-4783-8F4A-76DD262308BE}"/>
              </a:ext>
            </a:extLst>
          </p:cNvPr>
          <p:cNvSpPr/>
          <p:nvPr/>
        </p:nvSpPr>
        <p:spPr>
          <a:xfrm>
            <a:off x="10777095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27ED629-EC3F-4A73-8543-7109650320CC}"/>
              </a:ext>
            </a:extLst>
          </p:cNvPr>
          <p:cNvSpPr/>
          <p:nvPr/>
        </p:nvSpPr>
        <p:spPr>
          <a:xfrm>
            <a:off x="9711688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F4B0E51-B37B-4CB5-A223-B1A4F655E8F8}"/>
              </a:ext>
            </a:extLst>
          </p:cNvPr>
          <p:cNvSpPr/>
          <p:nvPr/>
        </p:nvSpPr>
        <p:spPr>
          <a:xfrm>
            <a:off x="8301983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102660B-78D9-4F23-85B5-84513A1FDD6D}"/>
              </a:ext>
            </a:extLst>
          </p:cNvPr>
          <p:cNvSpPr/>
          <p:nvPr/>
        </p:nvSpPr>
        <p:spPr>
          <a:xfrm>
            <a:off x="7076974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9003341-B5B9-407F-94D7-941A050C37C1}"/>
              </a:ext>
            </a:extLst>
          </p:cNvPr>
          <p:cNvCxnSpPr>
            <a:cxnSpLocks/>
            <a:endCxn id="92" idx="5"/>
          </p:cNvCxnSpPr>
          <p:nvPr/>
        </p:nvCxnSpPr>
        <p:spPr>
          <a:xfrm flipH="1" flipV="1">
            <a:off x="8095835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7B3F270-F1FA-476F-B3CE-6EBCA71FE1D1}"/>
              </a:ext>
            </a:extLst>
          </p:cNvPr>
          <p:cNvCxnSpPr>
            <a:cxnSpLocks/>
            <a:endCxn id="92" idx="4"/>
          </p:cNvCxnSpPr>
          <p:nvPr/>
        </p:nvCxnSpPr>
        <p:spPr>
          <a:xfrm flipV="1">
            <a:off x="7690551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EB1302F-2A8D-46AC-88D8-7BFF31999248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8553443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4FEF580-A509-4349-A3FB-65440E57F172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8917893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AE14FB5-4A0B-4BEF-ACD2-9FD42325DB51}"/>
              </a:ext>
            </a:extLst>
          </p:cNvPr>
          <p:cNvCxnSpPr>
            <a:cxnSpLocks/>
            <a:stCxn id="111" idx="2"/>
            <a:endCxn id="95" idx="5"/>
          </p:cNvCxnSpPr>
          <p:nvPr/>
        </p:nvCxnSpPr>
        <p:spPr>
          <a:xfrm flipH="1" flipV="1">
            <a:off x="8714321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3F68881-3480-4FF6-9BC3-1D12A5393A34}"/>
              </a:ext>
            </a:extLst>
          </p:cNvPr>
          <p:cNvCxnSpPr>
            <a:cxnSpLocks/>
            <a:stCxn id="110" idx="2"/>
            <a:endCxn id="97" idx="5"/>
          </p:cNvCxnSpPr>
          <p:nvPr/>
        </p:nvCxnSpPr>
        <p:spPr>
          <a:xfrm flipH="1" flipV="1">
            <a:off x="9914471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A8F41DB-BA76-4409-AD11-4C7731A3A998}"/>
              </a:ext>
            </a:extLst>
          </p:cNvPr>
          <p:cNvCxnSpPr>
            <a:cxnSpLocks/>
            <a:stCxn id="114" idx="2"/>
            <a:endCxn id="98" idx="6"/>
          </p:cNvCxnSpPr>
          <p:nvPr/>
        </p:nvCxnSpPr>
        <p:spPr>
          <a:xfrm flipH="1">
            <a:off x="10262225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6632783-239D-4B03-9B99-7CA4657845E5}"/>
              </a:ext>
            </a:extLst>
          </p:cNvPr>
          <p:cNvCxnSpPr>
            <a:cxnSpLocks/>
            <a:stCxn id="99" idx="3"/>
            <a:endCxn id="92" idx="6"/>
          </p:cNvCxnSpPr>
          <p:nvPr/>
        </p:nvCxnSpPr>
        <p:spPr>
          <a:xfrm flipH="1">
            <a:off x="8162473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E7316E9-7A1C-4123-AA8E-DD1FFA68EEDE}"/>
              </a:ext>
            </a:extLst>
          </p:cNvPr>
          <p:cNvCxnSpPr>
            <a:cxnSpLocks/>
            <a:stCxn id="98" idx="1"/>
            <a:endCxn id="99" idx="5"/>
          </p:cNvCxnSpPr>
          <p:nvPr/>
        </p:nvCxnSpPr>
        <p:spPr>
          <a:xfrm flipH="1" flipV="1">
            <a:off x="9057221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B3BE360-76AC-4F6F-AE8D-0B2862D46280}"/>
              </a:ext>
            </a:extLst>
          </p:cNvPr>
          <p:cNvCxnSpPr>
            <a:cxnSpLocks/>
            <a:stCxn id="113" idx="4"/>
            <a:endCxn id="98" idx="7"/>
          </p:cNvCxnSpPr>
          <p:nvPr/>
        </p:nvCxnSpPr>
        <p:spPr>
          <a:xfrm flipH="1">
            <a:off x="10195587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15F3DE8-7136-487E-A43A-1340B842937A}"/>
              </a:ext>
            </a:extLst>
          </p:cNvPr>
          <p:cNvCxnSpPr>
            <a:cxnSpLocks/>
            <a:stCxn id="115" idx="1"/>
            <a:endCxn id="110" idx="5"/>
          </p:cNvCxnSpPr>
          <p:nvPr/>
        </p:nvCxnSpPr>
        <p:spPr>
          <a:xfrm flipH="1" flipV="1">
            <a:off x="10855237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5F7EECD2-B062-4B84-902B-10B771CAEC39}"/>
              </a:ext>
            </a:extLst>
          </p:cNvPr>
          <p:cNvCxnSpPr>
            <a:cxnSpLocks/>
            <a:stCxn id="108" idx="0"/>
            <a:endCxn id="110" idx="4"/>
          </p:cNvCxnSpPr>
          <p:nvPr/>
        </p:nvCxnSpPr>
        <p:spPr>
          <a:xfrm flipV="1">
            <a:off x="10150700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7D54C5D-67D7-48EA-A001-0A3072569FC1}"/>
              </a:ext>
            </a:extLst>
          </p:cNvPr>
          <p:cNvCxnSpPr>
            <a:cxnSpLocks/>
            <a:stCxn id="116" idx="0"/>
            <a:endCxn id="110" idx="4"/>
          </p:cNvCxnSpPr>
          <p:nvPr/>
        </p:nvCxnSpPr>
        <p:spPr>
          <a:xfrm flipH="1" flipV="1">
            <a:off x="10694359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C493742-17AD-4DBC-8683-122326F7E114}"/>
              </a:ext>
            </a:extLst>
          </p:cNvPr>
          <p:cNvCxnSpPr>
            <a:cxnSpLocks/>
            <a:stCxn id="107" idx="0"/>
            <a:endCxn id="95" idx="4"/>
          </p:cNvCxnSpPr>
          <p:nvPr/>
        </p:nvCxnSpPr>
        <p:spPr>
          <a:xfrm flipH="1" flipV="1">
            <a:off x="8553443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6F18326-A1B2-43AE-9348-A4A4E295984D}"/>
              </a:ext>
            </a:extLst>
          </p:cNvPr>
          <p:cNvCxnSpPr>
            <a:cxnSpLocks/>
            <a:stCxn id="105" idx="0"/>
            <a:endCxn id="94" idx="4"/>
          </p:cNvCxnSpPr>
          <p:nvPr/>
        </p:nvCxnSpPr>
        <p:spPr>
          <a:xfrm flipH="1" flipV="1">
            <a:off x="7676739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0A28C66-DFDF-4D95-82A6-6AF122F6F868}"/>
              </a:ext>
            </a:extLst>
          </p:cNvPr>
          <p:cNvCxnSpPr>
            <a:cxnSpLocks/>
            <a:stCxn id="104" idx="0"/>
            <a:endCxn id="94" idx="3"/>
          </p:cNvCxnSpPr>
          <p:nvPr/>
        </p:nvCxnSpPr>
        <p:spPr>
          <a:xfrm flipV="1">
            <a:off x="7261853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3480FA-32CF-4A95-8517-F1171C6494F5}"/>
              </a:ext>
            </a:extLst>
          </p:cNvPr>
          <p:cNvCxnSpPr>
            <a:cxnSpLocks/>
            <a:stCxn id="101" idx="6"/>
            <a:endCxn id="92" idx="3"/>
          </p:cNvCxnSpPr>
          <p:nvPr/>
        </p:nvCxnSpPr>
        <p:spPr>
          <a:xfrm flipV="1">
            <a:off x="6849129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D6AB252-E485-4976-8DEC-D806FE21E948}"/>
              </a:ext>
            </a:extLst>
          </p:cNvPr>
          <p:cNvCxnSpPr>
            <a:cxnSpLocks/>
            <a:stCxn id="102" idx="0"/>
            <a:endCxn id="101" idx="4"/>
          </p:cNvCxnSpPr>
          <p:nvPr/>
        </p:nvCxnSpPr>
        <p:spPr>
          <a:xfrm flipH="1" flipV="1">
            <a:off x="6621613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4EF56E7-3A2C-4811-A3B4-B4C2E662EE97}"/>
              </a:ext>
            </a:extLst>
          </p:cNvPr>
          <p:cNvCxnSpPr>
            <a:cxnSpLocks/>
            <a:stCxn id="119" idx="0"/>
            <a:endCxn id="104" idx="4"/>
          </p:cNvCxnSpPr>
          <p:nvPr/>
        </p:nvCxnSpPr>
        <p:spPr>
          <a:xfrm flipH="1" flipV="1">
            <a:off x="7261853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8C175B2-B9CC-4397-8808-5C42AFEFA5BB}"/>
              </a:ext>
            </a:extLst>
          </p:cNvPr>
          <p:cNvCxnSpPr>
            <a:cxnSpLocks/>
            <a:stCxn id="118" idx="1"/>
            <a:endCxn id="105" idx="4"/>
          </p:cNvCxnSpPr>
          <p:nvPr/>
        </p:nvCxnSpPr>
        <p:spPr>
          <a:xfrm flipH="1" flipV="1">
            <a:off x="8229057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A6AEE12-5A8E-473C-B722-03A96937D2DC}"/>
              </a:ext>
            </a:extLst>
          </p:cNvPr>
          <p:cNvCxnSpPr>
            <a:cxnSpLocks/>
            <a:stCxn id="117" idx="1"/>
            <a:endCxn id="107" idx="5"/>
          </p:cNvCxnSpPr>
          <p:nvPr/>
        </p:nvCxnSpPr>
        <p:spPr>
          <a:xfrm flipH="1" flipV="1">
            <a:off x="9057221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3436899-C6F1-4D1B-A416-663994CBDDF3}"/>
              </a:ext>
            </a:extLst>
          </p:cNvPr>
          <p:cNvCxnSpPr>
            <a:cxnSpLocks/>
            <a:stCxn id="99" idx="4"/>
          </p:cNvCxnSpPr>
          <p:nvPr/>
        </p:nvCxnSpPr>
        <p:spPr>
          <a:xfrm flipH="1">
            <a:off x="8757015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6F128871-404D-456C-A566-65C4963E23A3}"/>
              </a:ext>
            </a:extLst>
          </p:cNvPr>
          <p:cNvCxnSpPr>
            <a:cxnSpLocks/>
            <a:stCxn id="99" idx="4"/>
            <a:endCxn id="97" idx="0"/>
          </p:cNvCxnSpPr>
          <p:nvPr/>
        </p:nvCxnSpPr>
        <p:spPr>
          <a:xfrm>
            <a:off x="8896343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6F99816-F568-451F-968F-8F31B6950701}"/>
              </a:ext>
            </a:extLst>
          </p:cNvPr>
          <p:cNvCxnSpPr>
            <a:cxnSpLocks/>
            <a:stCxn id="94" idx="7"/>
            <a:endCxn id="99" idx="3"/>
          </p:cNvCxnSpPr>
          <p:nvPr/>
        </p:nvCxnSpPr>
        <p:spPr>
          <a:xfrm flipV="1">
            <a:off x="7837617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80A9813-AE95-437D-9386-99437A88D3C8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7904255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98C2BEB8-1D61-45E2-BD91-8448EBD01C4A}"/>
              </a:ext>
            </a:extLst>
          </p:cNvPr>
          <p:cNvCxnSpPr>
            <a:cxnSpLocks/>
            <a:stCxn id="111" idx="7"/>
            <a:endCxn id="97" idx="4"/>
          </p:cNvCxnSpPr>
          <p:nvPr/>
        </p:nvCxnSpPr>
        <p:spPr>
          <a:xfrm flipV="1">
            <a:off x="9605557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C722966-8ADE-4259-B500-9AABD2B847E8}"/>
              </a:ext>
            </a:extLst>
          </p:cNvPr>
          <p:cNvCxnSpPr>
            <a:cxnSpLocks/>
            <a:stCxn id="110" idx="1"/>
            <a:endCxn id="99" idx="4"/>
          </p:cNvCxnSpPr>
          <p:nvPr/>
        </p:nvCxnSpPr>
        <p:spPr>
          <a:xfrm flipH="1" flipV="1">
            <a:off x="8896343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C6530AF-6443-454B-B938-0F5E9C5B697E}"/>
              </a:ext>
            </a:extLst>
          </p:cNvPr>
          <p:cNvCxnSpPr>
            <a:cxnSpLocks/>
            <a:stCxn id="111" idx="6"/>
            <a:endCxn id="110" idx="3"/>
          </p:cNvCxnSpPr>
          <p:nvPr/>
        </p:nvCxnSpPr>
        <p:spPr>
          <a:xfrm flipV="1">
            <a:off x="9672195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84294EC-30F7-4A04-9E07-DAAE98F1374A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8917893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E687C49-3E4D-417F-B799-F6BC9502B66A}"/>
              </a:ext>
            </a:extLst>
          </p:cNvPr>
          <p:cNvCxnSpPr>
            <a:cxnSpLocks/>
            <a:stCxn id="107" idx="0"/>
            <a:endCxn id="111" idx="3"/>
          </p:cNvCxnSpPr>
          <p:nvPr/>
        </p:nvCxnSpPr>
        <p:spPr>
          <a:xfrm flipV="1">
            <a:off x="8896343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030B184-EFE6-4888-A186-630F05D1AA0F}"/>
              </a:ext>
            </a:extLst>
          </p:cNvPr>
          <p:cNvCxnSpPr>
            <a:cxnSpLocks/>
            <a:stCxn id="107" idx="1"/>
            <a:endCxn id="94" idx="4"/>
          </p:cNvCxnSpPr>
          <p:nvPr/>
        </p:nvCxnSpPr>
        <p:spPr>
          <a:xfrm flipH="1" flipV="1">
            <a:off x="7676739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73BACE4-2FDD-4A03-9E72-4C257CC42FC5}"/>
              </a:ext>
            </a:extLst>
          </p:cNvPr>
          <p:cNvCxnSpPr>
            <a:cxnSpLocks/>
            <a:stCxn id="108" idx="2"/>
            <a:endCxn id="111" idx="5"/>
          </p:cNvCxnSpPr>
          <p:nvPr/>
        </p:nvCxnSpPr>
        <p:spPr>
          <a:xfrm flipH="1" flipV="1">
            <a:off x="9605557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3B0029D-DB34-43E7-8FEF-CE955BE6E24D}"/>
              </a:ext>
            </a:extLst>
          </p:cNvPr>
          <p:cNvCxnSpPr>
            <a:cxnSpLocks/>
            <a:stCxn id="115" idx="2"/>
            <a:endCxn id="108" idx="6"/>
          </p:cNvCxnSpPr>
          <p:nvPr/>
        </p:nvCxnSpPr>
        <p:spPr>
          <a:xfrm flipH="1">
            <a:off x="10378216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CDDA964-5C30-4E6C-B64C-F3DC01615AAF}"/>
              </a:ext>
            </a:extLst>
          </p:cNvPr>
          <p:cNvCxnSpPr>
            <a:cxnSpLocks/>
            <a:stCxn id="115" idx="2"/>
            <a:endCxn id="97" idx="4"/>
          </p:cNvCxnSpPr>
          <p:nvPr/>
        </p:nvCxnSpPr>
        <p:spPr>
          <a:xfrm flipH="1" flipV="1">
            <a:off x="9753593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B504942A-8E86-4579-9B67-81B7B5CC3A7F}"/>
              </a:ext>
            </a:extLst>
          </p:cNvPr>
          <p:cNvCxnSpPr>
            <a:cxnSpLocks/>
            <a:stCxn id="116" idx="7"/>
            <a:endCxn id="115" idx="4"/>
          </p:cNvCxnSpPr>
          <p:nvPr/>
        </p:nvCxnSpPr>
        <p:spPr>
          <a:xfrm flipV="1">
            <a:off x="11165489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A91C6E9-8836-4053-BB4D-07FEA80DB64B}"/>
              </a:ext>
            </a:extLst>
          </p:cNvPr>
          <p:cNvCxnSpPr>
            <a:cxnSpLocks/>
            <a:stCxn id="116" idx="1"/>
            <a:endCxn id="108" idx="5"/>
          </p:cNvCxnSpPr>
          <p:nvPr/>
        </p:nvCxnSpPr>
        <p:spPr>
          <a:xfrm flipH="1" flipV="1">
            <a:off x="10311578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4AC6469-A19B-40EC-8704-869F597D0089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H="1" flipV="1">
            <a:off x="9753593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6460D413-97F0-454C-9B83-8FF5FF579B7D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>
            <a:off x="6988517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50F5C96-AAD8-4301-A9CC-CC0DD4598DED}"/>
              </a:ext>
            </a:extLst>
          </p:cNvPr>
          <p:cNvCxnSpPr>
            <a:cxnSpLocks/>
            <a:stCxn id="100" idx="4"/>
            <a:endCxn id="94" idx="1"/>
          </p:cNvCxnSpPr>
          <p:nvPr/>
        </p:nvCxnSpPr>
        <p:spPr>
          <a:xfrm>
            <a:off x="6761001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F1C35C-F567-444F-8551-349282E87E48}"/>
              </a:ext>
            </a:extLst>
          </p:cNvPr>
          <p:cNvCxnSpPr>
            <a:cxnSpLocks/>
            <a:stCxn id="101" idx="5"/>
            <a:endCxn id="94" idx="1"/>
          </p:cNvCxnSpPr>
          <p:nvPr/>
        </p:nvCxnSpPr>
        <p:spPr>
          <a:xfrm>
            <a:off x="6782491" y="2269774"/>
            <a:ext cx="733370" cy="9172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AADD4145-8010-4AEB-BEB7-1F68353A61CB}"/>
              </a:ext>
            </a:extLst>
          </p:cNvPr>
          <p:cNvCxnSpPr>
            <a:cxnSpLocks/>
            <a:stCxn id="101" idx="0"/>
            <a:endCxn id="100" idx="4"/>
          </p:cNvCxnSpPr>
          <p:nvPr/>
        </p:nvCxnSpPr>
        <p:spPr>
          <a:xfrm flipV="1">
            <a:off x="6621613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CD3B31D-15C2-4818-8F92-746CF22BBE7C}"/>
              </a:ext>
            </a:extLst>
          </p:cNvPr>
          <p:cNvCxnSpPr>
            <a:cxnSpLocks/>
            <a:stCxn id="102" idx="7"/>
            <a:endCxn id="92" idx="3"/>
          </p:cNvCxnSpPr>
          <p:nvPr/>
        </p:nvCxnSpPr>
        <p:spPr>
          <a:xfrm flipV="1">
            <a:off x="6921879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3E43DAF-3A19-49CF-83E0-962FFBDE2549}"/>
              </a:ext>
            </a:extLst>
          </p:cNvPr>
          <p:cNvCxnSpPr>
            <a:cxnSpLocks/>
            <a:stCxn id="102" idx="7"/>
            <a:endCxn id="100" idx="5"/>
          </p:cNvCxnSpPr>
          <p:nvPr/>
        </p:nvCxnSpPr>
        <p:spPr>
          <a:xfrm flipV="1">
            <a:off x="6921879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4782DDC-81D9-4012-8429-B81B4EEE93E2}"/>
              </a:ext>
            </a:extLst>
          </p:cNvPr>
          <p:cNvCxnSpPr>
            <a:cxnSpLocks/>
            <a:stCxn id="102" idx="7"/>
          </p:cNvCxnSpPr>
          <p:nvPr/>
        </p:nvCxnSpPr>
        <p:spPr>
          <a:xfrm flipV="1">
            <a:off x="6921879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53144B5-D10B-421D-807F-89186AB3D7B1}"/>
              </a:ext>
            </a:extLst>
          </p:cNvPr>
          <p:cNvCxnSpPr>
            <a:cxnSpLocks/>
            <a:stCxn id="104" idx="0"/>
            <a:endCxn id="92" idx="3"/>
          </p:cNvCxnSpPr>
          <p:nvPr/>
        </p:nvCxnSpPr>
        <p:spPr>
          <a:xfrm flipV="1">
            <a:off x="7261853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79C26395-CB6F-4548-95B6-49AADF450082}"/>
              </a:ext>
            </a:extLst>
          </p:cNvPr>
          <p:cNvCxnSpPr>
            <a:cxnSpLocks/>
            <a:stCxn id="104" idx="5"/>
            <a:endCxn id="105" idx="2"/>
          </p:cNvCxnSpPr>
          <p:nvPr/>
        </p:nvCxnSpPr>
        <p:spPr>
          <a:xfrm>
            <a:off x="7422731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420078B-2408-4C90-B8CB-219E42444D07}"/>
              </a:ext>
            </a:extLst>
          </p:cNvPr>
          <p:cNvCxnSpPr>
            <a:cxnSpLocks/>
            <a:stCxn id="118" idx="2"/>
            <a:endCxn id="119" idx="5"/>
          </p:cNvCxnSpPr>
          <p:nvPr/>
        </p:nvCxnSpPr>
        <p:spPr>
          <a:xfrm flipH="1" flipV="1">
            <a:off x="7465368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429ED16-8281-42B5-8204-F13A7E8A2B6A}"/>
              </a:ext>
            </a:extLst>
          </p:cNvPr>
          <p:cNvCxnSpPr>
            <a:cxnSpLocks/>
            <a:stCxn id="119" idx="7"/>
            <a:endCxn id="94" idx="4"/>
          </p:cNvCxnSpPr>
          <p:nvPr/>
        </p:nvCxnSpPr>
        <p:spPr>
          <a:xfrm flipV="1">
            <a:off x="7465368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870C7F2A-E197-4541-8B2F-9A7092AAF11A}"/>
              </a:ext>
            </a:extLst>
          </p:cNvPr>
          <p:cNvCxnSpPr>
            <a:cxnSpLocks/>
            <a:stCxn id="119" idx="6"/>
            <a:endCxn id="105" idx="3"/>
          </p:cNvCxnSpPr>
          <p:nvPr/>
        </p:nvCxnSpPr>
        <p:spPr>
          <a:xfrm flipV="1">
            <a:off x="7532006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74B81C6-C7A8-4581-9443-DDED6333B64F}"/>
              </a:ext>
            </a:extLst>
          </p:cNvPr>
          <p:cNvCxnSpPr>
            <a:cxnSpLocks/>
            <a:stCxn id="118" idx="1"/>
            <a:endCxn id="104" idx="5"/>
          </p:cNvCxnSpPr>
          <p:nvPr/>
        </p:nvCxnSpPr>
        <p:spPr>
          <a:xfrm flipH="1" flipV="1">
            <a:off x="7422731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41417AF-4E8F-4BAE-B364-14E7EEAF72CF}"/>
              </a:ext>
            </a:extLst>
          </p:cNvPr>
          <p:cNvCxnSpPr>
            <a:cxnSpLocks/>
            <a:stCxn id="117" idx="1"/>
            <a:endCxn id="95" idx="5"/>
          </p:cNvCxnSpPr>
          <p:nvPr/>
        </p:nvCxnSpPr>
        <p:spPr>
          <a:xfrm flipH="1" flipV="1">
            <a:off x="8714321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C39ECC4-F8E6-4906-AE3C-D4A63882FFEC}"/>
              </a:ext>
            </a:extLst>
          </p:cNvPr>
          <p:cNvCxnSpPr>
            <a:cxnSpLocks/>
            <a:stCxn id="117" idx="0"/>
            <a:endCxn id="111" idx="4"/>
          </p:cNvCxnSpPr>
          <p:nvPr/>
        </p:nvCxnSpPr>
        <p:spPr>
          <a:xfrm flipH="1" flipV="1">
            <a:off x="9444679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7DBBC9E-252D-4282-98AB-7A14F8ECEB68}"/>
              </a:ext>
            </a:extLst>
          </p:cNvPr>
          <p:cNvCxnSpPr>
            <a:cxnSpLocks/>
            <a:stCxn id="113" idx="2"/>
            <a:endCxn id="99" idx="6"/>
          </p:cNvCxnSpPr>
          <p:nvPr/>
        </p:nvCxnSpPr>
        <p:spPr>
          <a:xfrm flipH="1">
            <a:off x="9123859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980CAA95-8DD8-41FB-877D-B81046984E33}"/>
              </a:ext>
            </a:extLst>
          </p:cNvPr>
          <p:cNvCxnSpPr>
            <a:cxnSpLocks/>
            <a:stCxn id="113" idx="3"/>
          </p:cNvCxnSpPr>
          <p:nvPr/>
        </p:nvCxnSpPr>
        <p:spPr>
          <a:xfrm flipH="1">
            <a:off x="8917893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2AB212AF-1B35-4242-A482-21DD9C319945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8984531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1B031DB5-21BB-4126-B7AA-283AAC8E8F1E}"/>
              </a:ext>
            </a:extLst>
          </p:cNvPr>
          <p:cNvCxnSpPr>
            <a:cxnSpLocks/>
            <a:stCxn id="98" idx="2"/>
            <a:endCxn id="92" idx="6"/>
          </p:cNvCxnSpPr>
          <p:nvPr/>
        </p:nvCxnSpPr>
        <p:spPr>
          <a:xfrm flipH="1" flipV="1">
            <a:off x="8162473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57ECC2E1-A50A-481F-B8BB-A2EA498C34BE}"/>
              </a:ext>
            </a:extLst>
          </p:cNvPr>
          <p:cNvCxnSpPr>
            <a:cxnSpLocks/>
            <a:stCxn id="114" idx="2"/>
            <a:endCxn id="99" idx="5"/>
          </p:cNvCxnSpPr>
          <p:nvPr/>
        </p:nvCxnSpPr>
        <p:spPr>
          <a:xfrm flipH="1" flipV="1">
            <a:off x="9057221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85F4C86-F45F-49AC-BFD3-D63F1B3896D5}"/>
              </a:ext>
            </a:extLst>
          </p:cNvPr>
          <p:cNvCxnSpPr>
            <a:cxnSpLocks/>
            <a:stCxn id="114" idx="1"/>
            <a:endCxn id="113" idx="5"/>
          </p:cNvCxnSpPr>
          <p:nvPr/>
        </p:nvCxnSpPr>
        <p:spPr>
          <a:xfrm flipH="1" flipV="1">
            <a:off x="10526963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FE13DC88-49B3-40B6-8CBA-29D234F5D8D8}"/>
              </a:ext>
            </a:extLst>
          </p:cNvPr>
          <p:cNvSpPr/>
          <p:nvPr/>
        </p:nvSpPr>
        <p:spPr>
          <a:xfrm>
            <a:off x="8155104" y="1865539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곱하기 기호 183">
            <a:extLst>
              <a:ext uri="{FF2B5EF4-FFF2-40B4-BE49-F238E27FC236}">
                <a16:creationId xmlns:a16="http://schemas.microsoft.com/office/drawing/2014/main" id="{C3EEFD30-7C93-4148-8328-4EA5315AC9BE}"/>
              </a:ext>
            </a:extLst>
          </p:cNvPr>
          <p:cNvSpPr/>
          <p:nvPr/>
        </p:nvSpPr>
        <p:spPr>
          <a:xfrm>
            <a:off x="8554596" y="2772844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곱하기 기호 184">
            <a:extLst>
              <a:ext uri="{FF2B5EF4-FFF2-40B4-BE49-F238E27FC236}">
                <a16:creationId xmlns:a16="http://schemas.microsoft.com/office/drawing/2014/main" id="{FD65CDF6-5E44-4387-BC34-F3FB4F240CF3}"/>
              </a:ext>
            </a:extLst>
          </p:cNvPr>
          <p:cNvSpPr/>
          <p:nvPr/>
        </p:nvSpPr>
        <p:spPr>
          <a:xfrm>
            <a:off x="9217812" y="255170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6DB09196-632C-4A76-ADF0-E18EA7664261}"/>
              </a:ext>
            </a:extLst>
          </p:cNvPr>
          <p:cNvCxnSpPr>
            <a:cxnSpLocks/>
            <a:stCxn id="95" idx="1"/>
            <a:endCxn id="92" idx="4"/>
          </p:cNvCxnSpPr>
          <p:nvPr/>
        </p:nvCxnSpPr>
        <p:spPr>
          <a:xfrm flipH="1" flipV="1">
            <a:off x="7934957" y="1867530"/>
            <a:ext cx="457608" cy="13928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B95FBFF-2546-48ED-A8B7-007B889BCC92}"/>
              </a:ext>
            </a:extLst>
          </p:cNvPr>
          <p:cNvCxnSpPr>
            <a:cxnSpLocks/>
            <a:stCxn id="97" idx="3"/>
            <a:endCxn id="95" idx="6"/>
          </p:cNvCxnSpPr>
          <p:nvPr/>
        </p:nvCxnSpPr>
        <p:spPr>
          <a:xfrm flipH="1">
            <a:off x="8780959" y="3139893"/>
            <a:ext cx="811756" cy="270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말풍선: 사각형 330">
            <a:extLst>
              <a:ext uri="{FF2B5EF4-FFF2-40B4-BE49-F238E27FC236}">
                <a16:creationId xmlns:a16="http://schemas.microsoft.com/office/drawing/2014/main" id="{AB67205E-5C3E-4916-960A-B92D1C18317A}"/>
              </a:ext>
            </a:extLst>
          </p:cNvPr>
          <p:cNvSpPr/>
          <p:nvPr/>
        </p:nvSpPr>
        <p:spPr>
          <a:xfrm>
            <a:off x="6707827" y="5932449"/>
            <a:ext cx="4176972" cy="861470"/>
          </a:xfrm>
          <a:prstGeom prst="wedgeRectCallout">
            <a:avLst>
              <a:gd name="adj1" fmla="val 35122"/>
              <a:gd name="adj2" fmla="val -4183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Primary/Outgoing Candidate </a:t>
            </a:r>
            <a:r>
              <a:rPr lang="ko-KR" altLang="en-US" sz="1000" dirty="0"/>
              <a:t>가 모두 죽어서 없어진 경우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HOMS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ko-KR" altLang="en-US" sz="1000" dirty="0" err="1"/>
              <a:t>피어보다</a:t>
            </a:r>
            <a:r>
              <a:rPr lang="ko-KR" altLang="en-US" sz="1000" dirty="0"/>
              <a:t> 먼저 붙어 있던 피어</a:t>
            </a:r>
            <a:r>
              <a:rPr lang="en-US" altLang="ko-KR" sz="1000" dirty="0"/>
              <a:t>(</a:t>
            </a:r>
            <a:r>
              <a:rPr lang="ko-KR" altLang="en-US" sz="1000" dirty="0"/>
              <a:t>여기에선 </a:t>
            </a:r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  <a:r>
              <a:rPr lang="en-US" altLang="ko-KR" sz="1000" dirty="0"/>
              <a:t>)</a:t>
            </a:r>
            <a:r>
              <a:rPr lang="ko-KR" altLang="en-US" sz="1000" dirty="0"/>
              <a:t>의 주소를 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 후 과정 동일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0"/>
            <a:ext cx="11399520" cy="662782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2.4 </a:t>
            </a:r>
            <a:r>
              <a:rPr lang="ko-KR" altLang="en-US" sz="2800" dirty="0" err="1"/>
              <a:t>복구예시</a:t>
            </a:r>
            <a:r>
              <a:rPr lang="en-US" altLang="ko-KR" sz="2800" dirty="0"/>
              <a:t>3 : 1,3</a:t>
            </a:r>
            <a:r>
              <a:rPr lang="ko-KR" altLang="en-US" sz="2800" dirty="0"/>
              <a:t>번이 동시에 나갔을 때의 복구 동작 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5"/>
          </p:cNvCxnSpPr>
          <p:nvPr/>
        </p:nvCxnSpPr>
        <p:spPr>
          <a:xfrm flipH="1" flipV="1">
            <a:off x="3034980" y="1501429"/>
            <a:ext cx="1476260" cy="15798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5159E8B-5B55-4A59-B4A8-0750CC8CCD1B}"/>
              </a:ext>
            </a:extLst>
          </p:cNvPr>
          <p:cNvCxnSpPr>
            <a:cxnSpLocks/>
            <a:stCxn id="204" idx="1"/>
            <a:endCxn id="195" idx="4"/>
          </p:cNvCxnSpPr>
          <p:nvPr/>
        </p:nvCxnSpPr>
        <p:spPr>
          <a:xfrm flipH="1" flipV="1">
            <a:off x="9881079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EB50A4B7-AEEE-4A24-90AA-18EAD30FDE09}"/>
              </a:ext>
            </a:extLst>
          </p:cNvPr>
          <p:cNvSpPr/>
          <p:nvPr/>
        </p:nvSpPr>
        <p:spPr>
          <a:xfrm>
            <a:off x="7834927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FDA77D-25B9-42AA-AF18-6C82EF0DECE2}"/>
              </a:ext>
            </a:extLst>
          </p:cNvPr>
          <p:cNvSpPr/>
          <p:nvPr/>
        </p:nvSpPr>
        <p:spPr>
          <a:xfrm>
            <a:off x="7576709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36ED456-F9DF-4D0F-9EC5-E1AE98ECC0E9}"/>
              </a:ext>
            </a:extLst>
          </p:cNvPr>
          <p:cNvSpPr/>
          <p:nvPr/>
        </p:nvSpPr>
        <p:spPr>
          <a:xfrm>
            <a:off x="9653563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9F1ED17-4FF7-48B8-B995-48C4BAD8BE44}"/>
              </a:ext>
            </a:extLst>
          </p:cNvPr>
          <p:cNvSpPr/>
          <p:nvPr/>
        </p:nvSpPr>
        <p:spPr>
          <a:xfrm>
            <a:off x="9934679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26AA456-004F-4B7F-99CC-94CA6C06DDE2}"/>
              </a:ext>
            </a:extLst>
          </p:cNvPr>
          <p:cNvSpPr/>
          <p:nvPr/>
        </p:nvSpPr>
        <p:spPr>
          <a:xfrm>
            <a:off x="8796313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22EE320-DB47-46C5-97DB-7E84CADC1876}"/>
              </a:ext>
            </a:extLst>
          </p:cNvPr>
          <p:cNvSpPr/>
          <p:nvPr/>
        </p:nvSpPr>
        <p:spPr>
          <a:xfrm>
            <a:off x="6660971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946202-6B96-4F48-B7C6-FC8240064C48}"/>
              </a:ext>
            </a:extLst>
          </p:cNvPr>
          <p:cNvSpPr/>
          <p:nvPr/>
        </p:nvSpPr>
        <p:spPr>
          <a:xfrm>
            <a:off x="6521583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E8A83FA-84E9-4014-AD15-9A9DAC87B610}"/>
              </a:ext>
            </a:extLst>
          </p:cNvPr>
          <p:cNvSpPr/>
          <p:nvPr/>
        </p:nvSpPr>
        <p:spPr>
          <a:xfrm>
            <a:off x="6660971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752FF45-A232-4F1C-A8E7-5451E0D1B1E4}"/>
              </a:ext>
            </a:extLst>
          </p:cNvPr>
          <p:cNvSpPr/>
          <p:nvPr/>
        </p:nvSpPr>
        <p:spPr>
          <a:xfrm>
            <a:off x="7161823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A22D3AE-FDC7-45E7-9CAC-A4A398CF003E}"/>
              </a:ext>
            </a:extLst>
          </p:cNvPr>
          <p:cNvSpPr/>
          <p:nvPr/>
        </p:nvSpPr>
        <p:spPr>
          <a:xfrm>
            <a:off x="8129027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C494FD2-076F-4387-8CCF-030B244D17C6}"/>
              </a:ext>
            </a:extLst>
          </p:cNvPr>
          <p:cNvSpPr/>
          <p:nvPr/>
        </p:nvSpPr>
        <p:spPr>
          <a:xfrm>
            <a:off x="8796313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5A33D59-939A-470F-8A59-1EB65784F951}"/>
              </a:ext>
            </a:extLst>
          </p:cNvPr>
          <p:cNvSpPr/>
          <p:nvPr/>
        </p:nvSpPr>
        <p:spPr>
          <a:xfrm>
            <a:off x="10050670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821CAAA-0134-44DC-9AC3-1C2BE53E1E2A}"/>
              </a:ext>
            </a:extLst>
          </p:cNvPr>
          <p:cNvSpPr/>
          <p:nvPr/>
        </p:nvSpPr>
        <p:spPr>
          <a:xfrm>
            <a:off x="10594329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293819F-6F7D-4308-A112-37AE7B2162E3}"/>
              </a:ext>
            </a:extLst>
          </p:cNvPr>
          <p:cNvSpPr/>
          <p:nvPr/>
        </p:nvSpPr>
        <p:spPr>
          <a:xfrm>
            <a:off x="9344649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5344646-E863-4F2A-8929-FBBC07B441E1}"/>
              </a:ext>
            </a:extLst>
          </p:cNvPr>
          <p:cNvCxnSpPr>
            <a:cxnSpLocks/>
            <a:stCxn id="190" idx="2"/>
            <a:endCxn id="198" idx="5"/>
          </p:cNvCxnSpPr>
          <p:nvPr/>
        </p:nvCxnSpPr>
        <p:spPr>
          <a:xfrm flipH="1" flipV="1">
            <a:off x="7049365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02A70B83-FBD9-444D-A167-BA9C0E8FD450}"/>
              </a:ext>
            </a:extLst>
          </p:cNvPr>
          <p:cNvSpPr/>
          <p:nvPr/>
        </p:nvSpPr>
        <p:spPr>
          <a:xfrm>
            <a:off x="10266055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5B2FB50-847C-4136-A77E-685FACADDDF3}"/>
              </a:ext>
            </a:extLst>
          </p:cNvPr>
          <p:cNvSpPr/>
          <p:nvPr/>
        </p:nvSpPr>
        <p:spPr>
          <a:xfrm>
            <a:off x="11132097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32A475-7E2D-4E8D-B74E-B9DEA52B2E23}"/>
              </a:ext>
            </a:extLst>
          </p:cNvPr>
          <p:cNvSpPr/>
          <p:nvPr/>
        </p:nvSpPr>
        <p:spPr>
          <a:xfrm>
            <a:off x="11331301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5CBA9-7D80-4AF6-9480-B7FFEA6916A2}"/>
              </a:ext>
            </a:extLst>
          </p:cNvPr>
          <p:cNvSpPr/>
          <p:nvPr/>
        </p:nvSpPr>
        <p:spPr>
          <a:xfrm>
            <a:off x="10904581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716CEAC-1906-4C05-BE41-C754868B1C00}"/>
              </a:ext>
            </a:extLst>
          </p:cNvPr>
          <p:cNvSpPr/>
          <p:nvPr/>
        </p:nvSpPr>
        <p:spPr>
          <a:xfrm>
            <a:off x="9839174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6046190-A9A8-4CE5-9C4A-160FFE548D39}"/>
              </a:ext>
            </a:extLst>
          </p:cNvPr>
          <p:cNvSpPr/>
          <p:nvPr/>
        </p:nvSpPr>
        <p:spPr>
          <a:xfrm>
            <a:off x="8429469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3498436-6DCE-40BE-AB25-1D86CFF44121}"/>
              </a:ext>
            </a:extLst>
          </p:cNvPr>
          <p:cNvSpPr/>
          <p:nvPr/>
        </p:nvSpPr>
        <p:spPr>
          <a:xfrm>
            <a:off x="7204460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77D1DEE-B7FD-4DC5-A660-810153CBB986}"/>
              </a:ext>
            </a:extLst>
          </p:cNvPr>
          <p:cNvCxnSpPr>
            <a:cxnSpLocks/>
            <a:endCxn id="190" idx="5"/>
          </p:cNvCxnSpPr>
          <p:nvPr/>
        </p:nvCxnSpPr>
        <p:spPr>
          <a:xfrm flipH="1" flipV="1">
            <a:off x="8223321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69CE64C-08F6-43BB-B488-7B5F86EF21BE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7818037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D2AE19A-F9B3-4E0B-8015-EB28CF232352}"/>
              </a:ext>
            </a:extLst>
          </p:cNvPr>
          <p:cNvCxnSpPr>
            <a:cxnSpLocks/>
          </p:cNvCxnSpPr>
          <p:nvPr/>
        </p:nvCxnSpPr>
        <p:spPr>
          <a:xfrm flipV="1">
            <a:off x="8680929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4C6349B-2421-447A-91BC-FD2DFA5EF9E9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9045379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0D6838-0E15-43B9-AFA2-1951C15945B0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8841807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CC24B496-46E8-4344-8406-F1F3872B77AB}"/>
              </a:ext>
            </a:extLst>
          </p:cNvPr>
          <p:cNvCxnSpPr>
            <a:cxnSpLocks/>
            <a:stCxn id="205" idx="2"/>
            <a:endCxn id="195" idx="5"/>
          </p:cNvCxnSpPr>
          <p:nvPr/>
        </p:nvCxnSpPr>
        <p:spPr>
          <a:xfrm flipH="1" flipV="1">
            <a:off x="10041957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C3E5591-92DD-46B5-8F37-9B0C89E66AFD}"/>
              </a:ext>
            </a:extLst>
          </p:cNvPr>
          <p:cNvCxnSpPr>
            <a:cxnSpLocks/>
            <a:stCxn id="209" idx="2"/>
            <a:endCxn id="196" idx="6"/>
          </p:cNvCxnSpPr>
          <p:nvPr/>
        </p:nvCxnSpPr>
        <p:spPr>
          <a:xfrm flipH="1">
            <a:off x="10389711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1E5A025D-6601-47B7-8C81-3528C31BCF6A}"/>
              </a:ext>
            </a:extLst>
          </p:cNvPr>
          <p:cNvCxnSpPr>
            <a:cxnSpLocks/>
            <a:stCxn id="197" idx="3"/>
            <a:endCxn id="190" idx="6"/>
          </p:cNvCxnSpPr>
          <p:nvPr/>
        </p:nvCxnSpPr>
        <p:spPr>
          <a:xfrm flipH="1">
            <a:off x="8289959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BAE51E3-7601-478D-AD92-4586557E3DF0}"/>
              </a:ext>
            </a:extLst>
          </p:cNvPr>
          <p:cNvCxnSpPr>
            <a:cxnSpLocks/>
            <a:stCxn id="196" idx="1"/>
            <a:endCxn id="197" idx="5"/>
          </p:cNvCxnSpPr>
          <p:nvPr/>
        </p:nvCxnSpPr>
        <p:spPr>
          <a:xfrm flipH="1" flipV="1">
            <a:off x="9184707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F003B11-F195-41CC-8CF5-94F6D87718B6}"/>
              </a:ext>
            </a:extLst>
          </p:cNvPr>
          <p:cNvCxnSpPr>
            <a:cxnSpLocks/>
            <a:stCxn id="208" idx="4"/>
            <a:endCxn id="196" idx="7"/>
          </p:cNvCxnSpPr>
          <p:nvPr/>
        </p:nvCxnSpPr>
        <p:spPr>
          <a:xfrm flipH="1">
            <a:off x="10323073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FC63BBD4-1241-486E-AFED-A8E0EB730EE3}"/>
              </a:ext>
            </a:extLst>
          </p:cNvPr>
          <p:cNvCxnSpPr>
            <a:cxnSpLocks/>
            <a:stCxn id="210" idx="1"/>
            <a:endCxn id="205" idx="5"/>
          </p:cNvCxnSpPr>
          <p:nvPr/>
        </p:nvCxnSpPr>
        <p:spPr>
          <a:xfrm flipH="1" flipV="1">
            <a:off x="10982723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CB16A10-53FF-4150-871B-B67E86ACDA7B}"/>
              </a:ext>
            </a:extLst>
          </p:cNvPr>
          <p:cNvCxnSpPr>
            <a:cxnSpLocks/>
            <a:stCxn id="204" idx="0"/>
            <a:endCxn id="205" idx="4"/>
          </p:cNvCxnSpPr>
          <p:nvPr/>
        </p:nvCxnSpPr>
        <p:spPr>
          <a:xfrm flipV="1">
            <a:off x="10278186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CCBFC57-4F77-424A-8B58-043FD613FFDA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10821845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A8C2D45-44DE-4AE5-8DDA-CDC2EB90C721}"/>
              </a:ext>
            </a:extLst>
          </p:cNvPr>
          <p:cNvCxnSpPr>
            <a:cxnSpLocks/>
            <a:stCxn id="203" idx="0"/>
          </p:cNvCxnSpPr>
          <p:nvPr/>
        </p:nvCxnSpPr>
        <p:spPr>
          <a:xfrm flipH="1" flipV="1">
            <a:off x="8680929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4BC85AB-64A4-47E1-BB19-D6CA00367567}"/>
              </a:ext>
            </a:extLst>
          </p:cNvPr>
          <p:cNvCxnSpPr>
            <a:cxnSpLocks/>
            <a:stCxn id="202" idx="0"/>
            <a:endCxn id="192" idx="4"/>
          </p:cNvCxnSpPr>
          <p:nvPr/>
        </p:nvCxnSpPr>
        <p:spPr>
          <a:xfrm flipH="1" flipV="1">
            <a:off x="7804225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44D8F20-1C5E-437B-8045-5D89D58FBEFA}"/>
              </a:ext>
            </a:extLst>
          </p:cNvPr>
          <p:cNvCxnSpPr>
            <a:cxnSpLocks/>
            <a:stCxn id="201" idx="0"/>
            <a:endCxn id="192" idx="3"/>
          </p:cNvCxnSpPr>
          <p:nvPr/>
        </p:nvCxnSpPr>
        <p:spPr>
          <a:xfrm flipV="1">
            <a:off x="7389339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5ECB43-1CAE-4AA9-9BB4-6E245D891CEC}"/>
              </a:ext>
            </a:extLst>
          </p:cNvPr>
          <p:cNvCxnSpPr>
            <a:cxnSpLocks/>
            <a:stCxn id="199" idx="6"/>
            <a:endCxn id="190" idx="3"/>
          </p:cNvCxnSpPr>
          <p:nvPr/>
        </p:nvCxnSpPr>
        <p:spPr>
          <a:xfrm flipV="1">
            <a:off x="6976615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ACEDC43-097C-49F4-A923-1FDE5CECDD40}"/>
              </a:ext>
            </a:extLst>
          </p:cNvPr>
          <p:cNvCxnSpPr>
            <a:cxnSpLocks/>
            <a:stCxn id="200" idx="0"/>
            <a:endCxn id="199" idx="4"/>
          </p:cNvCxnSpPr>
          <p:nvPr/>
        </p:nvCxnSpPr>
        <p:spPr>
          <a:xfrm flipH="1" flipV="1">
            <a:off x="6749099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60AF546-5FC3-441E-9538-15FA1D0F57C3}"/>
              </a:ext>
            </a:extLst>
          </p:cNvPr>
          <p:cNvCxnSpPr>
            <a:cxnSpLocks/>
            <a:stCxn id="214" idx="0"/>
            <a:endCxn id="201" idx="4"/>
          </p:cNvCxnSpPr>
          <p:nvPr/>
        </p:nvCxnSpPr>
        <p:spPr>
          <a:xfrm flipH="1" flipV="1">
            <a:off x="7389339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2C7B503-D3FA-4BD8-B225-D41640A354EE}"/>
              </a:ext>
            </a:extLst>
          </p:cNvPr>
          <p:cNvCxnSpPr>
            <a:cxnSpLocks/>
            <a:stCxn id="213" idx="1"/>
            <a:endCxn id="202" idx="4"/>
          </p:cNvCxnSpPr>
          <p:nvPr/>
        </p:nvCxnSpPr>
        <p:spPr>
          <a:xfrm flipH="1" flipV="1">
            <a:off x="8356543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1F615EB-9FB3-4583-970B-AAD9953D8F79}"/>
              </a:ext>
            </a:extLst>
          </p:cNvPr>
          <p:cNvCxnSpPr>
            <a:cxnSpLocks/>
            <a:stCxn id="212" idx="1"/>
            <a:endCxn id="203" idx="5"/>
          </p:cNvCxnSpPr>
          <p:nvPr/>
        </p:nvCxnSpPr>
        <p:spPr>
          <a:xfrm flipH="1" flipV="1">
            <a:off x="9184707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0018197-2B06-41F7-AF81-B76AA09D6D83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8884501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7B3F5862-017D-4CDB-BEC7-E1E885143DBE}"/>
              </a:ext>
            </a:extLst>
          </p:cNvPr>
          <p:cNvCxnSpPr>
            <a:cxnSpLocks/>
            <a:stCxn id="197" idx="4"/>
            <a:endCxn id="195" idx="0"/>
          </p:cNvCxnSpPr>
          <p:nvPr/>
        </p:nvCxnSpPr>
        <p:spPr>
          <a:xfrm>
            <a:off x="9023829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2DEEA6C-D959-4B32-84FB-40789B0BCA09}"/>
              </a:ext>
            </a:extLst>
          </p:cNvPr>
          <p:cNvCxnSpPr>
            <a:cxnSpLocks/>
            <a:endCxn id="190" idx="4"/>
          </p:cNvCxnSpPr>
          <p:nvPr/>
        </p:nvCxnSpPr>
        <p:spPr>
          <a:xfrm flipH="1" flipV="1">
            <a:off x="8062443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2EF72C8-11A6-4594-883B-BE78B7D65CAB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8841807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F856A9EA-7712-47C8-AC8A-C6E24DFA3634}"/>
              </a:ext>
            </a:extLst>
          </p:cNvPr>
          <p:cNvCxnSpPr>
            <a:cxnSpLocks/>
            <a:stCxn id="192" idx="7"/>
            <a:endCxn id="197" idx="3"/>
          </p:cNvCxnSpPr>
          <p:nvPr/>
        </p:nvCxnSpPr>
        <p:spPr>
          <a:xfrm flipV="1">
            <a:off x="7965103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ACBB043-8DEA-47D5-AE9F-8E9805B13924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8031741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E1F0236-FE5D-414C-90D8-D6616EC0EC5B}"/>
              </a:ext>
            </a:extLst>
          </p:cNvPr>
          <p:cNvCxnSpPr>
            <a:cxnSpLocks/>
            <a:stCxn id="205" idx="1"/>
            <a:endCxn id="197" idx="4"/>
          </p:cNvCxnSpPr>
          <p:nvPr/>
        </p:nvCxnSpPr>
        <p:spPr>
          <a:xfrm flipH="1" flipV="1">
            <a:off x="9023829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F2F8D68-CFD3-4626-B39F-F5AC58BAF66E}"/>
              </a:ext>
            </a:extLst>
          </p:cNvPr>
          <p:cNvCxnSpPr>
            <a:cxnSpLocks/>
            <a:stCxn id="206" idx="6"/>
            <a:endCxn id="205" idx="3"/>
          </p:cNvCxnSpPr>
          <p:nvPr/>
        </p:nvCxnSpPr>
        <p:spPr>
          <a:xfrm flipV="1">
            <a:off x="9799681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DD3A770C-A504-457E-86B3-D3E82FD442A7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9045379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5CD48062-00D1-484C-97C5-82F833C40D4A}"/>
              </a:ext>
            </a:extLst>
          </p:cNvPr>
          <p:cNvCxnSpPr>
            <a:cxnSpLocks/>
            <a:stCxn id="203" idx="1"/>
            <a:endCxn id="192" idx="4"/>
          </p:cNvCxnSpPr>
          <p:nvPr/>
        </p:nvCxnSpPr>
        <p:spPr>
          <a:xfrm flipH="1" flipV="1">
            <a:off x="7804225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67D4D81-B919-4B81-B498-78558709303E}"/>
              </a:ext>
            </a:extLst>
          </p:cNvPr>
          <p:cNvCxnSpPr>
            <a:cxnSpLocks/>
            <a:stCxn id="204" idx="2"/>
            <a:endCxn id="206" idx="5"/>
          </p:cNvCxnSpPr>
          <p:nvPr/>
        </p:nvCxnSpPr>
        <p:spPr>
          <a:xfrm flipH="1" flipV="1">
            <a:off x="9733043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4C60243-3E80-4F06-9647-FE9DC41F34CC}"/>
              </a:ext>
            </a:extLst>
          </p:cNvPr>
          <p:cNvCxnSpPr>
            <a:cxnSpLocks/>
            <a:stCxn id="210" idx="2"/>
            <a:endCxn id="204" idx="6"/>
          </p:cNvCxnSpPr>
          <p:nvPr/>
        </p:nvCxnSpPr>
        <p:spPr>
          <a:xfrm flipH="1">
            <a:off x="10505702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4E2202E-7249-44AB-AD3F-5FEEC39AA036}"/>
              </a:ext>
            </a:extLst>
          </p:cNvPr>
          <p:cNvCxnSpPr>
            <a:cxnSpLocks/>
            <a:stCxn id="210" idx="2"/>
            <a:endCxn id="195" idx="4"/>
          </p:cNvCxnSpPr>
          <p:nvPr/>
        </p:nvCxnSpPr>
        <p:spPr>
          <a:xfrm flipH="1" flipV="1">
            <a:off x="9881079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A1340719-F387-406A-AEFD-B42FF7D6A5A4}"/>
              </a:ext>
            </a:extLst>
          </p:cNvPr>
          <p:cNvCxnSpPr>
            <a:cxnSpLocks/>
            <a:stCxn id="211" idx="7"/>
            <a:endCxn id="210" idx="4"/>
          </p:cNvCxnSpPr>
          <p:nvPr/>
        </p:nvCxnSpPr>
        <p:spPr>
          <a:xfrm flipV="1">
            <a:off x="11292975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76364D0-6912-405F-B1DD-02058E06F13C}"/>
              </a:ext>
            </a:extLst>
          </p:cNvPr>
          <p:cNvCxnSpPr>
            <a:cxnSpLocks/>
            <a:stCxn id="211" idx="1"/>
            <a:endCxn id="204" idx="5"/>
          </p:cNvCxnSpPr>
          <p:nvPr/>
        </p:nvCxnSpPr>
        <p:spPr>
          <a:xfrm flipH="1" flipV="1">
            <a:off x="10439064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BB1043-9A82-47D1-BACD-8E4C4FA28AA1}"/>
              </a:ext>
            </a:extLst>
          </p:cNvPr>
          <p:cNvCxnSpPr>
            <a:cxnSpLocks/>
            <a:stCxn id="211" idx="0"/>
            <a:endCxn id="195" idx="4"/>
          </p:cNvCxnSpPr>
          <p:nvPr/>
        </p:nvCxnSpPr>
        <p:spPr>
          <a:xfrm flipH="1" flipV="1">
            <a:off x="9881079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5F5FE47D-3B31-43B8-9C6E-002A9406B89F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>
            <a:off x="7116003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338E2BD1-6B94-4087-91F8-B6BC7397D6F4}"/>
              </a:ext>
            </a:extLst>
          </p:cNvPr>
          <p:cNvCxnSpPr>
            <a:cxnSpLocks/>
            <a:stCxn id="198" idx="4"/>
            <a:endCxn id="192" idx="1"/>
          </p:cNvCxnSpPr>
          <p:nvPr/>
        </p:nvCxnSpPr>
        <p:spPr>
          <a:xfrm>
            <a:off x="6888487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D0799FDD-7619-4E1F-BA65-95A1892A974A}"/>
              </a:ext>
            </a:extLst>
          </p:cNvPr>
          <p:cNvCxnSpPr>
            <a:cxnSpLocks/>
            <a:stCxn id="199" idx="7"/>
            <a:endCxn id="192" idx="1"/>
          </p:cNvCxnSpPr>
          <p:nvPr/>
        </p:nvCxnSpPr>
        <p:spPr>
          <a:xfrm>
            <a:off x="6909977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769D823-0FBB-41D8-8A36-B65AF48E6145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V="1">
            <a:off x="6749099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CC6FFE8-9C43-46EF-B302-1483A58F4C85}"/>
              </a:ext>
            </a:extLst>
          </p:cNvPr>
          <p:cNvCxnSpPr>
            <a:cxnSpLocks/>
            <a:stCxn id="200" idx="7"/>
            <a:endCxn id="190" idx="3"/>
          </p:cNvCxnSpPr>
          <p:nvPr/>
        </p:nvCxnSpPr>
        <p:spPr>
          <a:xfrm flipV="1">
            <a:off x="7049365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5945FC6-1255-445E-A445-0C8A9B56CC4B}"/>
              </a:ext>
            </a:extLst>
          </p:cNvPr>
          <p:cNvCxnSpPr>
            <a:cxnSpLocks/>
            <a:stCxn id="200" idx="7"/>
            <a:endCxn id="198" idx="5"/>
          </p:cNvCxnSpPr>
          <p:nvPr/>
        </p:nvCxnSpPr>
        <p:spPr>
          <a:xfrm flipV="1">
            <a:off x="7049365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D1B9AA2D-E051-4C97-B3B9-F5E2B0655C5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7049365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ED55674-5863-4335-8258-B3FDC550B843}"/>
              </a:ext>
            </a:extLst>
          </p:cNvPr>
          <p:cNvCxnSpPr>
            <a:cxnSpLocks/>
            <a:stCxn id="201" idx="0"/>
            <a:endCxn id="190" idx="3"/>
          </p:cNvCxnSpPr>
          <p:nvPr/>
        </p:nvCxnSpPr>
        <p:spPr>
          <a:xfrm flipV="1">
            <a:off x="7389339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58F35D1-E3F3-4717-A637-5B0D2059D85E}"/>
              </a:ext>
            </a:extLst>
          </p:cNvPr>
          <p:cNvCxnSpPr>
            <a:cxnSpLocks/>
            <a:stCxn id="201" idx="5"/>
            <a:endCxn id="202" idx="2"/>
          </p:cNvCxnSpPr>
          <p:nvPr/>
        </p:nvCxnSpPr>
        <p:spPr>
          <a:xfrm>
            <a:off x="7550217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A1E52926-5F94-4D15-8EFD-BFFBC0BBB43C}"/>
              </a:ext>
            </a:extLst>
          </p:cNvPr>
          <p:cNvCxnSpPr>
            <a:cxnSpLocks/>
            <a:stCxn id="213" idx="2"/>
            <a:endCxn id="214" idx="5"/>
          </p:cNvCxnSpPr>
          <p:nvPr/>
        </p:nvCxnSpPr>
        <p:spPr>
          <a:xfrm flipH="1" flipV="1">
            <a:off x="7592854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41224FD4-51B4-44C3-B595-342B6773DEF5}"/>
              </a:ext>
            </a:extLst>
          </p:cNvPr>
          <p:cNvCxnSpPr>
            <a:cxnSpLocks/>
            <a:stCxn id="214" idx="7"/>
            <a:endCxn id="192" idx="4"/>
          </p:cNvCxnSpPr>
          <p:nvPr/>
        </p:nvCxnSpPr>
        <p:spPr>
          <a:xfrm flipV="1">
            <a:off x="7592854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BC7933D-BCB9-4C3C-B4C5-5D1F9A423F2B}"/>
              </a:ext>
            </a:extLst>
          </p:cNvPr>
          <p:cNvCxnSpPr>
            <a:cxnSpLocks/>
            <a:stCxn id="214" idx="6"/>
            <a:endCxn id="202" idx="3"/>
          </p:cNvCxnSpPr>
          <p:nvPr/>
        </p:nvCxnSpPr>
        <p:spPr>
          <a:xfrm flipV="1">
            <a:off x="7659492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7D3B5EEA-EA4C-4DC9-B1FE-5872F9BD684B}"/>
              </a:ext>
            </a:extLst>
          </p:cNvPr>
          <p:cNvCxnSpPr>
            <a:cxnSpLocks/>
            <a:stCxn id="213" idx="1"/>
            <a:endCxn id="201" idx="5"/>
          </p:cNvCxnSpPr>
          <p:nvPr/>
        </p:nvCxnSpPr>
        <p:spPr>
          <a:xfrm flipH="1" flipV="1">
            <a:off x="7550217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7552983-408B-47DC-9935-FFC808C9BBFF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8841807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869C2A13-5076-45D9-AB09-AE60B5C7ADB7}"/>
              </a:ext>
            </a:extLst>
          </p:cNvPr>
          <p:cNvCxnSpPr>
            <a:cxnSpLocks/>
            <a:stCxn id="212" idx="0"/>
            <a:endCxn id="206" idx="4"/>
          </p:cNvCxnSpPr>
          <p:nvPr/>
        </p:nvCxnSpPr>
        <p:spPr>
          <a:xfrm flipH="1" flipV="1">
            <a:off x="9572165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792C911-7F4A-4B1B-A0F3-F09E81BEE865}"/>
              </a:ext>
            </a:extLst>
          </p:cNvPr>
          <p:cNvCxnSpPr>
            <a:cxnSpLocks/>
            <a:stCxn id="208" idx="2"/>
            <a:endCxn id="197" idx="6"/>
          </p:cNvCxnSpPr>
          <p:nvPr/>
        </p:nvCxnSpPr>
        <p:spPr>
          <a:xfrm flipH="1">
            <a:off x="9251345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848A1DE-668A-464E-915F-350ADDE10F04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9045379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BF42642-196C-46EF-9A25-8328E70C17E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9112017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6E288EA7-801D-4F56-A1A1-A7119F7709B8}"/>
              </a:ext>
            </a:extLst>
          </p:cNvPr>
          <p:cNvCxnSpPr>
            <a:cxnSpLocks/>
            <a:stCxn id="196" idx="2"/>
            <a:endCxn id="190" idx="6"/>
          </p:cNvCxnSpPr>
          <p:nvPr/>
        </p:nvCxnSpPr>
        <p:spPr>
          <a:xfrm flipH="1" flipV="1">
            <a:off x="8289959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166BFE08-6DF5-4F6E-9E9A-A241CA3737FF}"/>
              </a:ext>
            </a:extLst>
          </p:cNvPr>
          <p:cNvCxnSpPr>
            <a:cxnSpLocks/>
            <a:stCxn id="209" idx="2"/>
            <a:endCxn id="197" idx="5"/>
          </p:cNvCxnSpPr>
          <p:nvPr/>
        </p:nvCxnSpPr>
        <p:spPr>
          <a:xfrm flipH="1" flipV="1">
            <a:off x="9184707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69268631-0633-44F4-8C41-72090D7E0DF9}"/>
              </a:ext>
            </a:extLst>
          </p:cNvPr>
          <p:cNvCxnSpPr>
            <a:cxnSpLocks/>
            <a:stCxn id="209" idx="1"/>
            <a:endCxn id="208" idx="5"/>
          </p:cNvCxnSpPr>
          <p:nvPr/>
        </p:nvCxnSpPr>
        <p:spPr>
          <a:xfrm flipH="1" flipV="1">
            <a:off x="10654449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D718AEC6-3FFF-44CB-9571-1147A299ADCC}"/>
              </a:ext>
            </a:extLst>
          </p:cNvPr>
          <p:cNvSpPr/>
          <p:nvPr/>
        </p:nvSpPr>
        <p:spPr>
          <a:xfrm>
            <a:off x="8299071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7077E809-3128-4E13-8E8A-4CB953438AE6}"/>
              </a:ext>
            </a:extLst>
          </p:cNvPr>
          <p:cNvSpPr/>
          <p:nvPr/>
        </p:nvSpPr>
        <p:spPr>
          <a:xfrm>
            <a:off x="9395516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곱하기 기호 324">
            <a:extLst>
              <a:ext uri="{FF2B5EF4-FFF2-40B4-BE49-F238E27FC236}">
                <a16:creationId xmlns:a16="http://schemas.microsoft.com/office/drawing/2014/main" id="{B936AC54-A065-42D6-B2F8-3B663ECF923F}"/>
              </a:ext>
            </a:extLst>
          </p:cNvPr>
          <p:cNvSpPr/>
          <p:nvPr/>
        </p:nvSpPr>
        <p:spPr>
          <a:xfrm>
            <a:off x="9029559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곱하기 기호 326">
            <a:extLst>
              <a:ext uri="{FF2B5EF4-FFF2-40B4-BE49-F238E27FC236}">
                <a16:creationId xmlns:a16="http://schemas.microsoft.com/office/drawing/2014/main" id="{670782D4-B24C-4001-94CA-B40D7753D6E0}"/>
              </a:ext>
            </a:extLst>
          </p:cNvPr>
          <p:cNvSpPr/>
          <p:nvPr/>
        </p:nvSpPr>
        <p:spPr>
          <a:xfrm>
            <a:off x="8716521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5F83DD-7790-4A1F-8484-1E6754F0004D}"/>
              </a:ext>
            </a:extLst>
          </p:cNvPr>
          <p:cNvCxnSpPr>
            <a:cxnSpLocks/>
            <a:stCxn id="203" idx="7"/>
            <a:endCxn id="206" idx="3"/>
          </p:cNvCxnSpPr>
          <p:nvPr/>
        </p:nvCxnSpPr>
        <p:spPr>
          <a:xfrm flipV="1">
            <a:off x="9184707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38773F9-215A-430F-A383-DEE77C03C903}"/>
              </a:ext>
            </a:extLst>
          </p:cNvPr>
          <p:cNvCxnSpPr>
            <a:cxnSpLocks/>
            <a:stCxn id="206" idx="0"/>
            <a:endCxn id="195" idx="3"/>
          </p:cNvCxnSpPr>
          <p:nvPr/>
        </p:nvCxnSpPr>
        <p:spPr>
          <a:xfrm flipV="1">
            <a:off x="9572165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AFE54CB5-165A-417B-8599-78947A7F3FDD}"/>
              </a:ext>
            </a:extLst>
          </p:cNvPr>
          <p:cNvSpPr/>
          <p:nvPr/>
        </p:nvSpPr>
        <p:spPr>
          <a:xfrm>
            <a:off x="11349803" y="224958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3EE5ABDF-3B3E-492A-A006-5D05DAB3BC50}"/>
              </a:ext>
            </a:extLst>
          </p:cNvPr>
          <p:cNvCxnSpPr>
            <a:cxnSpLocks/>
            <a:stCxn id="195" idx="7"/>
            <a:endCxn id="332" idx="1"/>
          </p:cNvCxnSpPr>
          <p:nvPr/>
        </p:nvCxnSpPr>
        <p:spPr>
          <a:xfrm flipV="1">
            <a:off x="10041957" y="2474105"/>
            <a:ext cx="1307846" cy="36509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4" name="말풍선: 사각형 2">
            <a:extLst>
              <a:ext uri="{FF2B5EF4-FFF2-40B4-BE49-F238E27FC236}">
                <a16:creationId xmlns:a16="http://schemas.microsoft.com/office/drawing/2014/main" id="{41FB168C-27AC-4A4C-9F85-56CC1D6981E4}"/>
              </a:ext>
            </a:extLst>
          </p:cNvPr>
          <p:cNvSpPr/>
          <p:nvPr/>
        </p:nvSpPr>
        <p:spPr>
          <a:xfrm>
            <a:off x="10095557" y="2253034"/>
            <a:ext cx="1132615" cy="288729"/>
          </a:xfrm>
          <a:prstGeom prst="wedgeRectCallout">
            <a:avLst>
              <a:gd name="adj1" fmla="val -11195"/>
              <a:gd name="adj2" fmla="val 99278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AAC3990E-E20A-4DD6-85E2-0446500B4D5B}"/>
              </a:ext>
            </a:extLst>
          </p:cNvPr>
          <p:cNvCxnSpPr>
            <a:cxnSpLocks/>
            <a:stCxn id="190" idx="6"/>
            <a:endCxn id="195" idx="0"/>
          </p:cNvCxnSpPr>
          <p:nvPr/>
        </p:nvCxnSpPr>
        <p:spPr>
          <a:xfrm>
            <a:off x="8289959" y="1654907"/>
            <a:ext cx="1591120" cy="112201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9" name="말풍선: 사각형 2">
            <a:extLst>
              <a:ext uri="{FF2B5EF4-FFF2-40B4-BE49-F238E27FC236}">
                <a16:creationId xmlns:a16="http://schemas.microsoft.com/office/drawing/2014/main" id="{3427E0A8-1D09-43E5-9D5F-8CD9849970EB}"/>
              </a:ext>
            </a:extLst>
          </p:cNvPr>
          <p:cNvSpPr/>
          <p:nvPr/>
        </p:nvSpPr>
        <p:spPr>
          <a:xfrm>
            <a:off x="8216407" y="519623"/>
            <a:ext cx="1986155" cy="288729"/>
          </a:xfrm>
          <a:prstGeom prst="wedgeRectCallout">
            <a:avLst>
              <a:gd name="adj1" fmla="val -39170"/>
              <a:gd name="adj2" fmla="val 37032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HELLO_PEER/ESTAB_PEER</a:t>
            </a:r>
          </a:p>
        </p:txBody>
      </p:sp>
    </p:spTree>
    <p:extLst>
      <p:ext uri="{BB962C8B-B14F-4D97-AF65-F5344CB8AC3E}">
        <p14:creationId xmlns:p14="http://schemas.microsoft.com/office/powerpoint/2010/main" val="8845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말풍선: 사각형 330">
            <a:extLst>
              <a:ext uri="{FF2B5EF4-FFF2-40B4-BE49-F238E27FC236}">
                <a16:creationId xmlns:a16="http://schemas.microsoft.com/office/drawing/2014/main" id="{AB67205E-5C3E-4916-960A-B92D1C18317A}"/>
              </a:ext>
            </a:extLst>
          </p:cNvPr>
          <p:cNvSpPr/>
          <p:nvPr/>
        </p:nvSpPr>
        <p:spPr>
          <a:xfrm>
            <a:off x="6707827" y="5932449"/>
            <a:ext cx="4176972" cy="861470"/>
          </a:xfrm>
          <a:prstGeom prst="wedgeRectCallout">
            <a:avLst>
              <a:gd name="adj1" fmla="val 35122"/>
              <a:gd name="adj2" fmla="val -4183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Primary/Outgoing Candidate </a:t>
            </a:r>
            <a:r>
              <a:rPr lang="ko-KR" altLang="en-US" sz="1000" dirty="0"/>
              <a:t>가 모두 죽어서 없어진 경우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HOMS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ko-KR" altLang="en-US" sz="1000" dirty="0" err="1"/>
              <a:t>피어보다</a:t>
            </a:r>
            <a:r>
              <a:rPr lang="ko-KR" altLang="en-US" sz="1000" dirty="0"/>
              <a:t> 먼저 붙어 있던 피어</a:t>
            </a:r>
            <a:r>
              <a:rPr lang="en-US" altLang="ko-KR" sz="1000" dirty="0"/>
              <a:t>(</a:t>
            </a:r>
            <a:r>
              <a:rPr lang="ko-KR" altLang="en-US" sz="1000" dirty="0"/>
              <a:t>여기에선 </a:t>
            </a:r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  <a:r>
              <a:rPr lang="en-US" altLang="ko-KR" sz="1000" dirty="0"/>
              <a:t>)</a:t>
            </a:r>
            <a:r>
              <a:rPr lang="ko-KR" altLang="en-US" sz="1000" dirty="0"/>
              <a:t>의 주소를 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 후 과정 동일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0"/>
            <a:ext cx="11399520" cy="66278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2.4 </a:t>
            </a:r>
            <a:r>
              <a:rPr lang="ko-KR" altLang="en-US" sz="2400" dirty="0" err="1"/>
              <a:t>복구예시</a:t>
            </a:r>
            <a:r>
              <a:rPr lang="en-US" altLang="ko-KR" sz="2400" dirty="0"/>
              <a:t>3 : 1,3</a:t>
            </a:r>
            <a:r>
              <a:rPr lang="ko-KR" altLang="en-US" sz="2400" dirty="0"/>
              <a:t>번이 동시에 나갔을 때의 복구 동작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5"/>
          </p:cNvCxnSpPr>
          <p:nvPr/>
        </p:nvCxnSpPr>
        <p:spPr>
          <a:xfrm flipH="1" flipV="1">
            <a:off x="3034980" y="1501429"/>
            <a:ext cx="1476260" cy="15798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5159E8B-5B55-4A59-B4A8-0750CC8CCD1B}"/>
              </a:ext>
            </a:extLst>
          </p:cNvPr>
          <p:cNvCxnSpPr>
            <a:cxnSpLocks/>
            <a:stCxn id="204" idx="1"/>
            <a:endCxn id="195" idx="4"/>
          </p:cNvCxnSpPr>
          <p:nvPr/>
        </p:nvCxnSpPr>
        <p:spPr>
          <a:xfrm flipH="1" flipV="1">
            <a:off x="9881079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EB50A4B7-AEEE-4A24-90AA-18EAD30FDE09}"/>
              </a:ext>
            </a:extLst>
          </p:cNvPr>
          <p:cNvSpPr/>
          <p:nvPr/>
        </p:nvSpPr>
        <p:spPr>
          <a:xfrm>
            <a:off x="7834927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FDA77D-25B9-42AA-AF18-6C82EF0DECE2}"/>
              </a:ext>
            </a:extLst>
          </p:cNvPr>
          <p:cNvSpPr/>
          <p:nvPr/>
        </p:nvSpPr>
        <p:spPr>
          <a:xfrm>
            <a:off x="7576709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36ED456-F9DF-4D0F-9EC5-E1AE98ECC0E9}"/>
              </a:ext>
            </a:extLst>
          </p:cNvPr>
          <p:cNvSpPr/>
          <p:nvPr/>
        </p:nvSpPr>
        <p:spPr>
          <a:xfrm>
            <a:off x="9653563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9F1ED17-4FF7-48B8-B995-48C4BAD8BE44}"/>
              </a:ext>
            </a:extLst>
          </p:cNvPr>
          <p:cNvSpPr/>
          <p:nvPr/>
        </p:nvSpPr>
        <p:spPr>
          <a:xfrm>
            <a:off x="9934679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26AA456-004F-4B7F-99CC-94CA6C06DDE2}"/>
              </a:ext>
            </a:extLst>
          </p:cNvPr>
          <p:cNvSpPr/>
          <p:nvPr/>
        </p:nvSpPr>
        <p:spPr>
          <a:xfrm>
            <a:off x="8796313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22EE320-DB47-46C5-97DB-7E84CADC1876}"/>
              </a:ext>
            </a:extLst>
          </p:cNvPr>
          <p:cNvSpPr/>
          <p:nvPr/>
        </p:nvSpPr>
        <p:spPr>
          <a:xfrm>
            <a:off x="6660971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946202-6B96-4F48-B7C6-FC8240064C48}"/>
              </a:ext>
            </a:extLst>
          </p:cNvPr>
          <p:cNvSpPr/>
          <p:nvPr/>
        </p:nvSpPr>
        <p:spPr>
          <a:xfrm>
            <a:off x="6521583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E8A83FA-84E9-4014-AD15-9A9DAC87B610}"/>
              </a:ext>
            </a:extLst>
          </p:cNvPr>
          <p:cNvSpPr/>
          <p:nvPr/>
        </p:nvSpPr>
        <p:spPr>
          <a:xfrm>
            <a:off x="6660971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752FF45-A232-4F1C-A8E7-5451E0D1B1E4}"/>
              </a:ext>
            </a:extLst>
          </p:cNvPr>
          <p:cNvSpPr/>
          <p:nvPr/>
        </p:nvSpPr>
        <p:spPr>
          <a:xfrm>
            <a:off x="7161823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A22D3AE-FDC7-45E7-9CAC-A4A398CF003E}"/>
              </a:ext>
            </a:extLst>
          </p:cNvPr>
          <p:cNvSpPr/>
          <p:nvPr/>
        </p:nvSpPr>
        <p:spPr>
          <a:xfrm>
            <a:off x="8129027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C494FD2-076F-4387-8CCF-030B244D17C6}"/>
              </a:ext>
            </a:extLst>
          </p:cNvPr>
          <p:cNvSpPr/>
          <p:nvPr/>
        </p:nvSpPr>
        <p:spPr>
          <a:xfrm>
            <a:off x="8796313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5A33D59-939A-470F-8A59-1EB65784F951}"/>
              </a:ext>
            </a:extLst>
          </p:cNvPr>
          <p:cNvSpPr/>
          <p:nvPr/>
        </p:nvSpPr>
        <p:spPr>
          <a:xfrm>
            <a:off x="10050670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821CAAA-0134-44DC-9AC3-1C2BE53E1E2A}"/>
              </a:ext>
            </a:extLst>
          </p:cNvPr>
          <p:cNvSpPr/>
          <p:nvPr/>
        </p:nvSpPr>
        <p:spPr>
          <a:xfrm>
            <a:off x="10594329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293819F-6F7D-4308-A112-37AE7B2162E3}"/>
              </a:ext>
            </a:extLst>
          </p:cNvPr>
          <p:cNvSpPr/>
          <p:nvPr/>
        </p:nvSpPr>
        <p:spPr>
          <a:xfrm>
            <a:off x="9344649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5344646-E863-4F2A-8929-FBBC07B441E1}"/>
              </a:ext>
            </a:extLst>
          </p:cNvPr>
          <p:cNvCxnSpPr>
            <a:cxnSpLocks/>
            <a:stCxn id="190" idx="2"/>
            <a:endCxn id="198" idx="5"/>
          </p:cNvCxnSpPr>
          <p:nvPr/>
        </p:nvCxnSpPr>
        <p:spPr>
          <a:xfrm flipH="1" flipV="1">
            <a:off x="7049365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02A70B83-FBD9-444D-A167-BA9C0E8FD450}"/>
              </a:ext>
            </a:extLst>
          </p:cNvPr>
          <p:cNvSpPr/>
          <p:nvPr/>
        </p:nvSpPr>
        <p:spPr>
          <a:xfrm>
            <a:off x="10266055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5B2FB50-847C-4136-A77E-685FACADDDF3}"/>
              </a:ext>
            </a:extLst>
          </p:cNvPr>
          <p:cNvSpPr/>
          <p:nvPr/>
        </p:nvSpPr>
        <p:spPr>
          <a:xfrm>
            <a:off x="11132097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32A475-7E2D-4E8D-B74E-B9DEA52B2E23}"/>
              </a:ext>
            </a:extLst>
          </p:cNvPr>
          <p:cNvSpPr/>
          <p:nvPr/>
        </p:nvSpPr>
        <p:spPr>
          <a:xfrm>
            <a:off x="11331301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5CBA9-7D80-4AF6-9480-B7FFEA6916A2}"/>
              </a:ext>
            </a:extLst>
          </p:cNvPr>
          <p:cNvSpPr/>
          <p:nvPr/>
        </p:nvSpPr>
        <p:spPr>
          <a:xfrm>
            <a:off x="10904581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716CEAC-1906-4C05-BE41-C754868B1C00}"/>
              </a:ext>
            </a:extLst>
          </p:cNvPr>
          <p:cNvSpPr/>
          <p:nvPr/>
        </p:nvSpPr>
        <p:spPr>
          <a:xfrm>
            <a:off x="9839174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6046190-A9A8-4CE5-9C4A-160FFE548D39}"/>
              </a:ext>
            </a:extLst>
          </p:cNvPr>
          <p:cNvSpPr/>
          <p:nvPr/>
        </p:nvSpPr>
        <p:spPr>
          <a:xfrm>
            <a:off x="8429469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3498436-6DCE-40BE-AB25-1D86CFF44121}"/>
              </a:ext>
            </a:extLst>
          </p:cNvPr>
          <p:cNvSpPr/>
          <p:nvPr/>
        </p:nvSpPr>
        <p:spPr>
          <a:xfrm>
            <a:off x="7204460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77D1DEE-B7FD-4DC5-A660-810153CBB986}"/>
              </a:ext>
            </a:extLst>
          </p:cNvPr>
          <p:cNvCxnSpPr>
            <a:cxnSpLocks/>
            <a:endCxn id="190" idx="5"/>
          </p:cNvCxnSpPr>
          <p:nvPr/>
        </p:nvCxnSpPr>
        <p:spPr>
          <a:xfrm flipH="1" flipV="1">
            <a:off x="8223321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69CE64C-08F6-43BB-B488-7B5F86EF21BE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7818037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D2AE19A-F9B3-4E0B-8015-EB28CF232352}"/>
              </a:ext>
            </a:extLst>
          </p:cNvPr>
          <p:cNvCxnSpPr>
            <a:cxnSpLocks/>
          </p:cNvCxnSpPr>
          <p:nvPr/>
        </p:nvCxnSpPr>
        <p:spPr>
          <a:xfrm flipV="1">
            <a:off x="8680929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4C6349B-2421-447A-91BC-FD2DFA5EF9E9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9045379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0D6838-0E15-43B9-AFA2-1951C15945B0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8841807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CC24B496-46E8-4344-8406-F1F3872B77AB}"/>
              </a:ext>
            </a:extLst>
          </p:cNvPr>
          <p:cNvCxnSpPr>
            <a:cxnSpLocks/>
            <a:stCxn id="205" idx="2"/>
            <a:endCxn id="195" idx="5"/>
          </p:cNvCxnSpPr>
          <p:nvPr/>
        </p:nvCxnSpPr>
        <p:spPr>
          <a:xfrm flipH="1" flipV="1">
            <a:off x="10041957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C3E5591-92DD-46B5-8F37-9B0C89E66AFD}"/>
              </a:ext>
            </a:extLst>
          </p:cNvPr>
          <p:cNvCxnSpPr>
            <a:cxnSpLocks/>
            <a:stCxn id="209" idx="2"/>
            <a:endCxn id="196" idx="6"/>
          </p:cNvCxnSpPr>
          <p:nvPr/>
        </p:nvCxnSpPr>
        <p:spPr>
          <a:xfrm flipH="1">
            <a:off x="10389711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1E5A025D-6601-47B7-8C81-3528C31BCF6A}"/>
              </a:ext>
            </a:extLst>
          </p:cNvPr>
          <p:cNvCxnSpPr>
            <a:cxnSpLocks/>
            <a:stCxn id="197" idx="3"/>
            <a:endCxn id="190" idx="6"/>
          </p:cNvCxnSpPr>
          <p:nvPr/>
        </p:nvCxnSpPr>
        <p:spPr>
          <a:xfrm flipH="1">
            <a:off x="8289959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BAE51E3-7601-478D-AD92-4586557E3DF0}"/>
              </a:ext>
            </a:extLst>
          </p:cNvPr>
          <p:cNvCxnSpPr>
            <a:cxnSpLocks/>
            <a:stCxn id="196" idx="1"/>
            <a:endCxn id="197" idx="5"/>
          </p:cNvCxnSpPr>
          <p:nvPr/>
        </p:nvCxnSpPr>
        <p:spPr>
          <a:xfrm flipH="1" flipV="1">
            <a:off x="9184707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F003B11-F195-41CC-8CF5-94F6D87718B6}"/>
              </a:ext>
            </a:extLst>
          </p:cNvPr>
          <p:cNvCxnSpPr>
            <a:cxnSpLocks/>
            <a:stCxn id="208" idx="4"/>
            <a:endCxn id="196" idx="7"/>
          </p:cNvCxnSpPr>
          <p:nvPr/>
        </p:nvCxnSpPr>
        <p:spPr>
          <a:xfrm flipH="1">
            <a:off x="10323073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FC63BBD4-1241-486E-AFED-A8E0EB730EE3}"/>
              </a:ext>
            </a:extLst>
          </p:cNvPr>
          <p:cNvCxnSpPr>
            <a:cxnSpLocks/>
            <a:stCxn id="210" idx="1"/>
            <a:endCxn id="205" idx="5"/>
          </p:cNvCxnSpPr>
          <p:nvPr/>
        </p:nvCxnSpPr>
        <p:spPr>
          <a:xfrm flipH="1" flipV="1">
            <a:off x="10982723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CB16A10-53FF-4150-871B-B67E86ACDA7B}"/>
              </a:ext>
            </a:extLst>
          </p:cNvPr>
          <p:cNvCxnSpPr>
            <a:cxnSpLocks/>
            <a:stCxn id="204" idx="0"/>
            <a:endCxn id="205" idx="4"/>
          </p:cNvCxnSpPr>
          <p:nvPr/>
        </p:nvCxnSpPr>
        <p:spPr>
          <a:xfrm flipV="1">
            <a:off x="10278186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CCBFC57-4F77-424A-8B58-043FD613FFDA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10821845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A8C2D45-44DE-4AE5-8DDA-CDC2EB90C721}"/>
              </a:ext>
            </a:extLst>
          </p:cNvPr>
          <p:cNvCxnSpPr>
            <a:cxnSpLocks/>
            <a:stCxn id="203" idx="0"/>
          </p:cNvCxnSpPr>
          <p:nvPr/>
        </p:nvCxnSpPr>
        <p:spPr>
          <a:xfrm flipH="1" flipV="1">
            <a:off x="8680929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4BC85AB-64A4-47E1-BB19-D6CA00367567}"/>
              </a:ext>
            </a:extLst>
          </p:cNvPr>
          <p:cNvCxnSpPr>
            <a:cxnSpLocks/>
            <a:stCxn id="202" idx="0"/>
            <a:endCxn id="192" idx="4"/>
          </p:cNvCxnSpPr>
          <p:nvPr/>
        </p:nvCxnSpPr>
        <p:spPr>
          <a:xfrm flipH="1" flipV="1">
            <a:off x="7804225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44D8F20-1C5E-437B-8045-5D89D58FBEFA}"/>
              </a:ext>
            </a:extLst>
          </p:cNvPr>
          <p:cNvCxnSpPr>
            <a:cxnSpLocks/>
            <a:stCxn id="201" idx="0"/>
            <a:endCxn id="192" idx="3"/>
          </p:cNvCxnSpPr>
          <p:nvPr/>
        </p:nvCxnSpPr>
        <p:spPr>
          <a:xfrm flipV="1">
            <a:off x="7389339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5ECB43-1CAE-4AA9-9BB4-6E245D891CEC}"/>
              </a:ext>
            </a:extLst>
          </p:cNvPr>
          <p:cNvCxnSpPr>
            <a:cxnSpLocks/>
            <a:stCxn id="199" idx="6"/>
            <a:endCxn id="190" idx="3"/>
          </p:cNvCxnSpPr>
          <p:nvPr/>
        </p:nvCxnSpPr>
        <p:spPr>
          <a:xfrm flipV="1">
            <a:off x="6976615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ACEDC43-097C-49F4-A923-1FDE5CECDD40}"/>
              </a:ext>
            </a:extLst>
          </p:cNvPr>
          <p:cNvCxnSpPr>
            <a:cxnSpLocks/>
            <a:stCxn id="200" idx="0"/>
            <a:endCxn id="199" idx="4"/>
          </p:cNvCxnSpPr>
          <p:nvPr/>
        </p:nvCxnSpPr>
        <p:spPr>
          <a:xfrm flipH="1" flipV="1">
            <a:off x="6749099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60AF546-5FC3-441E-9538-15FA1D0F57C3}"/>
              </a:ext>
            </a:extLst>
          </p:cNvPr>
          <p:cNvCxnSpPr>
            <a:cxnSpLocks/>
            <a:stCxn id="214" idx="0"/>
            <a:endCxn id="201" idx="4"/>
          </p:cNvCxnSpPr>
          <p:nvPr/>
        </p:nvCxnSpPr>
        <p:spPr>
          <a:xfrm flipH="1" flipV="1">
            <a:off x="7389339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2C7B503-D3FA-4BD8-B225-D41640A354EE}"/>
              </a:ext>
            </a:extLst>
          </p:cNvPr>
          <p:cNvCxnSpPr>
            <a:cxnSpLocks/>
            <a:stCxn id="213" idx="1"/>
            <a:endCxn id="202" idx="4"/>
          </p:cNvCxnSpPr>
          <p:nvPr/>
        </p:nvCxnSpPr>
        <p:spPr>
          <a:xfrm flipH="1" flipV="1">
            <a:off x="8356543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1F615EB-9FB3-4583-970B-AAD9953D8F79}"/>
              </a:ext>
            </a:extLst>
          </p:cNvPr>
          <p:cNvCxnSpPr>
            <a:cxnSpLocks/>
            <a:stCxn id="212" idx="1"/>
            <a:endCxn id="203" idx="5"/>
          </p:cNvCxnSpPr>
          <p:nvPr/>
        </p:nvCxnSpPr>
        <p:spPr>
          <a:xfrm flipH="1" flipV="1">
            <a:off x="9184707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0018197-2B06-41F7-AF81-B76AA09D6D83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8884501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7B3F5862-017D-4CDB-BEC7-E1E885143DBE}"/>
              </a:ext>
            </a:extLst>
          </p:cNvPr>
          <p:cNvCxnSpPr>
            <a:cxnSpLocks/>
            <a:stCxn id="195" idx="0"/>
            <a:endCxn id="197" idx="5"/>
          </p:cNvCxnSpPr>
          <p:nvPr/>
        </p:nvCxnSpPr>
        <p:spPr>
          <a:xfrm flipH="1" flipV="1">
            <a:off x="9184707" y="1501429"/>
            <a:ext cx="696372" cy="1275493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2DEEA6C-D959-4B32-84FB-40789B0BCA09}"/>
              </a:ext>
            </a:extLst>
          </p:cNvPr>
          <p:cNvCxnSpPr>
            <a:cxnSpLocks/>
            <a:endCxn id="190" idx="4"/>
          </p:cNvCxnSpPr>
          <p:nvPr/>
        </p:nvCxnSpPr>
        <p:spPr>
          <a:xfrm flipH="1" flipV="1">
            <a:off x="8062443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2EF72C8-11A6-4594-883B-BE78B7D65CAB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8841807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F856A9EA-7712-47C8-AC8A-C6E24DFA3634}"/>
              </a:ext>
            </a:extLst>
          </p:cNvPr>
          <p:cNvCxnSpPr>
            <a:cxnSpLocks/>
            <a:stCxn id="192" idx="7"/>
            <a:endCxn id="197" idx="3"/>
          </p:cNvCxnSpPr>
          <p:nvPr/>
        </p:nvCxnSpPr>
        <p:spPr>
          <a:xfrm flipV="1">
            <a:off x="7965103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ACBB043-8DEA-47D5-AE9F-8E9805B13924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8031741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E1F0236-FE5D-414C-90D8-D6616EC0EC5B}"/>
              </a:ext>
            </a:extLst>
          </p:cNvPr>
          <p:cNvCxnSpPr>
            <a:cxnSpLocks/>
            <a:stCxn id="205" idx="1"/>
            <a:endCxn id="197" idx="4"/>
          </p:cNvCxnSpPr>
          <p:nvPr/>
        </p:nvCxnSpPr>
        <p:spPr>
          <a:xfrm flipH="1" flipV="1">
            <a:off x="9023829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F2F8D68-CFD3-4626-B39F-F5AC58BAF66E}"/>
              </a:ext>
            </a:extLst>
          </p:cNvPr>
          <p:cNvCxnSpPr>
            <a:cxnSpLocks/>
            <a:stCxn id="206" idx="6"/>
            <a:endCxn id="205" idx="3"/>
          </p:cNvCxnSpPr>
          <p:nvPr/>
        </p:nvCxnSpPr>
        <p:spPr>
          <a:xfrm flipV="1">
            <a:off x="9799681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DD3A770C-A504-457E-86B3-D3E82FD442A7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9045379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5CD48062-00D1-484C-97C5-82F833C40D4A}"/>
              </a:ext>
            </a:extLst>
          </p:cNvPr>
          <p:cNvCxnSpPr>
            <a:cxnSpLocks/>
            <a:stCxn id="203" idx="1"/>
            <a:endCxn id="192" idx="4"/>
          </p:cNvCxnSpPr>
          <p:nvPr/>
        </p:nvCxnSpPr>
        <p:spPr>
          <a:xfrm flipH="1" flipV="1">
            <a:off x="7804225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67D4D81-B919-4B81-B498-78558709303E}"/>
              </a:ext>
            </a:extLst>
          </p:cNvPr>
          <p:cNvCxnSpPr>
            <a:cxnSpLocks/>
            <a:stCxn id="204" idx="2"/>
            <a:endCxn id="206" idx="5"/>
          </p:cNvCxnSpPr>
          <p:nvPr/>
        </p:nvCxnSpPr>
        <p:spPr>
          <a:xfrm flipH="1" flipV="1">
            <a:off x="9733043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4C60243-3E80-4F06-9647-FE9DC41F34CC}"/>
              </a:ext>
            </a:extLst>
          </p:cNvPr>
          <p:cNvCxnSpPr>
            <a:cxnSpLocks/>
            <a:stCxn id="210" idx="2"/>
            <a:endCxn id="204" idx="6"/>
          </p:cNvCxnSpPr>
          <p:nvPr/>
        </p:nvCxnSpPr>
        <p:spPr>
          <a:xfrm flipH="1">
            <a:off x="10505702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4E2202E-7249-44AB-AD3F-5FEEC39AA036}"/>
              </a:ext>
            </a:extLst>
          </p:cNvPr>
          <p:cNvCxnSpPr>
            <a:cxnSpLocks/>
            <a:stCxn id="210" idx="2"/>
            <a:endCxn id="195" idx="4"/>
          </p:cNvCxnSpPr>
          <p:nvPr/>
        </p:nvCxnSpPr>
        <p:spPr>
          <a:xfrm flipH="1" flipV="1">
            <a:off x="9881079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A1340719-F387-406A-AEFD-B42FF7D6A5A4}"/>
              </a:ext>
            </a:extLst>
          </p:cNvPr>
          <p:cNvCxnSpPr>
            <a:cxnSpLocks/>
            <a:stCxn id="211" idx="7"/>
            <a:endCxn id="210" idx="4"/>
          </p:cNvCxnSpPr>
          <p:nvPr/>
        </p:nvCxnSpPr>
        <p:spPr>
          <a:xfrm flipV="1">
            <a:off x="11292975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76364D0-6912-405F-B1DD-02058E06F13C}"/>
              </a:ext>
            </a:extLst>
          </p:cNvPr>
          <p:cNvCxnSpPr>
            <a:cxnSpLocks/>
            <a:stCxn id="211" idx="1"/>
            <a:endCxn id="204" idx="5"/>
          </p:cNvCxnSpPr>
          <p:nvPr/>
        </p:nvCxnSpPr>
        <p:spPr>
          <a:xfrm flipH="1" flipV="1">
            <a:off x="10439064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BB1043-9A82-47D1-BACD-8E4C4FA28AA1}"/>
              </a:ext>
            </a:extLst>
          </p:cNvPr>
          <p:cNvCxnSpPr>
            <a:cxnSpLocks/>
            <a:stCxn id="211" idx="0"/>
            <a:endCxn id="195" idx="4"/>
          </p:cNvCxnSpPr>
          <p:nvPr/>
        </p:nvCxnSpPr>
        <p:spPr>
          <a:xfrm flipH="1" flipV="1">
            <a:off x="9881079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5F5FE47D-3B31-43B8-9C6E-002A9406B89F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>
            <a:off x="7116003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338E2BD1-6B94-4087-91F8-B6BC7397D6F4}"/>
              </a:ext>
            </a:extLst>
          </p:cNvPr>
          <p:cNvCxnSpPr>
            <a:cxnSpLocks/>
            <a:stCxn id="198" idx="4"/>
            <a:endCxn id="192" idx="1"/>
          </p:cNvCxnSpPr>
          <p:nvPr/>
        </p:nvCxnSpPr>
        <p:spPr>
          <a:xfrm>
            <a:off x="6888487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D0799FDD-7619-4E1F-BA65-95A1892A974A}"/>
              </a:ext>
            </a:extLst>
          </p:cNvPr>
          <p:cNvCxnSpPr>
            <a:cxnSpLocks/>
            <a:stCxn id="199" idx="7"/>
            <a:endCxn id="192" idx="1"/>
          </p:cNvCxnSpPr>
          <p:nvPr/>
        </p:nvCxnSpPr>
        <p:spPr>
          <a:xfrm>
            <a:off x="6909977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769D823-0FBB-41D8-8A36-B65AF48E6145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V="1">
            <a:off x="6749099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CC6FFE8-9C43-46EF-B302-1483A58F4C85}"/>
              </a:ext>
            </a:extLst>
          </p:cNvPr>
          <p:cNvCxnSpPr>
            <a:cxnSpLocks/>
            <a:stCxn id="200" idx="7"/>
            <a:endCxn id="190" idx="3"/>
          </p:cNvCxnSpPr>
          <p:nvPr/>
        </p:nvCxnSpPr>
        <p:spPr>
          <a:xfrm flipV="1">
            <a:off x="7049365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5945FC6-1255-445E-A445-0C8A9B56CC4B}"/>
              </a:ext>
            </a:extLst>
          </p:cNvPr>
          <p:cNvCxnSpPr>
            <a:cxnSpLocks/>
            <a:stCxn id="200" idx="7"/>
            <a:endCxn id="198" idx="5"/>
          </p:cNvCxnSpPr>
          <p:nvPr/>
        </p:nvCxnSpPr>
        <p:spPr>
          <a:xfrm flipV="1">
            <a:off x="7049365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D1B9AA2D-E051-4C97-B3B9-F5E2B0655C5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7049365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ED55674-5863-4335-8258-B3FDC550B843}"/>
              </a:ext>
            </a:extLst>
          </p:cNvPr>
          <p:cNvCxnSpPr>
            <a:cxnSpLocks/>
            <a:stCxn id="201" idx="0"/>
            <a:endCxn id="190" idx="3"/>
          </p:cNvCxnSpPr>
          <p:nvPr/>
        </p:nvCxnSpPr>
        <p:spPr>
          <a:xfrm flipV="1">
            <a:off x="7389339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58F35D1-E3F3-4717-A637-5B0D2059D85E}"/>
              </a:ext>
            </a:extLst>
          </p:cNvPr>
          <p:cNvCxnSpPr>
            <a:cxnSpLocks/>
            <a:stCxn id="201" idx="5"/>
            <a:endCxn id="202" idx="2"/>
          </p:cNvCxnSpPr>
          <p:nvPr/>
        </p:nvCxnSpPr>
        <p:spPr>
          <a:xfrm>
            <a:off x="7550217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A1E52926-5F94-4D15-8EFD-BFFBC0BBB43C}"/>
              </a:ext>
            </a:extLst>
          </p:cNvPr>
          <p:cNvCxnSpPr>
            <a:cxnSpLocks/>
            <a:stCxn id="213" idx="2"/>
            <a:endCxn id="214" idx="5"/>
          </p:cNvCxnSpPr>
          <p:nvPr/>
        </p:nvCxnSpPr>
        <p:spPr>
          <a:xfrm flipH="1" flipV="1">
            <a:off x="7592854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41224FD4-51B4-44C3-B595-342B6773DEF5}"/>
              </a:ext>
            </a:extLst>
          </p:cNvPr>
          <p:cNvCxnSpPr>
            <a:cxnSpLocks/>
            <a:stCxn id="214" idx="7"/>
            <a:endCxn id="192" idx="4"/>
          </p:cNvCxnSpPr>
          <p:nvPr/>
        </p:nvCxnSpPr>
        <p:spPr>
          <a:xfrm flipV="1">
            <a:off x="7592854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BC7933D-BCB9-4C3C-B4C5-5D1F9A423F2B}"/>
              </a:ext>
            </a:extLst>
          </p:cNvPr>
          <p:cNvCxnSpPr>
            <a:cxnSpLocks/>
            <a:stCxn id="214" idx="6"/>
            <a:endCxn id="202" idx="3"/>
          </p:cNvCxnSpPr>
          <p:nvPr/>
        </p:nvCxnSpPr>
        <p:spPr>
          <a:xfrm flipV="1">
            <a:off x="7659492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7D3B5EEA-EA4C-4DC9-B1FE-5872F9BD684B}"/>
              </a:ext>
            </a:extLst>
          </p:cNvPr>
          <p:cNvCxnSpPr>
            <a:cxnSpLocks/>
            <a:stCxn id="213" idx="1"/>
            <a:endCxn id="201" idx="5"/>
          </p:cNvCxnSpPr>
          <p:nvPr/>
        </p:nvCxnSpPr>
        <p:spPr>
          <a:xfrm flipH="1" flipV="1">
            <a:off x="7550217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7552983-408B-47DC-9935-FFC808C9BBFF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8841807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869C2A13-5076-45D9-AB09-AE60B5C7ADB7}"/>
              </a:ext>
            </a:extLst>
          </p:cNvPr>
          <p:cNvCxnSpPr>
            <a:cxnSpLocks/>
            <a:stCxn id="212" idx="0"/>
            <a:endCxn id="206" idx="4"/>
          </p:cNvCxnSpPr>
          <p:nvPr/>
        </p:nvCxnSpPr>
        <p:spPr>
          <a:xfrm flipH="1" flipV="1">
            <a:off x="9572165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792C911-7F4A-4B1B-A0F3-F09E81BEE865}"/>
              </a:ext>
            </a:extLst>
          </p:cNvPr>
          <p:cNvCxnSpPr>
            <a:cxnSpLocks/>
            <a:stCxn id="208" idx="2"/>
            <a:endCxn id="197" idx="6"/>
          </p:cNvCxnSpPr>
          <p:nvPr/>
        </p:nvCxnSpPr>
        <p:spPr>
          <a:xfrm flipH="1">
            <a:off x="9251345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848A1DE-668A-464E-915F-350ADDE10F04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9045379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BF42642-196C-46EF-9A25-8328E70C17E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9112017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6E288EA7-801D-4F56-A1A1-A7119F7709B8}"/>
              </a:ext>
            </a:extLst>
          </p:cNvPr>
          <p:cNvCxnSpPr>
            <a:cxnSpLocks/>
            <a:stCxn id="196" idx="2"/>
            <a:endCxn id="190" idx="6"/>
          </p:cNvCxnSpPr>
          <p:nvPr/>
        </p:nvCxnSpPr>
        <p:spPr>
          <a:xfrm flipH="1" flipV="1">
            <a:off x="8289959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166BFE08-6DF5-4F6E-9E9A-A241CA3737FF}"/>
              </a:ext>
            </a:extLst>
          </p:cNvPr>
          <p:cNvCxnSpPr>
            <a:cxnSpLocks/>
            <a:stCxn id="209" idx="2"/>
            <a:endCxn id="197" idx="5"/>
          </p:cNvCxnSpPr>
          <p:nvPr/>
        </p:nvCxnSpPr>
        <p:spPr>
          <a:xfrm flipH="1" flipV="1">
            <a:off x="9184707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69268631-0633-44F4-8C41-72090D7E0DF9}"/>
              </a:ext>
            </a:extLst>
          </p:cNvPr>
          <p:cNvCxnSpPr>
            <a:cxnSpLocks/>
            <a:stCxn id="209" idx="1"/>
            <a:endCxn id="208" idx="5"/>
          </p:cNvCxnSpPr>
          <p:nvPr/>
        </p:nvCxnSpPr>
        <p:spPr>
          <a:xfrm flipH="1" flipV="1">
            <a:off x="10654449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D718AEC6-3FFF-44CB-9571-1147A299ADCC}"/>
              </a:ext>
            </a:extLst>
          </p:cNvPr>
          <p:cNvSpPr/>
          <p:nvPr/>
        </p:nvSpPr>
        <p:spPr>
          <a:xfrm>
            <a:off x="8299071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7077E809-3128-4E13-8E8A-4CB953438AE6}"/>
              </a:ext>
            </a:extLst>
          </p:cNvPr>
          <p:cNvSpPr/>
          <p:nvPr/>
        </p:nvSpPr>
        <p:spPr>
          <a:xfrm>
            <a:off x="9395516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곱하기 기호 324">
            <a:extLst>
              <a:ext uri="{FF2B5EF4-FFF2-40B4-BE49-F238E27FC236}">
                <a16:creationId xmlns:a16="http://schemas.microsoft.com/office/drawing/2014/main" id="{B936AC54-A065-42D6-B2F8-3B663ECF923F}"/>
              </a:ext>
            </a:extLst>
          </p:cNvPr>
          <p:cNvSpPr/>
          <p:nvPr/>
        </p:nvSpPr>
        <p:spPr>
          <a:xfrm>
            <a:off x="9029559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곱하기 기호 326">
            <a:extLst>
              <a:ext uri="{FF2B5EF4-FFF2-40B4-BE49-F238E27FC236}">
                <a16:creationId xmlns:a16="http://schemas.microsoft.com/office/drawing/2014/main" id="{670782D4-B24C-4001-94CA-B40D7753D6E0}"/>
              </a:ext>
            </a:extLst>
          </p:cNvPr>
          <p:cNvSpPr/>
          <p:nvPr/>
        </p:nvSpPr>
        <p:spPr>
          <a:xfrm>
            <a:off x="8716521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5F83DD-7790-4A1F-8484-1E6754F0004D}"/>
              </a:ext>
            </a:extLst>
          </p:cNvPr>
          <p:cNvCxnSpPr>
            <a:cxnSpLocks/>
            <a:stCxn id="203" idx="7"/>
            <a:endCxn id="206" idx="3"/>
          </p:cNvCxnSpPr>
          <p:nvPr/>
        </p:nvCxnSpPr>
        <p:spPr>
          <a:xfrm flipV="1">
            <a:off x="9184707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38773F9-215A-430F-A383-DEE77C03C903}"/>
              </a:ext>
            </a:extLst>
          </p:cNvPr>
          <p:cNvCxnSpPr>
            <a:cxnSpLocks/>
            <a:stCxn id="206" idx="0"/>
            <a:endCxn id="195" idx="3"/>
          </p:cNvCxnSpPr>
          <p:nvPr/>
        </p:nvCxnSpPr>
        <p:spPr>
          <a:xfrm flipV="1">
            <a:off x="9572165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AFE54CB5-165A-417B-8599-78947A7F3FDD}"/>
              </a:ext>
            </a:extLst>
          </p:cNvPr>
          <p:cNvSpPr/>
          <p:nvPr/>
        </p:nvSpPr>
        <p:spPr>
          <a:xfrm>
            <a:off x="11349803" y="224958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3EE5ABDF-3B3E-492A-A006-5D05DAB3BC50}"/>
              </a:ext>
            </a:extLst>
          </p:cNvPr>
          <p:cNvCxnSpPr>
            <a:cxnSpLocks/>
            <a:stCxn id="195" idx="7"/>
            <a:endCxn id="332" idx="1"/>
          </p:cNvCxnSpPr>
          <p:nvPr/>
        </p:nvCxnSpPr>
        <p:spPr>
          <a:xfrm flipV="1">
            <a:off x="10041957" y="2474105"/>
            <a:ext cx="1307846" cy="36509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4" name="말풍선: 사각형 2">
            <a:extLst>
              <a:ext uri="{FF2B5EF4-FFF2-40B4-BE49-F238E27FC236}">
                <a16:creationId xmlns:a16="http://schemas.microsoft.com/office/drawing/2014/main" id="{41FB168C-27AC-4A4C-9F85-56CC1D6981E4}"/>
              </a:ext>
            </a:extLst>
          </p:cNvPr>
          <p:cNvSpPr/>
          <p:nvPr/>
        </p:nvSpPr>
        <p:spPr>
          <a:xfrm>
            <a:off x="11108297" y="2756240"/>
            <a:ext cx="1132615" cy="288729"/>
          </a:xfrm>
          <a:prstGeom prst="wedgeRectCallout">
            <a:avLst>
              <a:gd name="adj1" fmla="val -40652"/>
              <a:gd name="adj2" fmla="val -96162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AAC3990E-E20A-4DD6-85E2-0446500B4D5B}"/>
              </a:ext>
            </a:extLst>
          </p:cNvPr>
          <p:cNvCxnSpPr>
            <a:cxnSpLocks/>
            <a:stCxn id="190" idx="6"/>
            <a:endCxn id="195" idx="0"/>
          </p:cNvCxnSpPr>
          <p:nvPr/>
        </p:nvCxnSpPr>
        <p:spPr>
          <a:xfrm>
            <a:off x="8289959" y="1654907"/>
            <a:ext cx="1591120" cy="112201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9" name="말풍선: 사각형 2">
            <a:extLst>
              <a:ext uri="{FF2B5EF4-FFF2-40B4-BE49-F238E27FC236}">
                <a16:creationId xmlns:a16="http://schemas.microsoft.com/office/drawing/2014/main" id="{3427E0A8-1D09-43E5-9D5F-8CD9849970EB}"/>
              </a:ext>
            </a:extLst>
          </p:cNvPr>
          <p:cNvSpPr/>
          <p:nvPr/>
        </p:nvSpPr>
        <p:spPr>
          <a:xfrm>
            <a:off x="8216407" y="519623"/>
            <a:ext cx="1986155" cy="288729"/>
          </a:xfrm>
          <a:prstGeom prst="wedgeRectCallout">
            <a:avLst>
              <a:gd name="adj1" fmla="val -39170"/>
              <a:gd name="adj2" fmla="val 37032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HELLO_PEER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85DB5FA1-0D7C-4363-A36F-F85B0FF85E77}"/>
              </a:ext>
            </a:extLst>
          </p:cNvPr>
          <p:cNvCxnSpPr>
            <a:cxnSpLocks/>
            <a:stCxn id="195" idx="7"/>
            <a:endCxn id="209" idx="3"/>
          </p:cNvCxnSpPr>
          <p:nvPr/>
        </p:nvCxnSpPr>
        <p:spPr>
          <a:xfrm flipV="1">
            <a:off x="10041957" y="1955601"/>
            <a:ext cx="1156778" cy="883597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1722248-CE91-4D15-B34A-255DEB168305}"/>
              </a:ext>
            </a:extLst>
          </p:cNvPr>
          <p:cNvCxnSpPr>
            <a:cxnSpLocks/>
          </p:cNvCxnSpPr>
          <p:nvPr/>
        </p:nvCxnSpPr>
        <p:spPr>
          <a:xfrm flipV="1">
            <a:off x="9931010" y="2227831"/>
            <a:ext cx="281116" cy="569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F064EF9F-0CF6-4C4C-8804-B699CE43C9F4}"/>
              </a:ext>
            </a:extLst>
          </p:cNvPr>
          <p:cNvCxnSpPr>
            <a:cxnSpLocks/>
            <a:stCxn id="195" idx="2"/>
            <a:endCxn id="199" idx="5"/>
          </p:cNvCxnSpPr>
          <p:nvPr/>
        </p:nvCxnSpPr>
        <p:spPr>
          <a:xfrm flipH="1" flipV="1">
            <a:off x="6909977" y="2269774"/>
            <a:ext cx="2743586" cy="719772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72CF1A70-9356-4E1F-9015-EC4C9DE790CE}"/>
              </a:ext>
            </a:extLst>
          </p:cNvPr>
          <p:cNvCxnSpPr>
            <a:cxnSpLocks/>
          </p:cNvCxnSpPr>
          <p:nvPr/>
        </p:nvCxnSpPr>
        <p:spPr>
          <a:xfrm flipV="1">
            <a:off x="7016764" y="1743298"/>
            <a:ext cx="765911" cy="23928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55FA93A3-5033-4A57-8ABD-68F1D905985A}"/>
              </a:ext>
            </a:extLst>
          </p:cNvPr>
          <p:cNvCxnSpPr>
            <a:cxnSpLocks/>
          </p:cNvCxnSpPr>
          <p:nvPr/>
        </p:nvCxnSpPr>
        <p:spPr>
          <a:xfrm flipH="1">
            <a:off x="8353722" y="1445334"/>
            <a:ext cx="419864" cy="12946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3E1C1B7E-EC6A-4F21-853E-FF7FAAF98CA5}"/>
              </a:ext>
            </a:extLst>
          </p:cNvPr>
          <p:cNvCxnSpPr>
            <a:cxnSpLocks/>
          </p:cNvCxnSpPr>
          <p:nvPr/>
        </p:nvCxnSpPr>
        <p:spPr>
          <a:xfrm flipH="1" flipV="1">
            <a:off x="9366296" y="1475361"/>
            <a:ext cx="609388" cy="25972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1FB7963A-5D96-4EAD-BE7F-2121B251B44E}"/>
              </a:ext>
            </a:extLst>
          </p:cNvPr>
          <p:cNvCxnSpPr>
            <a:cxnSpLocks/>
          </p:cNvCxnSpPr>
          <p:nvPr/>
        </p:nvCxnSpPr>
        <p:spPr>
          <a:xfrm flipH="1">
            <a:off x="10472021" y="1749915"/>
            <a:ext cx="616217" cy="1568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113745C0-966D-4784-A44E-A495EB266ECB}"/>
              </a:ext>
            </a:extLst>
          </p:cNvPr>
          <p:cNvCxnSpPr>
            <a:cxnSpLocks/>
          </p:cNvCxnSpPr>
          <p:nvPr/>
        </p:nvCxnSpPr>
        <p:spPr>
          <a:xfrm flipH="1">
            <a:off x="10269079" y="1419980"/>
            <a:ext cx="147323" cy="34478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26483238-C803-4482-BE30-06FA4FFAA57C}"/>
              </a:ext>
            </a:extLst>
          </p:cNvPr>
          <p:cNvCxnSpPr>
            <a:cxnSpLocks/>
          </p:cNvCxnSpPr>
          <p:nvPr/>
        </p:nvCxnSpPr>
        <p:spPr>
          <a:xfrm>
            <a:off x="7147103" y="1294286"/>
            <a:ext cx="673047" cy="23180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06E8364C-4A3A-4570-8CE6-C801B3758BDF}"/>
              </a:ext>
            </a:extLst>
          </p:cNvPr>
          <p:cNvCxnSpPr>
            <a:cxnSpLocks/>
            <a:stCxn id="195" idx="0"/>
            <a:endCxn id="196" idx="4"/>
          </p:cNvCxnSpPr>
          <p:nvPr/>
        </p:nvCxnSpPr>
        <p:spPr>
          <a:xfrm flipV="1">
            <a:off x="9881079" y="2207892"/>
            <a:ext cx="281116" cy="569030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말풍선: 사각형 330">
            <a:extLst>
              <a:ext uri="{FF2B5EF4-FFF2-40B4-BE49-F238E27FC236}">
                <a16:creationId xmlns:a16="http://schemas.microsoft.com/office/drawing/2014/main" id="{AB67205E-5C3E-4916-960A-B92D1C18317A}"/>
              </a:ext>
            </a:extLst>
          </p:cNvPr>
          <p:cNvSpPr/>
          <p:nvPr/>
        </p:nvSpPr>
        <p:spPr>
          <a:xfrm>
            <a:off x="234637" y="5932449"/>
            <a:ext cx="4176972" cy="861470"/>
          </a:xfrm>
          <a:prstGeom prst="wedgeRectCallout">
            <a:avLst>
              <a:gd name="adj1" fmla="val 35122"/>
              <a:gd name="adj2" fmla="val -4183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Primary/Outgoing Candidate </a:t>
            </a:r>
            <a:r>
              <a:rPr lang="ko-KR" altLang="en-US" sz="1000" dirty="0"/>
              <a:t>가 모두 죽어서 없어진 경우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HOMS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ko-KR" altLang="en-US" sz="1000" dirty="0" err="1"/>
              <a:t>피어보다</a:t>
            </a:r>
            <a:r>
              <a:rPr lang="ko-KR" altLang="en-US" sz="1000" dirty="0"/>
              <a:t> 먼저 붙어 있던 피어</a:t>
            </a:r>
            <a:r>
              <a:rPr lang="en-US" altLang="ko-KR" sz="1000" dirty="0"/>
              <a:t>(</a:t>
            </a:r>
            <a:r>
              <a:rPr lang="ko-KR" altLang="en-US" sz="1000" dirty="0"/>
              <a:t>여기에선 </a:t>
            </a:r>
            <a:r>
              <a:rPr lang="en-US" altLang="ko-KR" sz="1000" dirty="0"/>
              <a:t>2</a:t>
            </a:r>
            <a:r>
              <a:rPr lang="ko-KR" altLang="en-US" sz="1000" dirty="0"/>
              <a:t>번</a:t>
            </a:r>
            <a:r>
              <a:rPr lang="en-US" altLang="ko-KR" sz="1000" dirty="0"/>
              <a:t>)</a:t>
            </a:r>
            <a:r>
              <a:rPr lang="ko-KR" altLang="en-US" sz="1000" dirty="0"/>
              <a:t>의 주소를 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이 후 과정 동일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58" y="-68942"/>
            <a:ext cx="11399520" cy="66278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2.4 </a:t>
            </a:r>
            <a:r>
              <a:rPr lang="ko-KR" altLang="en-US" sz="2400" dirty="0" err="1"/>
              <a:t>복구예시</a:t>
            </a:r>
            <a:r>
              <a:rPr lang="en-US" altLang="ko-KR" sz="2400" dirty="0"/>
              <a:t>3 : 1,3</a:t>
            </a:r>
            <a:r>
              <a:rPr lang="ko-KR" altLang="en-US" sz="2400" dirty="0"/>
              <a:t>번이 동시에 나갔을 때의 복구 동작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5159E8B-5B55-4A59-B4A8-0750CC8CCD1B}"/>
              </a:ext>
            </a:extLst>
          </p:cNvPr>
          <p:cNvCxnSpPr>
            <a:cxnSpLocks/>
            <a:stCxn id="204" idx="1"/>
            <a:endCxn id="195" idx="4"/>
          </p:cNvCxnSpPr>
          <p:nvPr/>
        </p:nvCxnSpPr>
        <p:spPr>
          <a:xfrm flipH="1" flipV="1">
            <a:off x="3407889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타원 189">
            <a:extLst>
              <a:ext uri="{FF2B5EF4-FFF2-40B4-BE49-F238E27FC236}">
                <a16:creationId xmlns:a16="http://schemas.microsoft.com/office/drawing/2014/main" id="{EB50A4B7-AEEE-4A24-90AA-18EAD30FDE09}"/>
              </a:ext>
            </a:extLst>
          </p:cNvPr>
          <p:cNvSpPr/>
          <p:nvPr/>
        </p:nvSpPr>
        <p:spPr>
          <a:xfrm>
            <a:off x="1361737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5FDA77D-25B9-42AA-AF18-6C82EF0DECE2}"/>
              </a:ext>
            </a:extLst>
          </p:cNvPr>
          <p:cNvSpPr/>
          <p:nvPr/>
        </p:nvSpPr>
        <p:spPr>
          <a:xfrm>
            <a:off x="1103519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36ED456-F9DF-4D0F-9EC5-E1AE98ECC0E9}"/>
              </a:ext>
            </a:extLst>
          </p:cNvPr>
          <p:cNvSpPr/>
          <p:nvPr/>
        </p:nvSpPr>
        <p:spPr>
          <a:xfrm>
            <a:off x="3180373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9F1ED17-4FF7-48B8-B995-48C4BAD8BE44}"/>
              </a:ext>
            </a:extLst>
          </p:cNvPr>
          <p:cNvSpPr/>
          <p:nvPr/>
        </p:nvSpPr>
        <p:spPr>
          <a:xfrm>
            <a:off x="3461489" y="1782645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26AA456-004F-4B7F-99CC-94CA6C06DDE2}"/>
              </a:ext>
            </a:extLst>
          </p:cNvPr>
          <p:cNvSpPr/>
          <p:nvPr/>
        </p:nvSpPr>
        <p:spPr>
          <a:xfrm>
            <a:off x="2323123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22EE320-DB47-46C5-97DB-7E84CADC1876}"/>
              </a:ext>
            </a:extLst>
          </p:cNvPr>
          <p:cNvSpPr/>
          <p:nvPr/>
        </p:nvSpPr>
        <p:spPr>
          <a:xfrm>
            <a:off x="187781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946202-6B96-4F48-B7C6-FC8240064C48}"/>
              </a:ext>
            </a:extLst>
          </p:cNvPr>
          <p:cNvSpPr/>
          <p:nvPr/>
        </p:nvSpPr>
        <p:spPr>
          <a:xfrm>
            <a:off x="48393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E8A83FA-84E9-4014-AD15-9A9DAC87B610}"/>
              </a:ext>
            </a:extLst>
          </p:cNvPr>
          <p:cNvSpPr/>
          <p:nvPr/>
        </p:nvSpPr>
        <p:spPr>
          <a:xfrm>
            <a:off x="187781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752FF45-A232-4F1C-A8E7-5451E0D1B1E4}"/>
              </a:ext>
            </a:extLst>
          </p:cNvPr>
          <p:cNvSpPr/>
          <p:nvPr/>
        </p:nvSpPr>
        <p:spPr>
          <a:xfrm>
            <a:off x="688633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A22D3AE-FDC7-45E7-9CAC-A4A398CF003E}"/>
              </a:ext>
            </a:extLst>
          </p:cNvPr>
          <p:cNvSpPr/>
          <p:nvPr/>
        </p:nvSpPr>
        <p:spPr>
          <a:xfrm>
            <a:off x="1655837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C494FD2-076F-4387-8CCF-030B244D17C6}"/>
              </a:ext>
            </a:extLst>
          </p:cNvPr>
          <p:cNvSpPr/>
          <p:nvPr/>
        </p:nvSpPr>
        <p:spPr>
          <a:xfrm>
            <a:off x="2323123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5A33D59-939A-470F-8A59-1EB65784F951}"/>
              </a:ext>
            </a:extLst>
          </p:cNvPr>
          <p:cNvSpPr/>
          <p:nvPr/>
        </p:nvSpPr>
        <p:spPr>
          <a:xfrm>
            <a:off x="3577480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821CAAA-0134-44DC-9AC3-1C2BE53E1E2A}"/>
              </a:ext>
            </a:extLst>
          </p:cNvPr>
          <p:cNvSpPr/>
          <p:nvPr/>
        </p:nvSpPr>
        <p:spPr>
          <a:xfrm>
            <a:off x="4121139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293819F-6F7D-4308-A112-37AE7B2162E3}"/>
              </a:ext>
            </a:extLst>
          </p:cNvPr>
          <p:cNvSpPr/>
          <p:nvPr/>
        </p:nvSpPr>
        <p:spPr>
          <a:xfrm>
            <a:off x="2871459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5344646-E863-4F2A-8929-FBBC07B441E1}"/>
              </a:ext>
            </a:extLst>
          </p:cNvPr>
          <p:cNvCxnSpPr>
            <a:cxnSpLocks/>
            <a:stCxn id="190" idx="2"/>
            <a:endCxn id="198" idx="5"/>
          </p:cNvCxnSpPr>
          <p:nvPr/>
        </p:nvCxnSpPr>
        <p:spPr>
          <a:xfrm flipH="1" flipV="1">
            <a:off x="576175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02A70B83-FBD9-444D-A167-BA9C0E8FD450}"/>
              </a:ext>
            </a:extLst>
          </p:cNvPr>
          <p:cNvSpPr/>
          <p:nvPr/>
        </p:nvSpPr>
        <p:spPr>
          <a:xfrm>
            <a:off x="3792865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5B2FB50-847C-4136-A77E-685FACADDDF3}"/>
              </a:ext>
            </a:extLst>
          </p:cNvPr>
          <p:cNvSpPr/>
          <p:nvPr/>
        </p:nvSpPr>
        <p:spPr>
          <a:xfrm>
            <a:off x="4658907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32A475-7E2D-4E8D-B74E-B9DEA52B2E23}"/>
              </a:ext>
            </a:extLst>
          </p:cNvPr>
          <p:cNvSpPr/>
          <p:nvPr/>
        </p:nvSpPr>
        <p:spPr>
          <a:xfrm>
            <a:off x="4858111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5CBA9-7D80-4AF6-9480-B7FFEA6916A2}"/>
              </a:ext>
            </a:extLst>
          </p:cNvPr>
          <p:cNvSpPr/>
          <p:nvPr/>
        </p:nvSpPr>
        <p:spPr>
          <a:xfrm>
            <a:off x="4431391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716CEAC-1906-4C05-BE41-C754868B1C00}"/>
              </a:ext>
            </a:extLst>
          </p:cNvPr>
          <p:cNvSpPr/>
          <p:nvPr/>
        </p:nvSpPr>
        <p:spPr>
          <a:xfrm>
            <a:off x="3365984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6046190-A9A8-4CE5-9C4A-160FFE548D39}"/>
              </a:ext>
            </a:extLst>
          </p:cNvPr>
          <p:cNvSpPr/>
          <p:nvPr/>
        </p:nvSpPr>
        <p:spPr>
          <a:xfrm>
            <a:off x="1956279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3498436-6DCE-40BE-AB25-1D86CFF44121}"/>
              </a:ext>
            </a:extLst>
          </p:cNvPr>
          <p:cNvSpPr/>
          <p:nvPr/>
        </p:nvSpPr>
        <p:spPr>
          <a:xfrm>
            <a:off x="731270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77D1DEE-B7FD-4DC5-A660-810153CBB986}"/>
              </a:ext>
            </a:extLst>
          </p:cNvPr>
          <p:cNvCxnSpPr>
            <a:cxnSpLocks/>
            <a:endCxn id="190" idx="5"/>
          </p:cNvCxnSpPr>
          <p:nvPr/>
        </p:nvCxnSpPr>
        <p:spPr>
          <a:xfrm flipH="1" flipV="1">
            <a:off x="1750131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69CE64C-08F6-43BB-B488-7B5F86EF21BE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1344847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D2AE19A-F9B3-4E0B-8015-EB28CF232352}"/>
              </a:ext>
            </a:extLst>
          </p:cNvPr>
          <p:cNvCxnSpPr>
            <a:cxnSpLocks/>
          </p:cNvCxnSpPr>
          <p:nvPr/>
        </p:nvCxnSpPr>
        <p:spPr>
          <a:xfrm flipV="1">
            <a:off x="2207739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4C6349B-2421-447A-91BC-FD2DFA5EF9E9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2572189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0D6838-0E15-43B9-AFA2-1951C15945B0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2368617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CC24B496-46E8-4344-8406-F1F3872B77AB}"/>
              </a:ext>
            </a:extLst>
          </p:cNvPr>
          <p:cNvCxnSpPr>
            <a:cxnSpLocks/>
            <a:stCxn id="205" idx="2"/>
            <a:endCxn id="195" idx="5"/>
          </p:cNvCxnSpPr>
          <p:nvPr/>
        </p:nvCxnSpPr>
        <p:spPr>
          <a:xfrm flipH="1" flipV="1">
            <a:off x="3568767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C3E5591-92DD-46B5-8F37-9B0C89E66AFD}"/>
              </a:ext>
            </a:extLst>
          </p:cNvPr>
          <p:cNvCxnSpPr>
            <a:cxnSpLocks/>
            <a:stCxn id="209" idx="2"/>
            <a:endCxn id="196" idx="6"/>
          </p:cNvCxnSpPr>
          <p:nvPr/>
        </p:nvCxnSpPr>
        <p:spPr>
          <a:xfrm flipH="1">
            <a:off x="3916521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1E5A025D-6601-47B7-8C81-3528C31BCF6A}"/>
              </a:ext>
            </a:extLst>
          </p:cNvPr>
          <p:cNvCxnSpPr>
            <a:cxnSpLocks/>
            <a:stCxn id="197" idx="3"/>
            <a:endCxn id="190" idx="6"/>
          </p:cNvCxnSpPr>
          <p:nvPr/>
        </p:nvCxnSpPr>
        <p:spPr>
          <a:xfrm flipH="1">
            <a:off x="1816769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BAE51E3-7601-478D-AD92-4586557E3DF0}"/>
              </a:ext>
            </a:extLst>
          </p:cNvPr>
          <p:cNvCxnSpPr>
            <a:cxnSpLocks/>
            <a:stCxn id="196" idx="1"/>
            <a:endCxn id="197" idx="5"/>
          </p:cNvCxnSpPr>
          <p:nvPr/>
        </p:nvCxnSpPr>
        <p:spPr>
          <a:xfrm flipH="1" flipV="1">
            <a:off x="2711517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F003B11-F195-41CC-8CF5-94F6D87718B6}"/>
              </a:ext>
            </a:extLst>
          </p:cNvPr>
          <p:cNvCxnSpPr>
            <a:cxnSpLocks/>
            <a:stCxn id="208" idx="4"/>
            <a:endCxn id="196" idx="7"/>
          </p:cNvCxnSpPr>
          <p:nvPr/>
        </p:nvCxnSpPr>
        <p:spPr>
          <a:xfrm flipH="1">
            <a:off x="3849883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FC63BBD4-1241-486E-AFED-A8E0EB730EE3}"/>
              </a:ext>
            </a:extLst>
          </p:cNvPr>
          <p:cNvCxnSpPr>
            <a:cxnSpLocks/>
            <a:stCxn id="210" idx="1"/>
            <a:endCxn id="205" idx="5"/>
          </p:cNvCxnSpPr>
          <p:nvPr/>
        </p:nvCxnSpPr>
        <p:spPr>
          <a:xfrm flipH="1" flipV="1">
            <a:off x="4509533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CB16A10-53FF-4150-871B-B67E86ACDA7B}"/>
              </a:ext>
            </a:extLst>
          </p:cNvPr>
          <p:cNvCxnSpPr>
            <a:cxnSpLocks/>
            <a:stCxn id="204" idx="0"/>
            <a:endCxn id="205" idx="4"/>
          </p:cNvCxnSpPr>
          <p:nvPr/>
        </p:nvCxnSpPr>
        <p:spPr>
          <a:xfrm flipV="1">
            <a:off x="3804996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CCBFC57-4F77-424A-8B58-043FD613FFDA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4348655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A8C2D45-44DE-4AE5-8DDA-CDC2EB90C721}"/>
              </a:ext>
            </a:extLst>
          </p:cNvPr>
          <p:cNvCxnSpPr>
            <a:cxnSpLocks/>
            <a:stCxn id="203" idx="0"/>
          </p:cNvCxnSpPr>
          <p:nvPr/>
        </p:nvCxnSpPr>
        <p:spPr>
          <a:xfrm flipH="1" flipV="1">
            <a:off x="2207739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4BC85AB-64A4-47E1-BB19-D6CA00367567}"/>
              </a:ext>
            </a:extLst>
          </p:cNvPr>
          <p:cNvCxnSpPr>
            <a:cxnSpLocks/>
            <a:stCxn id="202" idx="0"/>
            <a:endCxn id="192" idx="4"/>
          </p:cNvCxnSpPr>
          <p:nvPr/>
        </p:nvCxnSpPr>
        <p:spPr>
          <a:xfrm flipH="1" flipV="1">
            <a:off x="1331035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44D8F20-1C5E-437B-8045-5D89D58FBEFA}"/>
              </a:ext>
            </a:extLst>
          </p:cNvPr>
          <p:cNvCxnSpPr>
            <a:cxnSpLocks/>
            <a:stCxn id="201" idx="0"/>
            <a:endCxn id="192" idx="3"/>
          </p:cNvCxnSpPr>
          <p:nvPr/>
        </p:nvCxnSpPr>
        <p:spPr>
          <a:xfrm flipV="1">
            <a:off x="916149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5ECB43-1CAE-4AA9-9BB4-6E245D891CEC}"/>
              </a:ext>
            </a:extLst>
          </p:cNvPr>
          <p:cNvCxnSpPr>
            <a:cxnSpLocks/>
            <a:stCxn id="199" idx="6"/>
            <a:endCxn id="190" idx="3"/>
          </p:cNvCxnSpPr>
          <p:nvPr/>
        </p:nvCxnSpPr>
        <p:spPr>
          <a:xfrm flipV="1">
            <a:off x="503425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ACEDC43-097C-49F4-A923-1FDE5CECDD40}"/>
              </a:ext>
            </a:extLst>
          </p:cNvPr>
          <p:cNvCxnSpPr>
            <a:cxnSpLocks/>
            <a:stCxn id="200" idx="0"/>
            <a:endCxn id="199" idx="4"/>
          </p:cNvCxnSpPr>
          <p:nvPr/>
        </p:nvCxnSpPr>
        <p:spPr>
          <a:xfrm flipH="1" flipV="1">
            <a:off x="275909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60AF546-5FC3-441E-9538-15FA1D0F57C3}"/>
              </a:ext>
            </a:extLst>
          </p:cNvPr>
          <p:cNvCxnSpPr>
            <a:cxnSpLocks/>
            <a:stCxn id="214" idx="0"/>
            <a:endCxn id="201" idx="4"/>
          </p:cNvCxnSpPr>
          <p:nvPr/>
        </p:nvCxnSpPr>
        <p:spPr>
          <a:xfrm flipH="1" flipV="1">
            <a:off x="916149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2C7B503-D3FA-4BD8-B225-D41640A354EE}"/>
              </a:ext>
            </a:extLst>
          </p:cNvPr>
          <p:cNvCxnSpPr>
            <a:cxnSpLocks/>
            <a:stCxn id="213" idx="1"/>
            <a:endCxn id="202" idx="4"/>
          </p:cNvCxnSpPr>
          <p:nvPr/>
        </p:nvCxnSpPr>
        <p:spPr>
          <a:xfrm flipH="1" flipV="1">
            <a:off x="1883353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1F615EB-9FB3-4583-970B-AAD9953D8F79}"/>
              </a:ext>
            </a:extLst>
          </p:cNvPr>
          <p:cNvCxnSpPr>
            <a:cxnSpLocks/>
            <a:stCxn id="212" idx="1"/>
            <a:endCxn id="203" idx="5"/>
          </p:cNvCxnSpPr>
          <p:nvPr/>
        </p:nvCxnSpPr>
        <p:spPr>
          <a:xfrm flipH="1" flipV="1">
            <a:off x="2711517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0018197-2B06-41F7-AF81-B76AA09D6D83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411311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7B3F5862-017D-4CDB-BEC7-E1E885143DBE}"/>
              </a:ext>
            </a:extLst>
          </p:cNvPr>
          <p:cNvCxnSpPr>
            <a:cxnSpLocks/>
            <a:stCxn id="195" idx="0"/>
            <a:endCxn id="197" idx="5"/>
          </p:cNvCxnSpPr>
          <p:nvPr/>
        </p:nvCxnSpPr>
        <p:spPr>
          <a:xfrm flipH="1" flipV="1">
            <a:off x="2711517" y="1501429"/>
            <a:ext cx="696372" cy="1275493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2DEEA6C-D959-4B32-84FB-40789B0BCA09}"/>
              </a:ext>
            </a:extLst>
          </p:cNvPr>
          <p:cNvCxnSpPr>
            <a:cxnSpLocks/>
            <a:endCxn id="190" idx="4"/>
          </p:cNvCxnSpPr>
          <p:nvPr/>
        </p:nvCxnSpPr>
        <p:spPr>
          <a:xfrm flipH="1" flipV="1">
            <a:off x="1589253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2EF72C8-11A6-4594-883B-BE78B7D65CAB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2368617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F856A9EA-7712-47C8-AC8A-C6E24DFA3634}"/>
              </a:ext>
            </a:extLst>
          </p:cNvPr>
          <p:cNvCxnSpPr>
            <a:cxnSpLocks/>
            <a:stCxn id="192" idx="7"/>
            <a:endCxn id="197" idx="3"/>
          </p:cNvCxnSpPr>
          <p:nvPr/>
        </p:nvCxnSpPr>
        <p:spPr>
          <a:xfrm flipV="1">
            <a:off x="1491913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ACBB043-8DEA-47D5-AE9F-8E9805B13924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1558551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E1F0236-FE5D-414C-90D8-D6616EC0EC5B}"/>
              </a:ext>
            </a:extLst>
          </p:cNvPr>
          <p:cNvCxnSpPr>
            <a:cxnSpLocks/>
            <a:stCxn id="205" idx="1"/>
            <a:endCxn id="197" idx="4"/>
          </p:cNvCxnSpPr>
          <p:nvPr/>
        </p:nvCxnSpPr>
        <p:spPr>
          <a:xfrm flipH="1" flipV="1">
            <a:off x="2550639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F2F8D68-CFD3-4626-B39F-F5AC58BAF66E}"/>
              </a:ext>
            </a:extLst>
          </p:cNvPr>
          <p:cNvCxnSpPr>
            <a:cxnSpLocks/>
            <a:stCxn id="206" idx="6"/>
            <a:endCxn id="205" idx="3"/>
          </p:cNvCxnSpPr>
          <p:nvPr/>
        </p:nvCxnSpPr>
        <p:spPr>
          <a:xfrm flipV="1">
            <a:off x="3326491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DD3A770C-A504-457E-86B3-D3E82FD442A7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2572189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5CD48062-00D1-484C-97C5-82F833C40D4A}"/>
              </a:ext>
            </a:extLst>
          </p:cNvPr>
          <p:cNvCxnSpPr>
            <a:cxnSpLocks/>
            <a:stCxn id="203" idx="1"/>
            <a:endCxn id="192" idx="4"/>
          </p:cNvCxnSpPr>
          <p:nvPr/>
        </p:nvCxnSpPr>
        <p:spPr>
          <a:xfrm flipH="1" flipV="1">
            <a:off x="1331035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67D4D81-B919-4B81-B498-78558709303E}"/>
              </a:ext>
            </a:extLst>
          </p:cNvPr>
          <p:cNvCxnSpPr>
            <a:cxnSpLocks/>
            <a:stCxn id="204" idx="2"/>
            <a:endCxn id="206" idx="5"/>
          </p:cNvCxnSpPr>
          <p:nvPr/>
        </p:nvCxnSpPr>
        <p:spPr>
          <a:xfrm flipH="1" flipV="1">
            <a:off x="3259853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4C60243-3E80-4F06-9647-FE9DC41F34CC}"/>
              </a:ext>
            </a:extLst>
          </p:cNvPr>
          <p:cNvCxnSpPr>
            <a:cxnSpLocks/>
            <a:stCxn id="210" idx="2"/>
            <a:endCxn id="204" idx="6"/>
          </p:cNvCxnSpPr>
          <p:nvPr/>
        </p:nvCxnSpPr>
        <p:spPr>
          <a:xfrm flipH="1">
            <a:off x="4032512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4E2202E-7249-44AB-AD3F-5FEEC39AA036}"/>
              </a:ext>
            </a:extLst>
          </p:cNvPr>
          <p:cNvCxnSpPr>
            <a:cxnSpLocks/>
            <a:stCxn id="210" idx="2"/>
            <a:endCxn id="195" idx="4"/>
          </p:cNvCxnSpPr>
          <p:nvPr/>
        </p:nvCxnSpPr>
        <p:spPr>
          <a:xfrm flipH="1" flipV="1">
            <a:off x="3407889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A1340719-F387-406A-AEFD-B42FF7D6A5A4}"/>
              </a:ext>
            </a:extLst>
          </p:cNvPr>
          <p:cNvCxnSpPr>
            <a:cxnSpLocks/>
            <a:stCxn id="211" idx="7"/>
            <a:endCxn id="210" idx="4"/>
          </p:cNvCxnSpPr>
          <p:nvPr/>
        </p:nvCxnSpPr>
        <p:spPr>
          <a:xfrm flipV="1">
            <a:off x="4819785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76364D0-6912-405F-B1DD-02058E06F13C}"/>
              </a:ext>
            </a:extLst>
          </p:cNvPr>
          <p:cNvCxnSpPr>
            <a:cxnSpLocks/>
            <a:stCxn id="211" idx="1"/>
            <a:endCxn id="204" idx="5"/>
          </p:cNvCxnSpPr>
          <p:nvPr/>
        </p:nvCxnSpPr>
        <p:spPr>
          <a:xfrm flipH="1" flipV="1">
            <a:off x="3965874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BB1043-9A82-47D1-BACD-8E4C4FA28AA1}"/>
              </a:ext>
            </a:extLst>
          </p:cNvPr>
          <p:cNvCxnSpPr>
            <a:cxnSpLocks/>
            <a:stCxn id="211" idx="0"/>
            <a:endCxn id="195" idx="4"/>
          </p:cNvCxnSpPr>
          <p:nvPr/>
        </p:nvCxnSpPr>
        <p:spPr>
          <a:xfrm flipH="1" flipV="1">
            <a:off x="3407889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5F5FE47D-3B31-43B8-9C6E-002A9406B89F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>
            <a:off x="642813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338E2BD1-6B94-4087-91F8-B6BC7397D6F4}"/>
              </a:ext>
            </a:extLst>
          </p:cNvPr>
          <p:cNvCxnSpPr>
            <a:cxnSpLocks/>
            <a:stCxn id="198" idx="4"/>
            <a:endCxn id="192" idx="1"/>
          </p:cNvCxnSpPr>
          <p:nvPr/>
        </p:nvCxnSpPr>
        <p:spPr>
          <a:xfrm>
            <a:off x="415297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D0799FDD-7619-4E1F-BA65-95A1892A974A}"/>
              </a:ext>
            </a:extLst>
          </p:cNvPr>
          <p:cNvCxnSpPr>
            <a:cxnSpLocks/>
            <a:stCxn id="199" idx="7"/>
            <a:endCxn id="192" idx="1"/>
          </p:cNvCxnSpPr>
          <p:nvPr/>
        </p:nvCxnSpPr>
        <p:spPr>
          <a:xfrm>
            <a:off x="436787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769D823-0FBB-41D8-8A36-B65AF48E6145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V="1">
            <a:off x="275909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CC6FFE8-9C43-46EF-B302-1483A58F4C85}"/>
              </a:ext>
            </a:extLst>
          </p:cNvPr>
          <p:cNvCxnSpPr>
            <a:cxnSpLocks/>
            <a:stCxn id="200" idx="7"/>
            <a:endCxn id="190" idx="3"/>
          </p:cNvCxnSpPr>
          <p:nvPr/>
        </p:nvCxnSpPr>
        <p:spPr>
          <a:xfrm flipV="1">
            <a:off x="576175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5945FC6-1255-445E-A445-0C8A9B56CC4B}"/>
              </a:ext>
            </a:extLst>
          </p:cNvPr>
          <p:cNvCxnSpPr>
            <a:cxnSpLocks/>
            <a:stCxn id="200" idx="7"/>
            <a:endCxn id="198" idx="5"/>
          </p:cNvCxnSpPr>
          <p:nvPr/>
        </p:nvCxnSpPr>
        <p:spPr>
          <a:xfrm flipV="1">
            <a:off x="576175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D1B9AA2D-E051-4C97-B3B9-F5E2B0655C5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576175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ED55674-5863-4335-8258-B3FDC550B843}"/>
              </a:ext>
            </a:extLst>
          </p:cNvPr>
          <p:cNvCxnSpPr>
            <a:cxnSpLocks/>
            <a:stCxn id="201" idx="0"/>
            <a:endCxn id="190" idx="3"/>
          </p:cNvCxnSpPr>
          <p:nvPr/>
        </p:nvCxnSpPr>
        <p:spPr>
          <a:xfrm flipV="1">
            <a:off x="916149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58F35D1-E3F3-4717-A637-5B0D2059D85E}"/>
              </a:ext>
            </a:extLst>
          </p:cNvPr>
          <p:cNvCxnSpPr>
            <a:cxnSpLocks/>
            <a:stCxn id="201" idx="5"/>
            <a:endCxn id="202" idx="2"/>
          </p:cNvCxnSpPr>
          <p:nvPr/>
        </p:nvCxnSpPr>
        <p:spPr>
          <a:xfrm>
            <a:off x="1077027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A1E52926-5F94-4D15-8EFD-BFFBC0BBB43C}"/>
              </a:ext>
            </a:extLst>
          </p:cNvPr>
          <p:cNvCxnSpPr>
            <a:cxnSpLocks/>
            <a:stCxn id="213" idx="2"/>
            <a:endCxn id="214" idx="5"/>
          </p:cNvCxnSpPr>
          <p:nvPr/>
        </p:nvCxnSpPr>
        <p:spPr>
          <a:xfrm flipH="1" flipV="1">
            <a:off x="1119664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41224FD4-51B4-44C3-B595-342B6773DEF5}"/>
              </a:ext>
            </a:extLst>
          </p:cNvPr>
          <p:cNvCxnSpPr>
            <a:cxnSpLocks/>
            <a:stCxn id="214" idx="7"/>
            <a:endCxn id="192" idx="4"/>
          </p:cNvCxnSpPr>
          <p:nvPr/>
        </p:nvCxnSpPr>
        <p:spPr>
          <a:xfrm flipV="1">
            <a:off x="1119664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BC7933D-BCB9-4C3C-B4C5-5D1F9A423F2B}"/>
              </a:ext>
            </a:extLst>
          </p:cNvPr>
          <p:cNvCxnSpPr>
            <a:cxnSpLocks/>
            <a:stCxn id="214" idx="6"/>
            <a:endCxn id="202" idx="3"/>
          </p:cNvCxnSpPr>
          <p:nvPr/>
        </p:nvCxnSpPr>
        <p:spPr>
          <a:xfrm flipV="1">
            <a:off x="1186302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7D3B5EEA-EA4C-4DC9-B1FE-5872F9BD684B}"/>
              </a:ext>
            </a:extLst>
          </p:cNvPr>
          <p:cNvCxnSpPr>
            <a:cxnSpLocks/>
            <a:stCxn id="213" idx="1"/>
            <a:endCxn id="201" idx="5"/>
          </p:cNvCxnSpPr>
          <p:nvPr/>
        </p:nvCxnSpPr>
        <p:spPr>
          <a:xfrm flipH="1" flipV="1">
            <a:off x="1077027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7552983-408B-47DC-9935-FFC808C9BBFF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2368617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869C2A13-5076-45D9-AB09-AE60B5C7ADB7}"/>
              </a:ext>
            </a:extLst>
          </p:cNvPr>
          <p:cNvCxnSpPr>
            <a:cxnSpLocks/>
            <a:stCxn id="212" idx="0"/>
            <a:endCxn id="206" idx="4"/>
          </p:cNvCxnSpPr>
          <p:nvPr/>
        </p:nvCxnSpPr>
        <p:spPr>
          <a:xfrm flipH="1" flipV="1">
            <a:off x="3098975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792C911-7F4A-4B1B-A0F3-F09E81BEE865}"/>
              </a:ext>
            </a:extLst>
          </p:cNvPr>
          <p:cNvCxnSpPr>
            <a:cxnSpLocks/>
            <a:stCxn id="208" idx="2"/>
            <a:endCxn id="197" idx="6"/>
          </p:cNvCxnSpPr>
          <p:nvPr/>
        </p:nvCxnSpPr>
        <p:spPr>
          <a:xfrm flipH="1">
            <a:off x="2778155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848A1DE-668A-464E-915F-350ADDE10F04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2572189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BF42642-196C-46EF-9A25-8328E70C17E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2638827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6E288EA7-801D-4F56-A1A1-A7119F7709B8}"/>
              </a:ext>
            </a:extLst>
          </p:cNvPr>
          <p:cNvCxnSpPr>
            <a:cxnSpLocks/>
            <a:stCxn id="196" idx="2"/>
            <a:endCxn id="190" idx="6"/>
          </p:cNvCxnSpPr>
          <p:nvPr/>
        </p:nvCxnSpPr>
        <p:spPr>
          <a:xfrm flipH="1" flipV="1">
            <a:off x="1816769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166BFE08-6DF5-4F6E-9E9A-A241CA3737FF}"/>
              </a:ext>
            </a:extLst>
          </p:cNvPr>
          <p:cNvCxnSpPr>
            <a:cxnSpLocks/>
            <a:stCxn id="209" idx="2"/>
            <a:endCxn id="197" idx="5"/>
          </p:cNvCxnSpPr>
          <p:nvPr/>
        </p:nvCxnSpPr>
        <p:spPr>
          <a:xfrm flipH="1" flipV="1">
            <a:off x="2711517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69268631-0633-44F4-8C41-72090D7E0DF9}"/>
              </a:ext>
            </a:extLst>
          </p:cNvPr>
          <p:cNvCxnSpPr>
            <a:cxnSpLocks/>
            <a:stCxn id="209" idx="1"/>
            <a:endCxn id="208" idx="5"/>
          </p:cNvCxnSpPr>
          <p:nvPr/>
        </p:nvCxnSpPr>
        <p:spPr>
          <a:xfrm flipH="1" flipV="1">
            <a:off x="4181259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D718AEC6-3FFF-44CB-9571-1147A299ADCC}"/>
              </a:ext>
            </a:extLst>
          </p:cNvPr>
          <p:cNvSpPr/>
          <p:nvPr/>
        </p:nvSpPr>
        <p:spPr>
          <a:xfrm>
            <a:off x="1825881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7077E809-3128-4E13-8E8A-4CB953438AE6}"/>
              </a:ext>
            </a:extLst>
          </p:cNvPr>
          <p:cNvSpPr/>
          <p:nvPr/>
        </p:nvSpPr>
        <p:spPr>
          <a:xfrm>
            <a:off x="2922326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곱하기 기호 324">
            <a:extLst>
              <a:ext uri="{FF2B5EF4-FFF2-40B4-BE49-F238E27FC236}">
                <a16:creationId xmlns:a16="http://schemas.microsoft.com/office/drawing/2014/main" id="{B936AC54-A065-42D6-B2F8-3B663ECF923F}"/>
              </a:ext>
            </a:extLst>
          </p:cNvPr>
          <p:cNvSpPr/>
          <p:nvPr/>
        </p:nvSpPr>
        <p:spPr>
          <a:xfrm>
            <a:off x="2556369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곱하기 기호 326">
            <a:extLst>
              <a:ext uri="{FF2B5EF4-FFF2-40B4-BE49-F238E27FC236}">
                <a16:creationId xmlns:a16="http://schemas.microsoft.com/office/drawing/2014/main" id="{670782D4-B24C-4001-94CA-B40D7753D6E0}"/>
              </a:ext>
            </a:extLst>
          </p:cNvPr>
          <p:cNvSpPr/>
          <p:nvPr/>
        </p:nvSpPr>
        <p:spPr>
          <a:xfrm>
            <a:off x="2243331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5F83DD-7790-4A1F-8484-1E6754F0004D}"/>
              </a:ext>
            </a:extLst>
          </p:cNvPr>
          <p:cNvCxnSpPr>
            <a:cxnSpLocks/>
            <a:stCxn id="203" idx="7"/>
            <a:endCxn id="206" idx="3"/>
          </p:cNvCxnSpPr>
          <p:nvPr/>
        </p:nvCxnSpPr>
        <p:spPr>
          <a:xfrm flipV="1">
            <a:off x="2711517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38773F9-215A-430F-A383-DEE77C03C903}"/>
              </a:ext>
            </a:extLst>
          </p:cNvPr>
          <p:cNvCxnSpPr>
            <a:cxnSpLocks/>
            <a:stCxn id="206" idx="0"/>
            <a:endCxn id="195" idx="3"/>
          </p:cNvCxnSpPr>
          <p:nvPr/>
        </p:nvCxnSpPr>
        <p:spPr>
          <a:xfrm flipV="1">
            <a:off x="3098975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AFE54CB5-165A-417B-8599-78947A7F3FDD}"/>
              </a:ext>
            </a:extLst>
          </p:cNvPr>
          <p:cNvSpPr/>
          <p:nvPr/>
        </p:nvSpPr>
        <p:spPr>
          <a:xfrm>
            <a:off x="9421438" y="20017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3EE5ABDF-3B3E-492A-A006-5D05DAB3BC50}"/>
              </a:ext>
            </a:extLst>
          </p:cNvPr>
          <p:cNvCxnSpPr>
            <a:cxnSpLocks/>
            <a:stCxn id="351" idx="0"/>
            <a:endCxn id="332" idx="1"/>
          </p:cNvCxnSpPr>
          <p:nvPr/>
        </p:nvCxnSpPr>
        <p:spPr>
          <a:xfrm flipV="1">
            <a:off x="9006293" y="424695"/>
            <a:ext cx="415145" cy="71376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4" name="말풍선: 사각형 2">
            <a:extLst>
              <a:ext uri="{FF2B5EF4-FFF2-40B4-BE49-F238E27FC236}">
                <a16:creationId xmlns:a16="http://schemas.microsoft.com/office/drawing/2014/main" id="{41FB168C-27AC-4A4C-9F85-56CC1D6981E4}"/>
              </a:ext>
            </a:extLst>
          </p:cNvPr>
          <p:cNvSpPr/>
          <p:nvPr/>
        </p:nvSpPr>
        <p:spPr>
          <a:xfrm>
            <a:off x="4635107" y="2756240"/>
            <a:ext cx="1132615" cy="288729"/>
          </a:xfrm>
          <a:prstGeom prst="wedgeRectCallout">
            <a:avLst>
              <a:gd name="adj1" fmla="val -40652"/>
              <a:gd name="adj2" fmla="val -96162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</p:txBody>
      </p:sp>
      <p:sp>
        <p:nvSpPr>
          <p:cNvPr id="339" name="말풍선: 사각형 2">
            <a:extLst>
              <a:ext uri="{FF2B5EF4-FFF2-40B4-BE49-F238E27FC236}">
                <a16:creationId xmlns:a16="http://schemas.microsoft.com/office/drawing/2014/main" id="{3427E0A8-1D09-43E5-9D5F-8CD9849970EB}"/>
              </a:ext>
            </a:extLst>
          </p:cNvPr>
          <p:cNvSpPr/>
          <p:nvPr/>
        </p:nvSpPr>
        <p:spPr>
          <a:xfrm>
            <a:off x="1743217" y="519623"/>
            <a:ext cx="1986155" cy="288729"/>
          </a:xfrm>
          <a:prstGeom prst="wedgeRectCallout">
            <a:avLst>
              <a:gd name="adj1" fmla="val -39170"/>
              <a:gd name="adj2" fmla="val 37032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HELLO_PEER</a:t>
            </a: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85DB5FA1-0D7C-4363-A36F-F85B0FF85E77}"/>
              </a:ext>
            </a:extLst>
          </p:cNvPr>
          <p:cNvCxnSpPr>
            <a:cxnSpLocks/>
            <a:stCxn id="195" idx="7"/>
            <a:endCxn id="209" idx="3"/>
          </p:cNvCxnSpPr>
          <p:nvPr/>
        </p:nvCxnSpPr>
        <p:spPr>
          <a:xfrm flipV="1">
            <a:off x="3568767" y="1955601"/>
            <a:ext cx="1156778" cy="883597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1722248-CE91-4D15-B34A-255DEB168305}"/>
              </a:ext>
            </a:extLst>
          </p:cNvPr>
          <p:cNvCxnSpPr>
            <a:cxnSpLocks/>
            <a:stCxn id="195" idx="0"/>
            <a:endCxn id="196" idx="4"/>
          </p:cNvCxnSpPr>
          <p:nvPr/>
        </p:nvCxnSpPr>
        <p:spPr>
          <a:xfrm flipV="1">
            <a:off x="3407889" y="2207892"/>
            <a:ext cx="281116" cy="569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F064EF9F-0CF6-4C4C-8804-B699CE43C9F4}"/>
              </a:ext>
            </a:extLst>
          </p:cNvPr>
          <p:cNvCxnSpPr>
            <a:cxnSpLocks/>
            <a:stCxn id="195" idx="2"/>
            <a:endCxn id="199" idx="5"/>
          </p:cNvCxnSpPr>
          <p:nvPr/>
        </p:nvCxnSpPr>
        <p:spPr>
          <a:xfrm flipH="1" flipV="1">
            <a:off x="436787" y="2269774"/>
            <a:ext cx="2743586" cy="719772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D65C8636-5DE1-4D10-B67F-64E8FB371284}"/>
              </a:ext>
            </a:extLst>
          </p:cNvPr>
          <p:cNvCxnSpPr>
            <a:cxnSpLocks/>
            <a:stCxn id="361" idx="1"/>
            <a:endCxn id="348" idx="4"/>
          </p:cNvCxnSpPr>
          <p:nvPr/>
        </p:nvCxnSpPr>
        <p:spPr>
          <a:xfrm flipH="1" flipV="1">
            <a:off x="9863543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6" name="타원 345">
            <a:extLst>
              <a:ext uri="{FF2B5EF4-FFF2-40B4-BE49-F238E27FC236}">
                <a16:creationId xmlns:a16="http://schemas.microsoft.com/office/drawing/2014/main" id="{92E401C0-8CAF-4269-9E91-4109E9DAD3CD}"/>
              </a:ext>
            </a:extLst>
          </p:cNvPr>
          <p:cNvSpPr/>
          <p:nvPr/>
        </p:nvSpPr>
        <p:spPr>
          <a:xfrm>
            <a:off x="7817391" y="144228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0ECF62A0-79F9-4E8C-A9D0-3DAB4F1F54CF}"/>
              </a:ext>
            </a:extLst>
          </p:cNvPr>
          <p:cNvSpPr/>
          <p:nvPr/>
        </p:nvSpPr>
        <p:spPr>
          <a:xfrm>
            <a:off x="7559173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BFF9BB9C-08A1-4797-9FBE-A4B9FEB144A6}"/>
              </a:ext>
            </a:extLst>
          </p:cNvPr>
          <p:cNvSpPr/>
          <p:nvPr/>
        </p:nvSpPr>
        <p:spPr>
          <a:xfrm>
            <a:off x="9636027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A7BB3573-4990-4528-99ED-F2C213364AEC}"/>
              </a:ext>
            </a:extLst>
          </p:cNvPr>
          <p:cNvSpPr/>
          <p:nvPr/>
        </p:nvSpPr>
        <p:spPr>
          <a:xfrm>
            <a:off x="8778777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B9DA8544-EB8B-416C-AA6E-1E1A75459407}"/>
              </a:ext>
            </a:extLst>
          </p:cNvPr>
          <p:cNvSpPr/>
          <p:nvPr/>
        </p:nvSpPr>
        <p:spPr>
          <a:xfrm>
            <a:off x="6643435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A7D6C39C-43F3-406B-89BF-C30E2F86EC00}"/>
              </a:ext>
            </a:extLst>
          </p:cNvPr>
          <p:cNvSpPr/>
          <p:nvPr/>
        </p:nvSpPr>
        <p:spPr>
          <a:xfrm>
            <a:off x="6504047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9F8EE5BC-F7E4-4C14-8179-A85082AE52C1}"/>
              </a:ext>
            </a:extLst>
          </p:cNvPr>
          <p:cNvSpPr/>
          <p:nvPr/>
        </p:nvSpPr>
        <p:spPr>
          <a:xfrm>
            <a:off x="6643435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488086D8-83D6-4EC4-B7A8-9CB9903D993A}"/>
              </a:ext>
            </a:extLst>
          </p:cNvPr>
          <p:cNvSpPr/>
          <p:nvPr/>
        </p:nvSpPr>
        <p:spPr>
          <a:xfrm>
            <a:off x="7144287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35F40DA1-4B16-4CE0-9FB1-011D7EF5AD8D}"/>
              </a:ext>
            </a:extLst>
          </p:cNvPr>
          <p:cNvSpPr/>
          <p:nvPr/>
        </p:nvSpPr>
        <p:spPr>
          <a:xfrm>
            <a:off x="8111491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8D4D9163-C564-4886-9B80-0BC80866DB55}"/>
              </a:ext>
            </a:extLst>
          </p:cNvPr>
          <p:cNvSpPr/>
          <p:nvPr/>
        </p:nvSpPr>
        <p:spPr>
          <a:xfrm>
            <a:off x="8778777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112A6084-69AE-4950-884B-6C69EC3336E3}"/>
              </a:ext>
            </a:extLst>
          </p:cNvPr>
          <p:cNvSpPr/>
          <p:nvPr/>
        </p:nvSpPr>
        <p:spPr>
          <a:xfrm>
            <a:off x="10033134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1ED4CC91-839F-4079-9740-98A4D183359A}"/>
              </a:ext>
            </a:extLst>
          </p:cNvPr>
          <p:cNvSpPr/>
          <p:nvPr/>
        </p:nvSpPr>
        <p:spPr>
          <a:xfrm>
            <a:off x="10576793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D149810C-F5AF-44CD-AA11-F770728EA429}"/>
              </a:ext>
            </a:extLst>
          </p:cNvPr>
          <p:cNvSpPr/>
          <p:nvPr/>
        </p:nvSpPr>
        <p:spPr>
          <a:xfrm>
            <a:off x="9327113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B9408ECC-F2C0-41A6-B02E-C7B342774CD3}"/>
              </a:ext>
            </a:extLst>
          </p:cNvPr>
          <p:cNvCxnSpPr>
            <a:cxnSpLocks/>
            <a:stCxn id="346" idx="2"/>
            <a:endCxn id="352" idx="5"/>
          </p:cNvCxnSpPr>
          <p:nvPr/>
        </p:nvCxnSpPr>
        <p:spPr>
          <a:xfrm flipH="1" flipV="1">
            <a:off x="7031829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타원 365">
            <a:extLst>
              <a:ext uri="{FF2B5EF4-FFF2-40B4-BE49-F238E27FC236}">
                <a16:creationId xmlns:a16="http://schemas.microsoft.com/office/drawing/2014/main" id="{C4F4547B-5B12-4C14-85C8-1BC697A5AF88}"/>
              </a:ext>
            </a:extLst>
          </p:cNvPr>
          <p:cNvSpPr/>
          <p:nvPr/>
        </p:nvSpPr>
        <p:spPr>
          <a:xfrm>
            <a:off x="10248519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E9CC60A3-741F-453A-9B6D-28ACA1621B14}"/>
              </a:ext>
            </a:extLst>
          </p:cNvPr>
          <p:cNvSpPr/>
          <p:nvPr/>
        </p:nvSpPr>
        <p:spPr>
          <a:xfrm>
            <a:off x="11114561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5009866D-90BC-4D4A-B1B0-B98C9798688A}"/>
              </a:ext>
            </a:extLst>
          </p:cNvPr>
          <p:cNvSpPr/>
          <p:nvPr/>
        </p:nvSpPr>
        <p:spPr>
          <a:xfrm>
            <a:off x="11313765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33FF90E7-4EF9-4752-8895-CF4C071BE994}"/>
              </a:ext>
            </a:extLst>
          </p:cNvPr>
          <p:cNvSpPr/>
          <p:nvPr/>
        </p:nvSpPr>
        <p:spPr>
          <a:xfrm>
            <a:off x="10887045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3A9B6C78-2E0B-4D6D-9FEB-46EE7B598A6E}"/>
              </a:ext>
            </a:extLst>
          </p:cNvPr>
          <p:cNvSpPr/>
          <p:nvPr/>
        </p:nvSpPr>
        <p:spPr>
          <a:xfrm>
            <a:off x="9821638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0FDA9E46-42A7-4F74-9C55-477D79AD7AFD}"/>
              </a:ext>
            </a:extLst>
          </p:cNvPr>
          <p:cNvSpPr/>
          <p:nvPr/>
        </p:nvSpPr>
        <p:spPr>
          <a:xfrm>
            <a:off x="8411933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B4F633BA-B0F3-4890-987A-20354B797E02}"/>
              </a:ext>
            </a:extLst>
          </p:cNvPr>
          <p:cNvSpPr/>
          <p:nvPr/>
        </p:nvSpPr>
        <p:spPr>
          <a:xfrm>
            <a:off x="7186924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3DC20A25-D2E6-4B26-99F7-8F4201EAE624}"/>
              </a:ext>
            </a:extLst>
          </p:cNvPr>
          <p:cNvCxnSpPr>
            <a:cxnSpLocks/>
            <a:endCxn id="346" idx="5"/>
          </p:cNvCxnSpPr>
          <p:nvPr/>
        </p:nvCxnSpPr>
        <p:spPr>
          <a:xfrm flipH="1" flipV="1">
            <a:off x="8205785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DFA2DE23-77E0-4C61-A3E2-FDF248B5340F}"/>
              </a:ext>
            </a:extLst>
          </p:cNvPr>
          <p:cNvCxnSpPr>
            <a:cxnSpLocks/>
            <a:endCxn id="346" idx="4"/>
          </p:cNvCxnSpPr>
          <p:nvPr/>
        </p:nvCxnSpPr>
        <p:spPr>
          <a:xfrm flipV="1">
            <a:off x="7800501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4FF2FEC3-45DC-485A-9E01-ADFB1AEFC487}"/>
              </a:ext>
            </a:extLst>
          </p:cNvPr>
          <p:cNvCxnSpPr>
            <a:cxnSpLocks/>
          </p:cNvCxnSpPr>
          <p:nvPr/>
        </p:nvCxnSpPr>
        <p:spPr>
          <a:xfrm flipV="1">
            <a:off x="8663393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0CFE8B55-8A98-42C0-909E-212F3E81C153}"/>
              </a:ext>
            </a:extLst>
          </p:cNvPr>
          <p:cNvCxnSpPr>
            <a:cxnSpLocks/>
            <a:stCxn id="348" idx="1"/>
          </p:cNvCxnSpPr>
          <p:nvPr/>
        </p:nvCxnSpPr>
        <p:spPr>
          <a:xfrm flipH="1" flipV="1">
            <a:off x="9027843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B3874BDF-CA4D-40BE-AD10-533195E471A9}"/>
              </a:ext>
            </a:extLst>
          </p:cNvPr>
          <p:cNvCxnSpPr>
            <a:cxnSpLocks/>
            <a:stCxn id="363" idx="2"/>
          </p:cNvCxnSpPr>
          <p:nvPr/>
        </p:nvCxnSpPr>
        <p:spPr>
          <a:xfrm flipH="1" flipV="1">
            <a:off x="8824271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EFB83D9A-D09D-4D42-8CD2-54CEDE472C5F}"/>
              </a:ext>
            </a:extLst>
          </p:cNvPr>
          <p:cNvCxnSpPr>
            <a:cxnSpLocks/>
            <a:stCxn id="362" idx="2"/>
            <a:endCxn id="348" idx="5"/>
          </p:cNvCxnSpPr>
          <p:nvPr/>
        </p:nvCxnSpPr>
        <p:spPr>
          <a:xfrm flipH="1" flipV="1">
            <a:off x="10024421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9E56A24E-3E7C-46BA-ACDB-CA6A93140CF8}"/>
              </a:ext>
            </a:extLst>
          </p:cNvPr>
          <p:cNvCxnSpPr>
            <a:cxnSpLocks/>
            <a:stCxn id="367" idx="2"/>
          </p:cNvCxnSpPr>
          <p:nvPr/>
        </p:nvCxnSpPr>
        <p:spPr>
          <a:xfrm flipH="1">
            <a:off x="10372175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7BFA1262-707F-4BC9-8B03-61F547A1C773}"/>
              </a:ext>
            </a:extLst>
          </p:cNvPr>
          <p:cNvCxnSpPr>
            <a:cxnSpLocks/>
            <a:stCxn id="351" idx="3"/>
            <a:endCxn id="346" idx="6"/>
          </p:cNvCxnSpPr>
          <p:nvPr/>
        </p:nvCxnSpPr>
        <p:spPr>
          <a:xfrm flipH="1">
            <a:off x="8272423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>
            <a:extLst>
              <a:ext uri="{FF2B5EF4-FFF2-40B4-BE49-F238E27FC236}">
                <a16:creationId xmlns:a16="http://schemas.microsoft.com/office/drawing/2014/main" id="{A34479EF-24F0-4579-A555-9067CF53E906}"/>
              </a:ext>
            </a:extLst>
          </p:cNvPr>
          <p:cNvCxnSpPr>
            <a:cxnSpLocks/>
            <a:endCxn id="351" idx="5"/>
          </p:cNvCxnSpPr>
          <p:nvPr/>
        </p:nvCxnSpPr>
        <p:spPr>
          <a:xfrm flipH="1" flipV="1">
            <a:off x="9167171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연결선 389">
            <a:extLst>
              <a:ext uri="{FF2B5EF4-FFF2-40B4-BE49-F238E27FC236}">
                <a16:creationId xmlns:a16="http://schemas.microsoft.com/office/drawing/2014/main" id="{F02CDA94-C6BC-40A0-A966-704FEE1BD5FD}"/>
              </a:ext>
            </a:extLst>
          </p:cNvPr>
          <p:cNvCxnSpPr>
            <a:cxnSpLocks/>
            <a:stCxn id="366" idx="4"/>
          </p:cNvCxnSpPr>
          <p:nvPr/>
        </p:nvCxnSpPr>
        <p:spPr>
          <a:xfrm flipH="1">
            <a:off x="10305537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>
            <a:extLst>
              <a:ext uri="{FF2B5EF4-FFF2-40B4-BE49-F238E27FC236}">
                <a16:creationId xmlns:a16="http://schemas.microsoft.com/office/drawing/2014/main" id="{E9B66852-D474-4261-B1D3-71C1E31C8091}"/>
              </a:ext>
            </a:extLst>
          </p:cNvPr>
          <p:cNvCxnSpPr>
            <a:cxnSpLocks/>
            <a:stCxn id="369" idx="1"/>
            <a:endCxn id="362" idx="5"/>
          </p:cNvCxnSpPr>
          <p:nvPr/>
        </p:nvCxnSpPr>
        <p:spPr>
          <a:xfrm flipH="1" flipV="1">
            <a:off x="10965187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직선 연결선 392">
            <a:extLst>
              <a:ext uri="{FF2B5EF4-FFF2-40B4-BE49-F238E27FC236}">
                <a16:creationId xmlns:a16="http://schemas.microsoft.com/office/drawing/2014/main" id="{D428CD9B-6A72-4735-9B8D-02A652BD0229}"/>
              </a:ext>
            </a:extLst>
          </p:cNvPr>
          <p:cNvCxnSpPr>
            <a:cxnSpLocks/>
            <a:stCxn id="361" idx="0"/>
            <a:endCxn id="362" idx="4"/>
          </p:cNvCxnSpPr>
          <p:nvPr/>
        </p:nvCxnSpPr>
        <p:spPr>
          <a:xfrm flipV="1">
            <a:off x="10260650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D9DFEAF5-2FC7-4280-A394-8B6302A67C27}"/>
              </a:ext>
            </a:extLst>
          </p:cNvPr>
          <p:cNvCxnSpPr>
            <a:cxnSpLocks/>
            <a:stCxn id="370" idx="0"/>
            <a:endCxn id="362" idx="4"/>
          </p:cNvCxnSpPr>
          <p:nvPr/>
        </p:nvCxnSpPr>
        <p:spPr>
          <a:xfrm flipH="1" flipV="1">
            <a:off x="10804309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A9EF7F21-5BBF-432C-A1DD-C0B0ABB9D8CF}"/>
              </a:ext>
            </a:extLst>
          </p:cNvPr>
          <p:cNvCxnSpPr>
            <a:cxnSpLocks/>
            <a:stCxn id="360" idx="0"/>
          </p:cNvCxnSpPr>
          <p:nvPr/>
        </p:nvCxnSpPr>
        <p:spPr>
          <a:xfrm flipH="1" flipV="1">
            <a:off x="8663393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>
            <a:extLst>
              <a:ext uri="{FF2B5EF4-FFF2-40B4-BE49-F238E27FC236}">
                <a16:creationId xmlns:a16="http://schemas.microsoft.com/office/drawing/2014/main" id="{B1D6F869-3DEA-467A-8DED-92C5CD549E30}"/>
              </a:ext>
            </a:extLst>
          </p:cNvPr>
          <p:cNvCxnSpPr>
            <a:cxnSpLocks/>
            <a:stCxn id="358" idx="0"/>
            <a:endCxn id="347" idx="4"/>
          </p:cNvCxnSpPr>
          <p:nvPr/>
        </p:nvCxnSpPr>
        <p:spPr>
          <a:xfrm flipH="1" flipV="1">
            <a:off x="7786689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24D7CF34-C203-4C1F-ABAF-8683776847CF}"/>
              </a:ext>
            </a:extLst>
          </p:cNvPr>
          <p:cNvCxnSpPr>
            <a:cxnSpLocks/>
            <a:stCxn id="357" idx="0"/>
            <a:endCxn id="347" idx="3"/>
          </p:cNvCxnSpPr>
          <p:nvPr/>
        </p:nvCxnSpPr>
        <p:spPr>
          <a:xfrm flipV="1">
            <a:off x="7371803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C8AC7D3A-FD56-4368-8FCA-00F675EAF14D}"/>
              </a:ext>
            </a:extLst>
          </p:cNvPr>
          <p:cNvCxnSpPr>
            <a:cxnSpLocks/>
            <a:stCxn id="354" idx="6"/>
            <a:endCxn id="346" idx="3"/>
          </p:cNvCxnSpPr>
          <p:nvPr/>
        </p:nvCxnSpPr>
        <p:spPr>
          <a:xfrm flipV="1">
            <a:off x="6959079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D44FDBCD-F504-4189-9BC1-F17B9481C187}"/>
              </a:ext>
            </a:extLst>
          </p:cNvPr>
          <p:cNvCxnSpPr>
            <a:cxnSpLocks/>
            <a:stCxn id="355" idx="0"/>
            <a:endCxn id="354" idx="4"/>
          </p:cNvCxnSpPr>
          <p:nvPr/>
        </p:nvCxnSpPr>
        <p:spPr>
          <a:xfrm flipH="1" flipV="1">
            <a:off x="6731563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E98E9051-C63B-48B6-9A77-9E5669C57F07}"/>
              </a:ext>
            </a:extLst>
          </p:cNvPr>
          <p:cNvCxnSpPr>
            <a:cxnSpLocks/>
            <a:stCxn id="375" idx="0"/>
            <a:endCxn id="357" idx="4"/>
          </p:cNvCxnSpPr>
          <p:nvPr/>
        </p:nvCxnSpPr>
        <p:spPr>
          <a:xfrm flipH="1" flipV="1">
            <a:off x="7371803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14931EEE-F1AC-40AA-ACFA-6E1E82F00386}"/>
              </a:ext>
            </a:extLst>
          </p:cNvPr>
          <p:cNvCxnSpPr>
            <a:cxnSpLocks/>
            <a:stCxn id="373" idx="1"/>
            <a:endCxn id="358" idx="4"/>
          </p:cNvCxnSpPr>
          <p:nvPr/>
        </p:nvCxnSpPr>
        <p:spPr>
          <a:xfrm flipH="1" flipV="1">
            <a:off x="8339007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618F5FD5-693A-42BA-BD3C-C3CF143D0ECC}"/>
              </a:ext>
            </a:extLst>
          </p:cNvPr>
          <p:cNvCxnSpPr>
            <a:cxnSpLocks/>
            <a:stCxn id="372" idx="1"/>
            <a:endCxn id="360" idx="5"/>
          </p:cNvCxnSpPr>
          <p:nvPr/>
        </p:nvCxnSpPr>
        <p:spPr>
          <a:xfrm flipH="1" flipV="1">
            <a:off x="9167171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5571604C-D3A7-4490-949B-FE71ECA1FF5D}"/>
              </a:ext>
            </a:extLst>
          </p:cNvPr>
          <p:cNvCxnSpPr>
            <a:cxnSpLocks/>
            <a:stCxn id="351" idx="4"/>
          </p:cNvCxnSpPr>
          <p:nvPr/>
        </p:nvCxnSpPr>
        <p:spPr>
          <a:xfrm flipH="1">
            <a:off x="8866965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2A135BA8-87E1-434C-B713-6537A356175D}"/>
              </a:ext>
            </a:extLst>
          </p:cNvPr>
          <p:cNvCxnSpPr>
            <a:cxnSpLocks/>
            <a:stCxn id="348" idx="0"/>
            <a:endCxn id="351" idx="5"/>
          </p:cNvCxnSpPr>
          <p:nvPr/>
        </p:nvCxnSpPr>
        <p:spPr>
          <a:xfrm flipH="1" flipV="1">
            <a:off x="9167171" y="1501429"/>
            <a:ext cx="696372" cy="1275493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C5C93222-D1F1-4DD6-A813-7F6B7D62FD92}"/>
              </a:ext>
            </a:extLst>
          </p:cNvPr>
          <p:cNvCxnSpPr>
            <a:cxnSpLocks/>
            <a:endCxn id="346" idx="4"/>
          </p:cNvCxnSpPr>
          <p:nvPr/>
        </p:nvCxnSpPr>
        <p:spPr>
          <a:xfrm flipH="1" flipV="1">
            <a:off x="8044907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9" name="직선 연결선 408">
            <a:extLst>
              <a:ext uri="{FF2B5EF4-FFF2-40B4-BE49-F238E27FC236}">
                <a16:creationId xmlns:a16="http://schemas.microsoft.com/office/drawing/2014/main" id="{4C99804E-7044-44D5-99FE-A35E976FB7DF}"/>
              </a:ext>
            </a:extLst>
          </p:cNvPr>
          <p:cNvCxnSpPr>
            <a:cxnSpLocks/>
            <a:stCxn id="348" idx="2"/>
          </p:cNvCxnSpPr>
          <p:nvPr/>
        </p:nvCxnSpPr>
        <p:spPr>
          <a:xfrm flipH="1">
            <a:off x="8824271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5146A268-02B3-4A01-B065-ED10A6615D71}"/>
              </a:ext>
            </a:extLst>
          </p:cNvPr>
          <p:cNvCxnSpPr>
            <a:cxnSpLocks/>
            <a:stCxn id="347" idx="7"/>
            <a:endCxn id="351" idx="3"/>
          </p:cNvCxnSpPr>
          <p:nvPr/>
        </p:nvCxnSpPr>
        <p:spPr>
          <a:xfrm flipV="1">
            <a:off x="7947567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467DBE1A-0018-4AE0-8DD5-70D91215EDEE}"/>
              </a:ext>
            </a:extLst>
          </p:cNvPr>
          <p:cNvCxnSpPr>
            <a:cxnSpLocks/>
            <a:stCxn id="347" idx="6"/>
            <a:endCxn id="348" idx="2"/>
          </p:cNvCxnSpPr>
          <p:nvPr/>
        </p:nvCxnSpPr>
        <p:spPr>
          <a:xfrm flipV="1">
            <a:off x="8014205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10353064-090D-4C23-BDF7-1ADB9067AE00}"/>
              </a:ext>
            </a:extLst>
          </p:cNvPr>
          <p:cNvCxnSpPr>
            <a:cxnSpLocks/>
            <a:stCxn id="362" idx="1"/>
            <a:endCxn id="351" idx="4"/>
          </p:cNvCxnSpPr>
          <p:nvPr/>
        </p:nvCxnSpPr>
        <p:spPr>
          <a:xfrm flipH="1" flipV="1">
            <a:off x="9006293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4548A88B-01E6-4877-856F-B7078C281EA2}"/>
              </a:ext>
            </a:extLst>
          </p:cNvPr>
          <p:cNvCxnSpPr>
            <a:cxnSpLocks/>
            <a:stCxn id="363" idx="6"/>
            <a:endCxn id="362" idx="3"/>
          </p:cNvCxnSpPr>
          <p:nvPr/>
        </p:nvCxnSpPr>
        <p:spPr>
          <a:xfrm flipV="1">
            <a:off x="9782145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8F81E11A-352F-4809-B2F2-9DCDDD1B79D8}"/>
              </a:ext>
            </a:extLst>
          </p:cNvPr>
          <p:cNvCxnSpPr>
            <a:cxnSpLocks/>
            <a:stCxn id="363" idx="0"/>
          </p:cNvCxnSpPr>
          <p:nvPr/>
        </p:nvCxnSpPr>
        <p:spPr>
          <a:xfrm flipH="1" flipV="1">
            <a:off x="9027843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99F2EC33-7332-4FA5-A280-A683B58B7996}"/>
              </a:ext>
            </a:extLst>
          </p:cNvPr>
          <p:cNvCxnSpPr>
            <a:cxnSpLocks/>
            <a:stCxn id="360" idx="1"/>
            <a:endCxn id="347" idx="4"/>
          </p:cNvCxnSpPr>
          <p:nvPr/>
        </p:nvCxnSpPr>
        <p:spPr>
          <a:xfrm flipH="1" flipV="1">
            <a:off x="7786689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32842EEC-D297-4A0B-8867-F847F10D5DCA}"/>
              </a:ext>
            </a:extLst>
          </p:cNvPr>
          <p:cNvCxnSpPr>
            <a:cxnSpLocks/>
            <a:stCxn id="361" idx="2"/>
            <a:endCxn id="363" idx="5"/>
          </p:cNvCxnSpPr>
          <p:nvPr/>
        </p:nvCxnSpPr>
        <p:spPr>
          <a:xfrm flipH="1" flipV="1">
            <a:off x="9715507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4E434F47-522F-4715-A320-7311D3C5228F}"/>
              </a:ext>
            </a:extLst>
          </p:cNvPr>
          <p:cNvCxnSpPr>
            <a:cxnSpLocks/>
            <a:stCxn id="369" idx="2"/>
            <a:endCxn id="361" idx="6"/>
          </p:cNvCxnSpPr>
          <p:nvPr/>
        </p:nvCxnSpPr>
        <p:spPr>
          <a:xfrm flipH="1">
            <a:off x="10488166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AE3E6F88-7178-4798-807F-D0E96C7DB43A}"/>
              </a:ext>
            </a:extLst>
          </p:cNvPr>
          <p:cNvCxnSpPr>
            <a:cxnSpLocks/>
            <a:stCxn id="369" idx="2"/>
            <a:endCxn id="348" idx="4"/>
          </p:cNvCxnSpPr>
          <p:nvPr/>
        </p:nvCxnSpPr>
        <p:spPr>
          <a:xfrm flipH="1" flipV="1">
            <a:off x="9863543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B857C7C2-6BFE-407F-91E8-8B017062C31C}"/>
              </a:ext>
            </a:extLst>
          </p:cNvPr>
          <p:cNvCxnSpPr>
            <a:cxnSpLocks/>
            <a:stCxn id="370" idx="7"/>
            <a:endCxn id="369" idx="4"/>
          </p:cNvCxnSpPr>
          <p:nvPr/>
        </p:nvCxnSpPr>
        <p:spPr>
          <a:xfrm flipV="1">
            <a:off x="11275439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0" name="직선 연결선 419">
            <a:extLst>
              <a:ext uri="{FF2B5EF4-FFF2-40B4-BE49-F238E27FC236}">
                <a16:creationId xmlns:a16="http://schemas.microsoft.com/office/drawing/2014/main" id="{14782F5E-4E8C-44DF-912C-6EC50D152DD1}"/>
              </a:ext>
            </a:extLst>
          </p:cNvPr>
          <p:cNvCxnSpPr>
            <a:cxnSpLocks/>
            <a:stCxn id="370" idx="1"/>
            <a:endCxn id="361" idx="5"/>
          </p:cNvCxnSpPr>
          <p:nvPr/>
        </p:nvCxnSpPr>
        <p:spPr>
          <a:xfrm flipH="1" flipV="1">
            <a:off x="10421528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41522BE8-8066-44F6-8925-98D9153B112F}"/>
              </a:ext>
            </a:extLst>
          </p:cNvPr>
          <p:cNvCxnSpPr>
            <a:cxnSpLocks/>
            <a:stCxn id="370" idx="0"/>
            <a:endCxn id="348" idx="4"/>
          </p:cNvCxnSpPr>
          <p:nvPr/>
        </p:nvCxnSpPr>
        <p:spPr>
          <a:xfrm flipH="1" flipV="1">
            <a:off x="9863543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2" name="직선 연결선 421">
            <a:extLst>
              <a:ext uri="{FF2B5EF4-FFF2-40B4-BE49-F238E27FC236}">
                <a16:creationId xmlns:a16="http://schemas.microsoft.com/office/drawing/2014/main" id="{3A4DF946-C1B4-4A5D-BDC3-BF4E9E821804}"/>
              </a:ext>
            </a:extLst>
          </p:cNvPr>
          <p:cNvCxnSpPr>
            <a:cxnSpLocks/>
            <a:stCxn id="352" idx="6"/>
            <a:endCxn id="351" idx="2"/>
          </p:cNvCxnSpPr>
          <p:nvPr/>
        </p:nvCxnSpPr>
        <p:spPr>
          <a:xfrm>
            <a:off x="7098467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ED8AB957-936D-4136-A6E3-975A47193A0F}"/>
              </a:ext>
            </a:extLst>
          </p:cNvPr>
          <p:cNvCxnSpPr>
            <a:cxnSpLocks/>
            <a:stCxn id="352" idx="4"/>
            <a:endCxn id="347" idx="1"/>
          </p:cNvCxnSpPr>
          <p:nvPr/>
        </p:nvCxnSpPr>
        <p:spPr>
          <a:xfrm>
            <a:off x="6870951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2D484B92-EFA1-4767-8137-2066D4C32B7A}"/>
              </a:ext>
            </a:extLst>
          </p:cNvPr>
          <p:cNvCxnSpPr>
            <a:cxnSpLocks/>
            <a:stCxn id="354" idx="7"/>
            <a:endCxn id="347" idx="1"/>
          </p:cNvCxnSpPr>
          <p:nvPr/>
        </p:nvCxnSpPr>
        <p:spPr>
          <a:xfrm>
            <a:off x="6892441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94727D9D-1B7E-4FC8-9E59-F59C1D860644}"/>
              </a:ext>
            </a:extLst>
          </p:cNvPr>
          <p:cNvCxnSpPr>
            <a:cxnSpLocks/>
            <a:stCxn id="354" idx="0"/>
            <a:endCxn id="352" idx="4"/>
          </p:cNvCxnSpPr>
          <p:nvPr/>
        </p:nvCxnSpPr>
        <p:spPr>
          <a:xfrm flipV="1">
            <a:off x="6731563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C29BAE15-A87A-4216-B397-77A41EC591C0}"/>
              </a:ext>
            </a:extLst>
          </p:cNvPr>
          <p:cNvCxnSpPr>
            <a:cxnSpLocks/>
            <a:stCxn id="355" idx="7"/>
            <a:endCxn id="346" idx="3"/>
          </p:cNvCxnSpPr>
          <p:nvPr/>
        </p:nvCxnSpPr>
        <p:spPr>
          <a:xfrm flipV="1">
            <a:off x="7031829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E2165135-D3B0-459A-8D35-A94D19D79A5F}"/>
              </a:ext>
            </a:extLst>
          </p:cNvPr>
          <p:cNvCxnSpPr>
            <a:cxnSpLocks/>
            <a:stCxn id="355" idx="7"/>
            <a:endCxn id="352" idx="5"/>
          </p:cNvCxnSpPr>
          <p:nvPr/>
        </p:nvCxnSpPr>
        <p:spPr>
          <a:xfrm flipV="1">
            <a:off x="7031829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3262AC18-12D5-4D66-93B5-71323D1AD9AA}"/>
              </a:ext>
            </a:extLst>
          </p:cNvPr>
          <p:cNvCxnSpPr>
            <a:cxnSpLocks/>
            <a:stCxn id="355" idx="7"/>
          </p:cNvCxnSpPr>
          <p:nvPr/>
        </p:nvCxnSpPr>
        <p:spPr>
          <a:xfrm flipV="1">
            <a:off x="7031829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E5A4D4F3-D941-4159-A237-1736D753F06C}"/>
              </a:ext>
            </a:extLst>
          </p:cNvPr>
          <p:cNvCxnSpPr>
            <a:cxnSpLocks/>
            <a:stCxn id="357" idx="0"/>
            <a:endCxn id="346" idx="3"/>
          </p:cNvCxnSpPr>
          <p:nvPr/>
        </p:nvCxnSpPr>
        <p:spPr>
          <a:xfrm flipV="1">
            <a:off x="7371803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id="{3EC88B9C-6200-42AB-8613-A90AA6DB1193}"/>
              </a:ext>
            </a:extLst>
          </p:cNvPr>
          <p:cNvCxnSpPr>
            <a:cxnSpLocks/>
            <a:stCxn id="357" idx="5"/>
            <a:endCxn id="358" idx="2"/>
          </p:cNvCxnSpPr>
          <p:nvPr/>
        </p:nvCxnSpPr>
        <p:spPr>
          <a:xfrm>
            <a:off x="7532681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1" name="직선 연결선 430">
            <a:extLst>
              <a:ext uri="{FF2B5EF4-FFF2-40B4-BE49-F238E27FC236}">
                <a16:creationId xmlns:a16="http://schemas.microsoft.com/office/drawing/2014/main" id="{AA502C97-D6B6-4810-9028-8BFEF1F67C97}"/>
              </a:ext>
            </a:extLst>
          </p:cNvPr>
          <p:cNvCxnSpPr>
            <a:cxnSpLocks/>
            <a:stCxn id="373" idx="2"/>
            <a:endCxn id="375" idx="5"/>
          </p:cNvCxnSpPr>
          <p:nvPr/>
        </p:nvCxnSpPr>
        <p:spPr>
          <a:xfrm flipH="1" flipV="1">
            <a:off x="7575318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9B4B448E-D1C8-4E0D-B2AD-7915078196F1}"/>
              </a:ext>
            </a:extLst>
          </p:cNvPr>
          <p:cNvCxnSpPr>
            <a:cxnSpLocks/>
            <a:stCxn id="375" idx="7"/>
            <a:endCxn id="347" idx="4"/>
          </p:cNvCxnSpPr>
          <p:nvPr/>
        </p:nvCxnSpPr>
        <p:spPr>
          <a:xfrm flipV="1">
            <a:off x="7575318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88961AB2-7225-40CA-A5E2-2DD4464AD887}"/>
              </a:ext>
            </a:extLst>
          </p:cNvPr>
          <p:cNvCxnSpPr>
            <a:cxnSpLocks/>
            <a:stCxn id="375" idx="6"/>
            <a:endCxn id="358" idx="3"/>
          </p:cNvCxnSpPr>
          <p:nvPr/>
        </p:nvCxnSpPr>
        <p:spPr>
          <a:xfrm flipV="1">
            <a:off x="7641956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F412A3A9-D383-4A36-A33C-CF933B854A95}"/>
              </a:ext>
            </a:extLst>
          </p:cNvPr>
          <p:cNvCxnSpPr>
            <a:cxnSpLocks/>
            <a:stCxn id="373" idx="1"/>
            <a:endCxn id="357" idx="5"/>
          </p:cNvCxnSpPr>
          <p:nvPr/>
        </p:nvCxnSpPr>
        <p:spPr>
          <a:xfrm flipH="1" flipV="1">
            <a:off x="7532681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8B95BEB0-8477-4FA4-90EB-C0526E510E53}"/>
              </a:ext>
            </a:extLst>
          </p:cNvPr>
          <p:cNvCxnSpPr>
            <a:cxnSpLocks/>
            <a:stCxn id="372" idx="1"/>
          </p:cNvCxnSpPr>
          <p:nvPr/>
        </p:nvCxnSpPr>
        <p:spPr>
          <a:xfrm flipH="1" flipV="1">
            <a:off x="8824271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485CA3E7-A5EF-4264-9CAC-9672EB2EE3D7}"/>
              </a:ext>
            </a:extLst>
          </p:cNvPr>
          <p:cNvCxnSpPr>
            <a:cxnSpLocks/>
            <a:stCxn id="372" idx="0"/>
            <a:endCxn id="363" idx="4"/>
          </p:cNvCxnSpPr>
          <p:nvPr/>
        </p:nvCxnSpPr>
        <p:spPr>
          <a:xfrm flipH="1" flipV="1">
            <a:off x="9554629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8A06C07F-DA77-4309-89A8-A5A8E4149DCB}"/>
              </a:ext>
            </a:extLst>
          </p:cNvPr>
          <p:cNvCxnSpPr>
            <a:cxnSpLocks/>
            <a:stCxn id="366" idx="3"/>
          </p:cNvCxnSpPr>
          <p:nvPr/>
        </p:nvCxnSpPr>
        <p:spPr>
          <a:xfrm flipH="1">
            <a:off x="9027843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9ABECC5E-C7BB-4E96-B3AB-040E4931497C}"/>
              </a:ext>
            </a:extLst>
          </p:cNvPr>
          <p:cNvCxnSpPr>
            <a:cxnSpLocks/>
          </p:cNvCxnSpPr>
          <p:nvPr/>
        </p:nvCxnSpPr>
        <p:spPr>
          <a:xfrm flipH="1">
            <a:off x="9094481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DB229840-5D88-420D-B2FC-177146D41490}"/>
              </a:ext>
            </a:extLst>
          </p:cNvPr>
          <p:cNvCxnSpPr>
            <a:cxnSpLocks/>
            <a:endCxn id="346" idx="6"/>
          </p:cNvCxnSpPr>
          <p:nvPr/>
        </p:nvCxnSpPr>
        <p:spPr>
          <a:xfrm flipH="1" flipV="1">
            <a:off x="8272423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E90A8CEE-2EE4-4283-994E-881BCC7160D1}"/>
              </a:ext>
            </a:extLst>
          </p:cNvPr>
          <p:cNvCxnSpPr>
            <a:cxnSpLocks/>
            <a:stCxn id="367" idx="2"/>
            <a:endCxn id="351" idx="5"/>
          </p:cNvCxnSpPr>
          <p:nvPr/>
        </p:nvCxnSpPr>
        <p:spPr>
          <a:xfrm flipH="1" flipV="1">
            <a:off x="9167171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3" name="곱하기 기호 442">
            <a:extLst>
              <a:ext uri="{FF2B5EF4-FFF2-40B4-BE49-F238E27FC236}">
                <a16:creationId xmlns:a16="http://schemas.microsoft.com/office/drawing/2014/main" id="{B0333C24-EE24-4B0A-A1C2-B32E11F2D7A5}"/>
              </a:ext>
            </a:extLst>
          </p:cNvPr>
          <p:cNvSpPr/>
          <p:nvPr/>
        </p:nvSpPr>
        <p:spPr>
          <a:xfrm>
            <a:off x="8281535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곱하기 기호 443">
            <a:extLst>
              <a:ext uri="{FF2B5EF4-FFF2-40B4-BE49-F238E27FC236}">
                <a16:creationId xmlns:a16="http://schemas.microsoft.com/office/drawing/2014/main" id="{46F9EF7A-9145-48D8-9418-3FDE9E75776B}"/>
              </a:ext>
            </a:extLst>
          </p:cNvPr>
          <p:cNvSpPr/>
          <p:nvPr/>
        </p:nvSpPr>
        <p:spPr>
          <a:xfrm>
            <a:off x="9377980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곱하기 기호 444">
            <a:extLst>
              <a:ext uri="{FF2B5EF4-FFF2-40B4-BE49-F238E27FC236}">
                <a16:creationId xmlns:a16="http://schemas.microsoft.com/office/drawing/2014/main" id="{3789A324-319D-4A49-B110-9BD6E8A45854}"/>
              </a:ext>
            </a:extLst>
          </p:cNvPr>
          <p:cNvSpPr/>
          <p:nvPr/>
        </p:nvSpPr>
        <p:spPr>
          <a:xfrm>
            <a:off x="9012023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곱하기 기호 445">
            <a:extLst>
              <a:ext uri="{FF2B5EF4-FFF2-40B4-BE49-F238E27FC236}">
                <a16:creationId xmlns:a16="http://schemas.microsoft.com/office/drawing/2014/main" id="{B27E98D7-B6EB-4026-83A1-344F27C8806C}"/>
              </a:ext>
            </a:extLst>
          </p:cNvPr>
          <p:cNvSpPr/>
          <p:nvPr/>
        </p:nvSpPr>
        <p:spPr>
          <a:xfrm>
            <a:off x="8698985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115379F-9FAE-4EE7-AF36-4C3DE3933235}"/>
              </a:ext>
            </a:extLst>
          </p:cNvPr>
          <p:cNvCxnSpPr>
            <a:cxnSpLocks/>
            <a:stCxn id="360" idx="7"/>
            <a:endCxn id="363" idx="3"/>
          </p:cNvCxnSpPr>
          <p:nvPr/>
        </p:nvCxnSpPr>
        <p:spPr>
          <a:xfrm flipV="1">
            <a:off x="9167171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54ED69D4-330A-4903-A749-A77C4F20FCB0}"/>
              </a:ext>
            </a:extLst>
          </p:cNvPr>
          <p:cNvCxnSpPr>
            <a:cxnSpLocks/>
            <a:stCxn id="363" idx="0"/>
            <a:endCxn id="348" idx="3"/>
          </p:cNvCxnSpPr>
          <p:nvPr/>
        </p:nvCxnSpPr>
        <p:spPr>
          <a:xfrm flipV="1">
            <a:off x="9554629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56D1D9E3-D24C-4B8C-8C2F-887CDE40ACB7}"/>
              </a:ext>
            </a:extLst>
          </p:cNvPr>
          <p:cNvCxnSpPr>
            <a:cxnSpLocks/>
            <a:stCxn id="348" idx="7"/>
            <a:endCxn id="367" idx="3"/>
          </p:cNvCxnSpPr>
          <p:nvPr/>
        </p:nvCxnSpPr>
        <p:spPr>
          <a:xfrm flipV="1">
            <a:off x="10024421" y="1955601"/>
            <a:ext cx="1156778" cy="883597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3B4482EB-CF3A-4D68-A0B1-E821C9D0C44C}"/>
              </a:ext>
            </a:extLst>
          </p:cNvPr>
          <p:cNvCxnSpPr>
            <a:cxnSpLocks/>
            <a:stCxn id="348" idx="0"/>
          </p:cNvCxnSpPr>
          <p:nvPr/>
        </p:nvCxnSpPr>
        <p:spPr>
          <a:xfrm flipV="1">
            <a:off x="9863543" y="2207892"/>
            <a:ext cx="281116" cy="569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곱하기 기호 452">
            <a:extLst>
              <a:ext uri="{FF2B5EF4-FFF2-40B4-BE49-F238E27FC236}">
                <a16:creationId xmlns:a16="http://schemas.microsoft.com/office/drawing/2014/main" id="{03BFB88D-347E-4C88-BF8A-047B6874D70F}"/>
              </a:ext>
            </a:extLst>
          </p:cNvPr>
          <p:cNvSpPr/>
          <p:nvPr/>
        </p:nvSpPr>
        <p:spPr>
          <a:xfrm>
            <a:off x="9942278" y="2292710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곱하기 기호 453">
            <a:extLst>
              <a:ext uri="{FF2B5EF4-FFF2-40B4-BE49-F238E27FC236}">
                <a16:creationId xmlns:a16="http://schemas.microsoft.com/office/drawing/2014/main" id="{10A21707-380F-43DF-9110-B13972E77A8F}"/>
              </a:ext>
            </a:extLst>
          </p:cNvPr>
          <p:cNvSpPr/>
          <p:nvPr/>
        </p:nvSpPr>
        <p:spPr>
          <a:xfrm>
            <a:off x="10678960" y="1769419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곱하기 기호 454">
            <a:extLst>
              <a:ext uri="{FF2B5EF4-FFF2-40B4-BE49-F238E27FC236}">
                <a16:creationId xmlns:a16="http://schemas.microsoft.com/office/drawing/2014/main" id="{FAA2F221-41BB-4267-89B0-5A4E15DB4078}"/>
              </a:ext>
            </a:extLst>
          </p:cNvPr>
          <p:cNvSpPr/>
          <p:nvPr/>
        </p:nvSpPr>
        <p:spPr>
          <a:xfrm>
            <a:off x="10315157" y="1464335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곱하기 기호 455">
            <a:extLst>
              <a:ext uri="{FF2B5EF4-FFF2-40B4-BE49-F238E27FC236}">
                <a16:creationId xmlns:a16="http://schemas.microsoft.com/office/drawing/2014/main" id="{B05E8DB1-91B2-4012-B028-123AB3718A7F}"/>
              </a:ext>
            </a:extLst>
          </p:cNvPr>
          <p:cNvSpPr/>
          <p:nvPr/>
        </p:nvSpPr>
        <p:spPr>
          <a:xfrm>
            <a:off x="9442583" y="153703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D60D4E97-1A06-487B-9FFC-C5724C23BDA7}"/>
              </a:ext>
            </a:extLst>
          </p:cNvPr>
          <p:cNvCxnSpPr>
            <a:cxnSpLocks/>
            <a:stCxn id="354" idx="5"/>
            <a:endCxn id="348" idx="2"/>
          </p:cNvCxnSpPr>
          <p:nvPr/>
        </p:nvCxnSpPr>
        <p:spPr>
          <a:xfrm>
            <a:off x="6892441" y="2269774"/>
            <a:ext cx="2743586" cy="719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1D7FA3A2-B6A7-4754-BB5B-6B0608AE5EB5}"/>
              </a:ext>
            </a:extLst>
          </p:cNvPr>
          <p:cNvCxnSpPr>
            <a:cxnSpLocks/>
            <a:stCxn id="351" idx="6"/>
            <a:endCxn id="366" idx="2"/>
          </p:cNvCxnSpPr>
          <p:nvPr/>
        </p:nvCxnSpPr>
        <p:spPr>
          <a:xfrm flipV="1">
            <a:off x="9233809" y="1167908"/>
            <a:ext cx="1014710" cy="183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EABDEFCB-7ED3-4958-9D5E-DDA804B3B8BD}"/>
              </a:ext>
            </a:extLst>
          </p:cNvPr>
          <p:cNvCxnSpPr>
            <a:cxnSpLocks/>
            <a:stCxn id="366" idx="5"/>
            <a:endCxn id="367" idx="1"/>
          </p:cNvCxnSpPr>
          <p:nvPr/>
        </p:nvCxnSpPr>
        <p:spPr>
          <a:xfrm>
            <a:off x="10636913" y="1318255"/>
            <a:ext cx="544286" cy="3366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말풍선: 사각형 2">
            <a:extLst>
              <a:ext uri="{FF2B5EF4-FFF2-40B4-BE49-F238E27FC236}">
                <a16:creationId xmlns:a16="http://schemas.microsoft.com/office/drawing/2014/main" id="{2A2814BA-54AD-40FC-B981-CC8A2F11EC33}"/>
              </a:ext>
            </a:extLst>
          </p:cNvPr>
          <p:cNvSpPr/>
          <p:nvPr/>
        </p:nvSpPr>
        <p:spPr>
          <a:xfrm>
            <a:off x="7341513" y="630197"/>
            <a:ext cx="1132615" cy="288729"/>
          </a:xfrm>
          <a:prstGeom prst="wedgeRectCallout">
            <a:avLst>
              <a:gd name="adj1" fmla="val 80448"/>
              <a:gd name="adj2" fmla="val 12552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(2,4)</a:t>
            </a:r>
          </a:p>
        </p:txBody>
      </p:sp>
    </p:spTree>
    <p:extLst>
      <p:ext uri="{BB962C8B-B14F-4D97-AF65-F5344CB8AC3E}">
        <p14:creationId xmlns:p14="http://schemas.microsoft.com/office/powerpoint/2010/main" val="13071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말풍선: 사각형 330">
            <a:extLst>
              <a:ext uri="{FF2B5EF4-FFF2-40B4-BE49-F238E27FC236}">
                <a16:creationId xmlns:a16="http://schemas.microsoft.com/office/drawing/2014/main" id="{AB67205E-5C3E-4916-960A-B92D1C18317A}"/>
              </a:ext>
            </a:extLst>
          </p:cNvPr>
          <p:cNvSpPr/>
          <p:nvPr/>
        </p:nvSpPr>
        <p:spPr>
          <a:xfrm>
            <a:off x="6707827" y="5932449"/>
            <a:ext cx="4176972" cy="861470"/>
          </a:xfrm>
          <a:prstGeom prst="wedgeRectCallout">
            <a:avLst>
              <a:gd name="adj1" fmla="val 35122"/>
              <a:gd name="adj2" fmla="val -4183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Primary/Outgoing Candidate </a:t>
            </a:r>
            <a:r>
              <a:rPr lang="ko-KR" altLang="en-US" sz="1000" dirty="0"/>
              <a:t>가 모두 죽어서 없어진 경우</a:t>
            </a:r>
            <a:r>
              <a:rPr lang="en-US" altLang="ko-KR" sz="1000" dirty="0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HOMS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ko-KR" altLang="en-US" sz="1000" dirty="0" err="1"/>
              <a:t>피어보다</a:t>
            </a:r>
            <a:r>
              <a:rPr lang="ko-KR" altLang="en-US" sz="1000" dirty="0"/>
              <a:t> 먼저 붙어 있던 피어</a:t>
            </a:r>
            <a:r>
              <a:rPr lang="en-US" altLang="ko-KR" sz="1000" dirty="0"/>
              <a:t>(</a:t>
            </a:r>
            <a:r>
              <a:rPr lang="ko-KR" altLang="en-US" sz="1000" dirty="0"/>
              <a:t>여기에선 없네</a:t>
            </a:r>
            <a:r>
              <a:rPr lang="en-US" altLang="ko-KR" sz="1000" dirty="0"/>
              <a:t>?)</a:t>
            </a:r>
            <a:r>
              <a:rPr lang="ko-KR" altLang="en-US" sz="1000" dirty="0"/>
              <a:t>의 주소를 줌</a:t>
            </a:r>
            <a:r>
              <a:rPr lang="en-US" altLang="ko-KR" sz="10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없을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할 일 없음</a:t>
            </a:r>
            <a:r>
              <a:rPr lang="en-US" altLang="ko-KR" sz="1000" dirty="0"/>
              <a:t>. </a:t>
            </a:r>
            <a:r>
              <a:rPr lang="ko-KR" altLang="en-US" sz="1000" dirty="0"/>
              <a:t>끗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F46CC-7D0E-4180-9033-438E7B1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0"/>
            <a:ext cx="11399520" cy="662782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2.4 </a:t>
            </a:r>
            <a:r>
              <a:rPr lang="ko-KR" altLang="en-US" sz="2800" dirty="0" err="1"/>
              <a:t>복구예시</a:t>
            </a:r>
            <a:r>
              <a:rPr lang="en-US" altLang="ko-KR" sz="2800" dirty="0"/>
              <a:t>4 : 1,2,3</a:t>
            </a:r>
            <a:r>
              <a:rPr lang="ko-KR" altLang="en-US" sz="2800" dirty="0"/>
              <a:t>번이 동시에 나갔을 때의 복구 동작 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64DF84D-6BDD-4D82-8905-2FD570642F61}"/>
              </a:ext>
            </a:extLst>
          </p:cNvPr>
          <p:cNvCxnSpPr>
            <a:cxnSpLocks/>
            <a:stCxn id="230" idx="1"/>
            <a:endCxn id="221" idx="4"/>
          </p:cNvCxnSpPr>
          <p:nvPr/>
        </p:nvCxnSpPr>
        <p:spPr>
          <a:xfrm flipH="1" flipV="1">
            <a:off x="3731352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7" name="타원 216">
            <a:extLst>
              <a:ext uri="{FF2B5EF4-FFF2-40B4-BE49-F238E27FC236}">
                <a16:creationId xmlns:a16="http://schemas.microsoft.com/office/drawing/2014/main" id="{7AF37D45-560A-4E62-BB92-CE22CD965701}"/>
              </a:ext>
            </a:extLst>
          </p:cNvPr>
          <p:cNvSpPr/>
          <p:nvPr/>
        </p:nvSpPr>
        <p:spPr>
          <a:xfrm>
            <a:off x="1685200" y="1442283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9EEB541-6E8F-45F3-A1FB-0DC1D7452D22}"/>
              </a:ext>
            </a:extLst>
          </p:cNvPr>
          <p:cNvSpPr/>
          <p:nvPr/>
        </p:nvSpPr>
        <p:spPr>
          <a:xfrm>
            <a:off x="2507258" y="2116517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9F3F60B9-36B0-49F5-8DC0-907BF1B89D69}"/>
              </a:ext>
            </a:extLst>
          </p:cNvPr>
          <p:cNvSpPr/>
          <p:nvPr/>
        </p:nvSpPr>
        <p:spPr>
          <a:xfrm>
            <a:off x="1426982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8F503616-A115-499F-9A87-AD83FE5CE761}"/>
              </a:ext>
            </a:extLst>
          </p:cNvPr>
          <p:cNvSpPr/>
          <p:nvPr/>
        </p:nvSpPr>
        <p:spPr>
          <a:xfrm>
            <a:off x="2303686" y="3198091"/>
            <a:ext cx="455032" cy="4252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FF17DF0-C17D-4C6E-9700-DF646CEB3FE7}"/>
              </a:ext>
            </a:extLst>
          </p:cNvPr>
          <p:cNvSpPr/>
          <p:nvPr/>
        </p:nvSpPr>
        <p:spPr>
          <a:xfrm>
            <a:off x="3503836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45606791-0585-402A-AD3C-E1884C0FB940}"/>
              </a:ext>
            </a:extLst>
          </p:cNvPr>
          <p:cNvSpPr/>
          <p:nvPr/>
        </p:nvSpPr>
        <p:spPr>
          <a:xfrm>
            <a:off x="3784952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3A1DB901-2C08-4D3C-A5BD-149A42C766CB}"/>
              </a:ext>
            </a:extLst>
          </p:cNvPr>
          <p:cNvSpPr/>
          <p:nvPr/>
        </p:nvSpPr>
        <p:spPr>
          <a:xfrm>
            <a:off x="2646586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A0B1E43-A078-4414-BBFD-D920BD0C3B84}"/>
              </a:ext>
            </a:extLst>
          </p:cNvPr>
          <p:cNvSpPr/>
          <p:nvPr/>
        </p:nvSpPr>
        <p:spPr>
          <a:xfrm>
            <a:off x="511244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4ACCE9B-DAAB-4EC0-924E-338F9E73FC5F}"/>
              </a:ext>
            </a:extLst>
          </p:cNvPr>
          <p:cNvSpPr/>
          <p:nvPr/>
        </p:nvSpPr>
        <p:spPr>
          <a:xfrm>
            <a:off x="371856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2D68055-CB35-43A3-9E7E-2FA204D6DC2A}"/>
              </a:ext>
            </a:extLst>
          </p:cNvPr>
          <p:cNvSpPr/>
          <p:nvPr/>
        </p:nvSpPr>
        <p:spPr>
          <a:xfrm>
            <a:off x="511244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A5F8670B-E397-4C68-8BF1-EB4287F828D7}"/>
              </a:ext>
            </a:extLst>
          </p:cNvPr>
          <p:cNvSpPr/>
          <p:nvPr/>
        </p:nvSpPr>
        <p:spPr>
          <a:xfrm>
            <a:off x="1012096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BEE879C-D72A-44E7-9659-D77F39FEF261}"/>
              </a:ext>
            </a:extLst>
          </p:cNvPr>
          <p:cNvSpPr/>
          <p:nvPr/>
        </p:nvSpPr>
        <p:spPr>
          <a:xfrm>
            <a:off x="1979300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0E35397-63B6-4186-A6C1-88FE12B7394C}"/>
              </a:ext>
            </a:extLst>
          </p:cNvPr>
          <p:cNvSpPr/>
          <p:nvPr/>
        </p:nvSpPr>
        <p:spPr>
          <a:xfrm>
            <a:off x="2646586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AAB91B1-91ED-46E1-8E4A-820929F7902F}"/>
              </a:ext>
            </a:extLst>
          </p:cNvPr>
          <p:cNvSpPr/>
          <p:nvPr/>
        </p:nvSpPr>
        <p:spPr>
          <a:xfrm>
            <a:off x="3900943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E84F31A-59CC-4EA6-A176-F2B4CCC742BF}"/>
              </a:ext>
            </a:extLst>
          </p:cNvPr>
          <p:cNvSpPr/>
          <p:nvPr/>
        </p:nvSpPr>
        <p:spPr>
          <a:xfrm>
            <a:off x="4444602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CC3EB6D-A018-4E5F-8B90-F1BF78388900}"/>
              </a:ext>
            </a:extLst>
          </p:cNvPr>
          <p:cNvSpPr/>
          <p:nvPr/>
        </p:nvSpPr>
        <p:spPr>
          <a:xfrm>
            <a:off x="3194922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46D43082-0660-4554-8CF1-96C03588CCB7}"/>
              </a:ext>
            </a:extLst>
          </p:cNvPr>
          <p:cNvCxnSpPr>
            <a:cxnSpLocks/>
            <a:stCxn id="217" idx="2"/>
            <a:endCxn id="224" idx="5"/>
          </p:cNvCxnSpPr>
          <p:nvPr/>
        </p:nvCxnSpPr>
        <p:spPr>
          <a:xfrm flipH="1" flipV="1">
            <a:off x="899638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3B0DA711-01A6-4382-94EA-F36E68B85177}"/>
              </a:ext>
            </a:extLst>
          </p:cNvPr>
          <p:cNvSpPr/>
          <p:nvPr/>
        </p:nvSpPr>
        <p:spPr>
          <a:xfrm>
            <a:off x="4116328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6E17C05-3FD3-4F0F-B42A-CF515EEE9679}"/>
              </a:ext>
            </a:extLst>
          </p:cNvPr>
          <p:cNvSpPr/>
          <p:nvPr/>
        </p:nvSpPr>
        <p:spPr>
          <a:xfrm>
            <a:off x="4982370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06EA757-8802-4863-9D9C-F9441F12A9AD}"/>
              </a:ext>
            </a:extLst>
          </p:cNvPr>
          <p:cNvSpPr/>
          <p:nvPr/>
        </p:nvSpPr>
        <p:spPr>
          <a:xfrm>
            <a:off x="5181574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7A66998C-FF2D-4199-9C55-836FF053B71D}"/>
              </a:ext>
            </a:extLst>
          </p:cNvPr>
          <p:cNvSpPr/>
          <p:nvPr/>
        </p:nvSpPr>
        <p:spPr>
          <a:xfrm>
            <a:off x="4754854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B765C7-17B4-4F70-AEF5-3F4FB8E1D958}"/>
              </a:ext>
            </a:extLst>
          </p:cNvPr>
          <p:cNvSpPr/>
          <p:nvPr/>
        </p:nvSpPr>
        <p:spPr>
          <a:xfrm>
            <a:off x="3689447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F5818229-B4D0-45EE-BF5A-938958EAF0FF}"/>
              </a:ext>
            </a:extLst>
          </p:cNvPr>
          <p:cNvSpPr/>
          <p:nvPr/>
        </p:nvSpPr>
        <p:spPr>
          <a:xfrm>
            <a:off x="2279742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17C0F2C-883D-4A3F-BBC3-32145C3394D9}"/>
              </a:ext>
            </a:extLst>
          </p:cNvPr>
          <p:cNvSpPr/>
          <p:nvPr/>
        </p:nvSpPr>
        <p:spPr>
          <a:xfrm>
            <a:off x="1054733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A9D44F5-02D1-4092-B57E-BD4492DD4941}"/>
              </a:ext>
            </a:extLst>
          </p:cNvPr>
          <p:cNvCxnSpPr>
            <a:cxnSpLocks/>
            <a:stCxn id="218" idx="2"/>
            <a:endCxn id="217" idx="5"/>
          </p:cNvCxnSpPr>
          <p:nvPr/>
        </p:nvCxnSpPr>
        <p:spPr>
          <a:xfrm flipH="1" flipV="1">
            <a:off x="2073594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7CB6CB00-637B-4860-BCFA-D906D3E0C1ED}"/>
              </a:ext>
            </a:extLst>
          </p:cNvPr>
          <p:cNvCxnSpPr>
            <a:cxnSpLocks/>
            <a:endCxn id="217" idx="4"/>
          </p:cNvCxnSpPr>
          <p:nvPr/>
        </p:nvCxnSpPr>
        <p:spPr>
          <a:xfrm flipV="1">
            <a:off x="1668310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7FBBB42-DA74-48DD-9D78-9B13613111ED}"/>
              </a:ext>
            </a:extLst>
          </p:cNvPr>
          <p:cNvCxnSpPr>
            <a:cxnSpLocks/>
            <a:stCxn id="220" idx="0"/>
            <a:endCxn id="218" idx="4"/>
          </p:cNvCxnSpPr>
          <p:nvPr/>
        </p:nvCxnSpPr>
        <p:spPr>
          <a:xfrm flipV="1">
            <a:off x="2531202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74D22D53-888C-4EE2-A6EF-405F901C9459}"/>
              </a:ext>
            </a:extLst>
          </p:cNvPr>
          <p:cNvCxnSpPr>
            <a:cxnSpLocks/>
            <a:stCxn id="221" idx="1"/>
            <a:endCxn id="218" idx="5"/>
          </p:cNvCxnSpPr>
          <p:nvPr/>
        </p:nvCxnSpPr>
        <p:spPr>
          <a:xfrm flipH="1" flipV="1">
            <a:off x="2895652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18B1E402-C670-4E93-80C8-58028879A90C}"/>
              </a:ext>
            </a:extLst>
          </p:cNvPr>
          <p:cNvCxnSpPr>
            <a:cxnSpLocks/>
            <a:stCxn id="232" idx="2"/>
            <a:endCxn id="220" idx="5"/>
          </p:cNvCxnSpPr>
          <p:nvPr/>
        </p:nvCxnSpPr>
        <p:spPr>
          <a:xfrm flipH="1" flipV="1">
            <a:off x="2692080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445FFE98-2195-4179-9349-A35F071EEA4E}"/>
              </a:ext>
            </a:extLst>
          </p:cNvPr>
          <p:cNvCxnSpPr>
            <a:cxnSpLocks/>
            <a:stCxn id="231" idx="2"/>
            <a:endCxn id="221" idx="5"/>
          </p:cNvCxnSpPr>
          <p:nvPr/>
        </p:nvCxnSpPr>
        <p:spPr>
          <a:xfrm flipH="1" flipV="1">
            <a:off x="3892230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F829538B-9D9B-4A34-8062-87E6B3587939}"/>
              </a:ext>
            </a:extLst>
          </p:cNvPr>
          <p:cNvCxnSpPr>
            <a:cxnSpLocks/>
            <a:stCxn id="235" idx="2"/>
            <a:endCxn id="222" idx="6"/>
          </p:cNvCxnSpPr>
          <p:nvPr/>
        </p:nvCxnSpPr>
        <p:spPr>
          <a:xfrm flipH="1">
            <a:off x="4239984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07AE1833-14B5-433F-B084-F08349EE82A7}"/>
              </a:ext>
            </a:extLst>
          </p:cNvPr>
          <p:cNvCxnSpPr>
            <a:cxnSpLocks/>
            <a:stCxn id="223" idx="3"/>
            <a:endCxn id="217" idx="6"/>
          </p:cNvCxnSpPr>
          <p:nvPr/>
        </p:nvCxnSpPr>
        <p:spPr>
          <a:xfrm flipH="1">
            <a:off x="2140232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19DFC209-FCD1-4670-A9BC-6F7862F325F8}"/>
              </a:ext>
            </a:extLst>
          </p:cNvPr>
          <p:cNvCxnSpPr>
            <a:cxnSpLocks/>
            <a:stCxn id="222" idx="1"/>
            <a:endCxn id="223" idx="5"/>
          </p:cNvCxnSpPr>
          <p:nvPr/>
        </p:nvCxnSpPr>
        <p:spPr>
          <a:xfrm flipH="1" flipV="1">
            <a:off x="3034980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0C5DE989-DEB2-4109-B1A3-F0A7C12902D7}"/>
              </a:ext>
            </a:extLst>
          </p:cNvPr>
          <p:cNvCxnSpPr>
            <a:cxnSpLocks/>
            <a:stCxn id="234" idx="4"/>
            <a:endCxn id="222" idx="7"/>
          </p:cNvCxnSpPr>
          <p:nvPr/>
        </p:nvCxnSpPr>
        <p:spPr>
          <a:xfrm flipH="1">
            <a:off x="4173346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1EDD158-3791-4F4A-9EDC-91F7BE55870C}"/>
              </a:ext>
            </a:extLst>
          </p:cNvPr>
          <p:cNvCxnSpPr>
            <a:cxnSpLocks/>
            <a:stCxn id="236" idx="1"/>
            <a:endCxn id="231" idx="5"/>
          </p:cNvCxnSpPr>
          <p:nvPr/>
        </p:nvCxnSpPr>
        <p:spPr>
          <a:xfrm flipH="1" flipV="1">
            <a:off x="4832996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5AA723D3-4BED-42D8-ADEB-F16A0215B923}"/>
              </a:ext>
            </a:extLst>
          </p:cNvPr>
          <p:cNvCxnSpPr>
            <a:cxnSpLocks/>
            <a:stCxn id="230" idx="0"/>
            <a:endCxn id="231" idx="4"/>
          </p:cNvCxnSpPr>
          <p:nvPr/>
        </p:nvCxnSpPr>
        <p:spPr>
          <a:xfrm flipV="1">
            <a:off x="4128459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7D77A015-1B4A-4056-8DF3-20DA4C65A536}"/>
              </a:ext>
            </a:extLst>
          </p:cNvPr>
          <p:cNvCxnSpPr>
            <a:cxnSpLocks/>
            <a:stCxn id="237" idx="0"/>
            <a:endCxn id="231" idx="4"/>
          </p:cNvCxnSpPr>
          <p:nvPr/>
        </p:nvCxnSpPr>
        <p:spPr>
          <a:xfrm flipH="1" flipV="1">
            <a:off x="4672118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69F1EBAA-E0CF-447F-9D11-2E43DD5CDF42}"/>
              </a:ext>
            </a:extLst>
          </p:cNvPr>
          <p:cNvCxnSpPr>
            <a:cxnSpLocks/>
            <a:stCxn id="229" idx="0"/>
            <a:endCxn id="220" idx="4"/>
          </p:cNvCxnSpPr>
          <p:nvPr/>
        </p:nvCxnSpPr>
        <p:spPr>
          <a:xfrm flipH="1" flipV="1">
            <a:off x="2531202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87BA680-0BD3-41BE-9D37-2AF1912DBD31}"/>
              </a:ext>
            </a:extLst>
          </p:cNvPr>
          <p:cNvCxnSpPr>
            <a:cxnSpLocks/>
            <a:stCxn id="228" idx="0"/>
            <a:endCxn id="219" idx="4"/>
          </p:cNvCxnSpPr>
          <p:nvPr/>
        </p:nvCxnSpPr>
        <p:spPr>
          <a:xfrm flipH="1" flipV="1">
            <a:off x="1654498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720D4EC-BADD-43F6-9309-7DA7AF4C72A9}"/>
              </a:ext>
            </a:extLst>
          </p:cNvPr>
          <p:cNvCxnSpPr>
            <a:cxnSpLocks/>
            <a:stCxn id="227" idx="0"/>
            <a:endCxn id="219" idx="3"/>
          </p:cNvCxnSpPr>
          <p:nvPr/>
        </p:nvCxnSpPr>
        <p:spPr>
          <a:xfrm flipV="1">
            <a:off x="1239612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281C76AF-6D65-4CBE-9F4B-24DABD2FE5BB}"/>
              </a:ext>
            </a:extLst>
          </p:cNvPr>
          <p:cNvCxnSpPr>
            <a:cxnSpLocks/>
            <a:stCxn id="225" idx="6"/>
            <a:endCxn id="217" idx="3"/>
          </p:cNvCxnSpPr>
          <p:nvPr/>
        </p:nvCxnSpPr>
        <p:spPr>
          <a:xfrm flipV="1">
            <a:off x="826888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3E379E7C-08B4-4ED6-9E39-2711AA89882A}"/>
              </a:ext>
            </a:extLst>
          </p:cNvPr>
          <p:cNvCxnSpPr>
            <a:cxnSpLocks/>
            <a:stCxn id="226" idx="0"/>
            <a:endCxn id="225" idx="4"/>
          </p:cNvCxnSpPr>
          <p:nvPr/>
        </p:nvCxnSpPr>
        <p:spPr>
          <a:xfrm flipH="1" flipV="1">
            <a:off x="599372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EE853554-2818-4784-8F53-7C7A8DF138D1}"/>
              </a:ext>
            </a:extLst>
          </p:cNvPr>
          <p:cNvCxnSpPr>
            <a:cxnSpLocks/>
            <a:stCxn id="240" idx="0"/>
            <a:endCxn id="227" idx="4"/>
          </p:cNvCxnSpPr>
          <p:nvPr/>
        </p:nvCxnSpPr>
        <p:spPr>
          <a:xfrm flipH="1" flipV="1">
            <a:off x="1239612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96EBEDA2-F753-4E2B-90B8-6A91F693C47D}"/>
              </a:ext>
            </a:extLst>
          </p:cNvPr>
          <p:cNvCxnSpPr>
            <a:cxnSpLocks/>
            <a:stCxn id="239" idx="1"/>
            <a:endCxn id="228" idx="4"/>
          </p:cNvCxnSpPr>
          <p:nvPr/>
        </p:nvCxnSpPr>
        <p:spPr>
          <a:xfrm flipH="1" flipV="1">
            <a:off x="2206816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734CA83-8900-439B-98CE-AE354A7522FC}"/>
              </a:ext>
            </a:extLst>
          </p:cNvPr>
          <p:cNvCxnSpPr>
            <a:cxnSpLocks/>
            <a:stCxn id="238" idx="1"/>
            <a:endCxn id="229" idx="5"/>
          </p:cNvCxnSpPr>
          <p:nvPr/>
        </p:nvCxnSpPr>
        <p:spPr>
          <a:xfrm flipH="1" flipV="1">
            <a:off x="3034980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F3E59300-BC47-45A0-BA27-3C3A9A01CA1C}"/>
              </a:ext>
            </a:extLst>
          </p:cNvPr>
          <p:cNvCxnSpPr>
            <a:cxnSpLocks/>
            <a:stCxn id="223" idx="4"/>
            <a:endCxn id="218" idx="0"/>
          </p:cNvCxnSpPr>
          <p:nvPr/>
        </p:nvCxnSpPr>
        <p:spPr>
          <a:xfrm flipH="1">
            <a:off x="2734774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8051DE5E-0F44-4E4E-8A0F-FD8A4D04EE4F}"/>
              </a:ext>
            </a:extLst>
          </p:cNvPr>
          <p:cNvCxnSpPr>
            <a:cxnSpLocks/>
            <a:stCxn id="223" idx="4"/>
            <a:endCxn id="221" idx="0"/>
          </p:cNvCxnSpPr>
          <p:nvPr/>
        </p:nvCxnSpPr>
        <p:spPr>
          <a:xfrm>
            <a:off x="2874102" y="1563705"/>
            <a:ext cx="857250" cy="1213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C4A40AD1-1235-46DE-AD33-96B51E6D8301}"/>
              </a:ext>
            </a:extLst>
          </p:cNvPr>
          <p:cNvCxnSpPr>
            <a:cxnSpLocks/>
            <a:stCxn id="220" idx="1"/>
            <a:endCxn id="217" idx="4"/>
          </p:cNvCxnSpPr>
          <p:nvPr/>
        </p:nvCxnSpPr>
        <p:spPr>
          <a:xfrm flipH="1" flipV="1">
            <a:off x="1912716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C10751C-0082-4A32-9B47-14E58E8652CA}"/>
              </a:ext>
            </a:extLst>
          </p:cNvPr>
          <p:cNvCxnSpPr>
            <a:cxnSpLocks/>
            <a:stCxn id="221" idx="2"/>
            <a:endCxn id="220" idx="7"/>
          </p:cNvCxnSpPr>
          <p:nvPr/>
        </p:nvCxnSpPr>
        <p:spPr>
          <a:xfrm flipH="1">
            <a:off x="2692080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AFCCF97D-79D1-4E3E-A257-85C269F960D4}"/>
              </a:ext>
            </a:extLst>
          </p:cNvPr>
          <p:cNvCxnSpPr>
            <a:cxnSpLocks/>
            <a:stCxn id="219" idx="7"/>
            <a:endCxn id="223" idx="3"/>
          </p:cNvCxnSpPr>
          <p:nvPr/>
        </p:nvCxnSpPr>
        <p:spPr>
          <a:xfrm flipV="1">
            <a:off x="1815376" y="1501429"/>
            <a:ext cx="897848" cy="168558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C417B312-AA31-46C8-87E5-7FBF0D1818B0}"/>
              </a:ext>
            </a:extLst>
          </p:cNvPr>
          <p:cNvCxnSpPr>
            <a:cxnSpLocks/>
            <a:stCxn id="219" idx="6"/>
            <a:endCxn id="221" idx="2"/>
          </p:cNvCxnSpPr>
          <p:nvPr/>
        </p:nvCxnSpPr>
        <p:spPr>
          <a:xfrm flipV="1">
            <a:off x="1882014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E9544AF-ADB1-4E96-BF3B-958ADBABE1C2}"/>
              </a:ext>
            </a:extLst>
          </p:cNvPr>
          <p:cNvCxnSpPr>
            <a:cxnSpLocks/>
            <a:stCxn id="232" idx="7"/>
            <a:endCxn id="221" idx="4"/>
          </p:cNvCxnSpPr>
          <p:nvPr/>
        </p:nvCxnSpPr>
        <p:spPr>
          <a:xfrm flipV="1">
            <a:off x="3583316" y="3202169"/>
            <a:ext cx="148036" cy="4834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D06D27F5-EFC5-480B-B058-182EBECD0C5F}"/>
              </a:ext>
            </a:extLst>
          </p:cNvPr>
          <p:cNvCxnSpPr>
            <a:cxnSpLocks/>
            <a:stCxn id="231" idx="1"/>
            <a:endCxn id="223" idx="5"/>
          </p:cNvCxnSpPr>
          <p:nvPr/>
        </p:nvCxnSpPr>
        <p:spPr>
          <a:xfrm flipH="1" flipV="1">
            <a:off x="3034980" y="1501429"/>
            <a:ext cx="1476260" cy="15798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35AF5C5-784B-45B3-BFD2-70176C806ED4}"/>
              </a:ext>
            </a:extLst>
          </p:cNvPr>
          <p:cNvCxnSpPr>
            <a:cxnSpLocks/>
            <a:stCxn id="232" idx="6"/>
            <a:endCxn id="231" idx="3"/>
          </p:cNvCxnSpPr>
          <p:nvPr/>
        </p:nvCxnSpPr>
        <p:spPr>
          <a:xfrm flipV="1">
            <a:off x="3649954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2C9F710-4CDF-4EB7-A6D4-F005F2FB63E8}"/>
              </a:ext>
            </a:extLst>
          </p:cNvPr>
          <p:cNvCxnSpPr>
            <a:cxnSpLocks/>
            <a:stCxn id="232" idx="0"/>
            <a:endCxn id="218" idx="5"/>
          </p:cNvCxnSpPr>
          <p:nvPr/>
        </p:nvCxnSpPr>
        <p:spPr>
          <a:xfrm flipH="1" flipV="1">
            <a:off x="2895652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9448C263-0EE3-43CB-AC08-61AFA8EFC49B}"/>
              </a:ext>
            </a:extLst>
          </p:cNvPr>
          <p:cNvCxnSpPr>
            <a:cxnSpLocks/>
            <a:stCxn id="229" idx="0"/>
            <a:endCxn id="232" idx="3"/>
          </p:cNvCxnSpPr>
          <p:nvPr/>
        </p:nvCxnSpPr>
        <p:spPr>
          <a:xfrm flipV="1">
            <a:off x="2874102" y="3986309"/>
            <a:ext cx="387458" cy="5462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5B0D44CE-D8F2-40E4-B391-A4EF7022AE8B}"/>
              </a:ext>
            </a:extLst>
          </p:cNvPr>
          <p:cNvCxnSpPr>
            <a:cxnSpLocks/>
            <a:stCxn id="229" idx="1"/>
            <a:endCxn id="219" idx="4"/>
          </p:cNvCxnSpPr>
          <p:nvPr/>
        </p:nvCxnSpPr>
        <p:spPr>
          <a:xfrm flipH="1" flipV="1">
            <a:off x="1654498" y="3549983"/>
            <a:ext cx="1058726" cy="10448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8006AF28-EB26-4503-A5D5-98271E1BD46D}"/>
              </a:ext>
            </a:extLst>
          </p:cNvPr>
          <p:cNvCxnSpPr>
            <a:cxnSpLocks/>
            <a:stCxn id="230" idx="2"/>
            <a:endCxn id="232" idx="5"/>
          </p:cNvCxnSpPr>
          <p:nvPr/>
        </p:nvCxnSpPr>
        <p:spPr>
          <a:xfrm flipH="1" flipV="1">
            <a:off x="3583316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89A09F0C-A317-47B6-8A74-C3974A937495}"/>
              </a:ext>
            </a:extLst>
          </p:cNvPr>
          <p:cNvCxnSpPr>
            <a:cxnSpLocks/>
            <a:stCxn id="236" idx="2"/>
            <a:endCxn id="230" idx="6"/>
          </p:cNvCxnSpPr>
          <p:nvPr/>
        </p:nvCxnSpPr>
        <p:spPr>
          <a:xfrm flipH="1">
            <a:off x="4355975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B36F4084-9B34-43B8-87B7-6E2540DE7AD1}"/>
              </a:ext>
            </a:extLst>
          </p:cNvPr>
          <p:cNvCxnSpPr>
            <a:cxnSpLocks/>
            <a:stCxn id="236" idx="2"/>
            <a:endCxn id="221" idx="4"/>
          </p:cNvCxnSpPr>
          <p:nvPr/>
        </p:nvCxnSpPr>
        <p:spPr>
          <a:xfrm flipH="1" flipV="1">
            <a:off x="3731352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6C96FCCA-0BFA-4F7B-8C08-33F40C7AC7B3}"/>
              </a:ext>
            </a:extLst>
          </p:cNvPr>
          <p:cNvCxnSpPr>
            <a:cxnSpLocks/>
            <a:stCxn id="237" idx="7"/>
            <a:endCxn id="236" idx="4"/>
          </p:cNvCxnSpPr>
          <p:nvPr/>
        </p:nvCxnSpPr>
        <p:spPr>
          <a:xfrm flipV="1">
            <a:off x="5143248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E2828B13-52CC-481A-AAF8-F1A516A41A61}"/>
              </a:ext>
            </a:extLst>
          </p:cNvPr>
          <p:cNvCxnSpPr>
            <a:cxnSpLocks/>
            <a:stCxn id="237" idx="1"/>
            <a:endCxn id="230" idx="5"/>
          </p:cNvCxnSpPr>
          <p:nvPr/>
        </p:nvCxnSpPr>
        <p:spPr>
          <a:xfrm flipH="1" flipV="1">
            <a:off x="4289337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151D8092-1F73-41B3-9CD2-9B1D4226B67C}"/>
              </a:ext>
            </a:extLst>
          </p:cNvPr>
          <p:cNvCxnSpPr>
            <a:cxnSpLocks/>
            <a:stCxn id="237" idx="0"/>
            <a:endCxn id="221" idx="4"/>
          </p:cNvCxnSpPr>
          <p:nvPr/>
        </p:nvCxnSpPr>
        <p:spPr>
          <a:xfrm flipH="1" flipV="1">
            <a:off x="3731352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525CAFBE-FB1F-4D7E-9C1D-BA7799DBEEBA}"/>
              </a:ext>
            </a:extLst>
          </p:cNvPr>
          <p:cNvCxnSpPr>
            <a:cxnSpLocks/>
            <a:stCxn id="224" idx="6"/>
            <a:endCxn id="223" idx="2"/>
          </p:cNvCxnSpPr>
          <p:nvPr/>
        </p:nvCxnSpPr>
        <p:spPr>
          <a:xfrm>
            <a:off x="966276" y="1224612"/>
            <a:ext cx="1680310" cy="1264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49EECB21-61B7-47D2-8EFB-0FEC4B01283A}"/>
              </a:ext>
            </a:extLst>
          </p:cNvPr>
          <p:cNvCxnSpPr>
            <a:cxnSpLocks/>
            <a:stCxn id="224" idx="4"/>
            <a:endCxn id="219" idx="1"/>
          </p:cNvCxnSpPr>
          <p:nvPr/>
        </p:nvCxnSpPr>
        <p:spPr>
          <a:xfrm>
            <a:off x="738760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BE4B023F-EB56-4337-9C30-37F9431D3FC8}"/>
              </a:ext>
            </a:extLst>
          </p:cNvPr>
          <p:cNvCxnSpPr>
            <a:cxnSpLocks/>
            <a:stCxn id="225" idx="7"/>
            <a:endCxn id="219" idx="1"/>
          </p:cNvCxnSpPr>
          <p:nvPr/>
        </p:nvCxnSpPr>
        <p:spPr>
          <a:xfrm>
            <a:off x="760250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0C99075E-AD60-43E0-99CD-50833A0CE407}"/>
              </a:ext>
            </a:extLst>
          </p:cNvPr>
          <p:cNvCxnSpPr>
            <a:cxnSpLocks/>
            <a:stCxn id="225" idx="0"/>
            <a:endCxn id="224" idx="4"/>
          </p:cNvCxnSpPr>
          <p:nvPr/>
        </p:nvCxnSpPr>
        <p:spPr>
          <a:xfrm flipV="1">
            <a:off x="599372" y="1437235"/>
            <a:ext cx="139388" cy="4695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E8B6ACA8-491D-4FB5-BFE5-700C07DA93F6}"/>
              </a:ext>
            </a:extLst>
          </p:cNvPr>
          <p:cNvCxnSpPr>
            <a:cxnSpLocks/>
            <a:stCxn id="226" idx="7"/>
            <a:endCxn id="217" idx="3"/>
          </p:cNvCxnSpPr>
          <p:nvPr/>
        </p:nvCxnSpPr>
        <p:spPr>
          <a:xfrm flipV="1">
            <a:off x="899638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48D0E165-9C8C-4A67-A015-4C9EB44296D9}"/>
              </a:ext>
            </a:extLst>
          </p:cNvPr>
          <p:cNvCxnSpPr>
            <a:cxnSpLocks/>
            <a:stCxn id="226" idx="7"/>
            <a:endCxn id="224" idx="5"/>
          </p:cNvCxnSpPr>
          <p:nvPr/>
        </p:nvCxnSpPr>
        <p:spPr>
          <a:xfrm flipV="1">
            <a:off x="899638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F33DA33B-7640-410A-B658-3ABFFAB71F2F}"/>
              </a:ext>
            </a:extLst>
          </p:cNvPr>
          <p:cNvCxnSpPr>
            <a:cxnSpLocks/>
            <a:stCxn id="226" idx="7"/>
            <a:endCxn id="218" idx="2"/>
          </p:cNvCxnSpPr>
          <p:nvPr/>
        </p:nvCxnSpPr>
        <p:spPr>
          <a:xfrm flipV="1">
            <a:off x="899638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A5BC40F-B216-42B9-960A-D9B983E45988}"/>
              </a:ext>
            </a:extLst>
          </p:cNvPr>
          <p:cNvCxnSpPr>
            <a:cxnSpLocks/>
            <a:stCxn id="227" idx="0"/>
            <a:endCxn id="217" idx="3"/>
          </p:cNvCxnSpPr>
          <p:nvPr/>
        </p:nvCxnSpPr>
        <p:spPr>
          <a:xfrm flipV="1">
            <a:off x="1239612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0A2432-B94C-4BCA-B2C4-CF0E540F319D}"/>
              </a:ext>
            </a:extLst>
          </p:cNvPr>
          <p:cNvCxnSpPr>
            <a:cxnSpLocks/>
            <a:stCxn id="227" idx="5"/>
            <a:endCxn id="228" idx="2"/>
          </p:cNvCxnSpPr>
          <p:nvPr/>
        </p:nvCxnSpPr>
        <p:spPr>
          <a:xfrm>
            <a:off x="1400490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C00BA53-5966-431E-9B26-F692DEDFEB0E}"/>
              </a:ext>
            </a:extLst>
          </p:cNvPr>
          <p:cNvCxnSpPr>
            <a:cxnSpLocks/>
            <a:stCxn id="239" idx="2"/>
            <a:endCxn id="240" idx="5"/>
          </p:cNvCxnSpPr>
          <p:nvPr/>
        </p:nvCxnSpPr>
        <p:spPr>
          <a:xfrm flipH="1" flipV="1">
            <a:off x="1443127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58AA17-573C-4134-9F26-988B1FCC2666}"/>
              </a:ext>
            </a:extLst>
          </p:cNvPr>
          <p:cNvCxnSpPr>
            <a:cxnSpLocks/>
            <a:stCxn id="240" idx="7"/>
            <a:endCxn id="219" idx="4"/>
          </p:cNvCxnSpPr>
          <p:nvPr/>
        </p:nvCxnSpPr>
        <p:spPr>
          <a:xfrm flipV="1">
            <a:off x="1443127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361CBE0-69B7-47A9-A553-A7894BA17A49}"/>
              </a:ext>
            </a:extLst>
          </p:cNvPr>
          <p:cNvCxnSpPr>
            <a:cxnSpLocks/>
            <a:stCxn id="240" idx="6"/>
            <a:endCxn id="228" idx="3"/>
          </p:cNvCxnSpPr>
          <p:nvPr/>
        </p:nvCxnSpPr>
        <p:spPr>
          <a:xfrm flipV="1">
            <a:off x="1509765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49A047A-281B-43F0-A319-0DE2EBAD7AA8}"/>
              </a:ext>
            </a:extLst>
          </p:cNvPr>
          <p:cNvCxnSpPr>
            <a:cxnSpLocks/>
            <a:stCxn id="239" idx="1"/>
            <a:endCxn id="227" idx="5"/>
          </p:cNvCxnSpPr>
          <p:nvPr/>
        </p:nvCxnSpPr>
        <p:spPr>
          <a:xfrm flipH="1" flipV="1">
            <a:off x="1400490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3A8EBD8-AA54-42B9-B62A-A0BC28B1F94B}"/>
              </a:ext>
            </a:extLst>
          </p:cNvPr>
          <p:cNvCxnSpPr>
            <a:cxnSpLocks/>
            <a:stCxn id="238" idx="1"/>
            <a:endCxn id="220" idx="5"/>
          </p:cNvCxnSpPr>
          <p:nvPr/>
        </p:nvCxnSpPr>
        <p:spPr>
          <a:xfrm flipH="1" flipV="1">
            <a:off x="2692080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58174C-9FCB-43DE-87AD-861E1C2C8B52}"/>
              </a:ext>
            </a:extLst>
          </p:cNvPr>
          <p:cNvCxnSpPr>
            <a:cxnSpLocks/>
            <a:stCxn id="238" idx="0"/>
            <a:endCxn id="232" idx="4"/>
          </p:cNvCxnSpPr>
          <p:nvPr/>
        </p:nvCxnSpPr>
        <p:spPr>
          <a:xfrm flipH="1" flipV="1">
            <a:off x="3422438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1F50F6B-2461-4605-BFA5-BD2E3D14AEFD}"/>
              </a:ext>
            </a:extLst>
          </p:cNvPr>
          <p:cNvCxnSpPr>
            <a:cxnSpLocks/>
            <a:stCxn id="234" idx="2"/>
            <a:endCxn id="223" idx="6"/>
          </p:cNvCxnSpPr>
          <p:nvPr/>
        </p:nvCxnSpPr>
        <p:spPr>
          <a:xfrm flipH="1">
            <a:off x="3101618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CA7F753-67AF-463E-B565-7CD6D23D79D6}"/>
              </a:ext>
            </a:extLst>
          </p:cNvPr>
          <p:cNvCxnSpPr>
            <a:cxnSpLocks/>
            <a:stCxn id="234" idx="3"/>
            <a:endCxn id="218" idx="7"/>
          </p:cNvCxnSpPr>
          <p:nvPr/>
        </p:nvCxnSpPr>
        <p:spPr>
          <a:xfrm flipH="1">
            <a:off x="2895652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78F22DB-C3F9-4468-AA9A-54FD6CD98EB4}"/>
              </a:ext>
            </a:extLst>
          </p:cNvPr>
          <p:cNvCxnSpPr>
            <a:cxnSpLocks/>
            <a:stCxn id="222" idx="2"/>
            <a:endCxn id="218" idx="6"/>
          </p:cNvCxnSpPr>
          <p:nvPr/>
        </p:nvCxnSpPr>
        <p:spPr>
          <a:xfrm flipH="1">
            <a:off x="2962290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3A0FCD7F-8573-4B9E-AFEC-FC4637191832}"/>
              </a:ext>
            </a:extLst>
          </p:cNvPr>
          <p:cNvCxnSpPr>
            <a:cxnSpLocks/>
            <a:stCxn id="222" idx="2"/>
            <a:endCxn id="217" idx="6"/>
          </p:cNvCxnSpPr>
          <p:nvPr/>
        </p:nvCxnSpPr>
        <p:spPr>
          <a:xfrm flipH="1" flipV="1">
            <a:off x="2140232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8AE327F-AD8E-4947-BE57-48CCED6B887F}"/>
              </a:ext>
            </a:extLst>
          </p:cNvPr>
          <p:cNvCxnSpPr>
            <a:cxnSpLocks/>
            <a:stCxn id="235" idx="2"/>
            <a:endCxn id="223" idx="5"/>
          </p:cNvCxnSpPr>
          <p:nvPr/>
        </p:nvCxnSpPr>
        <p:spPr>
          <a:xfrm flipH="1" flipV="1">
            <a:off x="3034980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1EDB055-71D7-421A-BD57-47448752D544}"/>
              </a:ext>
            </a:extLst>
          </p:cNvPr>
          <p:cNvCxnSpPr>
            <a:cxnSpLocks/>
            <a:stCxn id="235" idx="1"/>
            <a:endCxn id="234" idx="5"/>
          </p:cNvCxnSpPr>
          <p:nvPr/>
        </p:nvCxnSpPr>
        <p:spPr>
          <a:xfrm flipH="1" flipV="1">
            <a:off x="4504722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15CC9D4-36B3-48FC-B048-AAEF45131D18}"/>
              </a:ext>
            </a:extLst>
          </p:cNvPr>
          <p:cNvCxnSpPr/>
          <p:nvPr/>
        </p:nvCxnSpPr>
        <p:spPr>
          <a:xfrm flipH="1">
            <a:off x="5916449" y="826099"/>
            <a:ext cx="28832" cy="546992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576C84-2644-4C06-B7A9-183FAE1C2A4C}"/>
              </a:ext>
            </a:extLst>
          </p:cNvPr>
          <p:cNvSpPr/>
          <p:nvPr/>
        </p:nvSpPr>
        <p:spPr>
          <a:xfrm>
            <a:off x="5734809" y="2733072"/>
            <a:ext cx="634339" cy="69633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5159E8B-5B55-4A59-B4A8-0750CC8CCD1B}"/>
              </a:ext>
            </a:extLst>
          </p:cNvPr>
          <p:cNvCxnSpPr>
            <a:cxnSpLocks/>
            <a:stCxn id="204" idx="1"/>
            <a:endCxn id="195" idx="4"/>
          </p:cNvCxnSpPr>
          <p:nvPr/>
        </p:nvCxnSpPr>
        <p:spPr>
          <a:xfrm flipH="1" flipV="1">
            <a:off x="9881079" y="3202169"/>
            <a:ext cx="236229" cy="9272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타원 191">
            <a:extLst>
              <a:ext uri="{FF2B5EF4-FFF2-40B4-BE49-F238E27FC236}">
                <a16:creationId xmlns:a16="http://schemas.microsoft.com/office/drawing/2014/main" id="{35FDA77D-25B9-42AA-AF18-6C82EF0DECE2}"/>
              </a:ext>
            </a:extLst>
          </p:cNvPr>
          <p:cNvSpPr/>
          <p:nvPr/>
        </p:nvSpPr>
        <p:spPr>
          <a:xfrm>
            <a:off x="7576709" y="312473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E36ED456-F9DF-4D0F-9EC5-E1AE98ECC0E9}"/>
              </a:ext>
            </a:extLst>
          </p:cNvPr>
          <p:cNvSpPr/>
          <p:nvPr/>
        </p:nvSpPr>
        <p:spPr>
          <a:xfrm>
            <a:off x="9653563" y="277692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B9F1ED17-4FF7-48B8-B995-48C4BAD8BE44}"/>
              </a:ext>
            </a:extLst>
          </p:cNvPr>
          <p:cNvSpPr/>
          <p:nvPr/>
        </p:nvSpPr>
        <p:spPr>
          <a:xfrm>
            <a:off x="9934679" y="178264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18</a:t>
            </a:r>
            <a:endParaRPr lang="ko-KR" altLang="en-US" sz="1050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326AA456-004F-4B7F-99CC-94CA6C06DDE2}"/>
              </a:ext>
            </a:extLst>
          </p:cNvPr>
          <p:cNvSpPr/>
          <p:nvPr/>
        </p:nvSpPr>
        <p:spPr>
          <a:xfrm>
            <a:off x="8796313" y="113845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22EE320-DB47-46C5-97DB-7E84CADC1876}"/>
              </a:ext>
            </a:extLst>
          </p:cNvPr>
          <p:cNvSpPr/>
          <p:nvPr/>
        </p:nvSpPr>
        <p:spPr>
          <a:xfrm>
            <a:off x="6660971" y="101198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13</a:t>
            </a:r>
            <a:endParaRPr lang="ko-KR" altLang="en-US" sz="1050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A1946202-6B96-4F48-B7C6-FC8240064C48}"/>
              </a:ext>
            </a:extLst>
          </p:cNvPr>
          <p:cNvSpPr/>
          <p:nvPr/>
        </p:nvSpPr>
        <p:spPr>
          <a:xfrm>
            <a:off x="6521583" y="1906803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14</a:t>
            </a:r>
            <a:endParaRPr lang="ko-KR" altLang="en-US" sz="1050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EE8A83FA-84E9-4014-AD15-9A9DAC87B610}"/>
              </a:ext>
            </a:extLst>
          </p:cNvPr>
          <p:cNvSpPr/>
          <p:nvPr/>
        </p:nvSpPr>
        <p:spPr>
          <a:xfrm>
            <a:off x="6660971" y="2790656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15</a:t>
            </a:r>
            <a:endParaRPr lang="ko-KR" altLang="en-US" sz="1050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752FF45-A232-4F1C-A8E7-5451E0D1B1E4}"/>
              </a:ext>
            </a:extLst>
          </p:cNvPr>
          <p:cNvSpPr/>
          <p:nvPr/>
        </p:nvSpPr>
        <p:spPr>
          <a:xfrm>
            <a:off x="7161823" y="379550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16</a:t>
            </a:r>
            <a:endParaRPr lang="ko-KR" altLang="en-US" sz="1050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EA22D3AE-FDC7-45E7-9CAC-A4A398CF003E}"/>
              </a:ext>
            </a:extLst>
          </p:cNvPr>
          <p:cNvSpPr/>
          <p:nvPr/>
        </p:nvSpPr>
        <p:spPr>
          <a:xfrm>
            <a:off x="8129027" y="438217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21</a:t>
            </a:r>
            <a:endParaRPr lang="ko-KR" altLang="en-US" sz="105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BC494FD2-076F-4387-8CCF-030B244D17C6}"/>
              </a:ext>
            </a:extLst>
          </p:cNvPr>
          <p:cNvSpPr/>
          <p:nvPr/>
        </p:nvSpPr>
        <p:spPr>
          <a:xfrm>
            <a:off x="8796313" y="453251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9</a:t>
            </a:r>
            <a:endParaRPr lang="ko-KR" altLang="en-US" sz="105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5A33D59-939A-470F-8A59-1EB65784F951}"/>
              </a:ext>
            </a:extLst>
          </p:cNvPr>
          <p:cNvSpPr/>
          <p:nvPr/>
        </p:nvSpPr>
        <p:spPr>
          <a:xfrm>
            <a:off x="10050670" y="4067187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10</a:t>
            </a:r>
            <a:endParaRPr lang="ko-KR" altLang="en-US" sz="105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821CAAA-0134-44DC-9AC3-1C2BE53E1E2A}"/>
              </a:ext>
            </a:extLst>
          </p:cNvPr>
          <p:cNvSpPr/>
          <p:nvPr/>
        </p:nvSpPr>
        <p:spPr>
          <a:xfrm>
            <a:off x="10594329" y="301896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293819F-6F7D-4308-A112-37AE7B2162E3}"/>
              </a:ext>
            </a:extLst>
          </p:cNvPr>
          <p:cNvSpPr/>
          <p:nvPr/>
        </p:nvSpPr>
        <p:spPr>
          <a:xfrm>
            <a:off x="9344649" y="362333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5344646-E863-4F2A-8929-FBBC07B441E1}"/>
              </a:ext>
            </a:extLst>
          </p:cNvPr>
          <p:cNvCxnSpPr>
            <a:cxnSpLocks/>
            <a:endCxn id="198" idx="5"/>
          </p:cNvCxnSpPr>
          <p:nvPr/>
        </p:nvCxnSpPr>
        <p:spPr>
          <a:xfrm flipH="1" flipV="1">
            <a:off x="7049365" y="1374959"/>
            <a:ext cx="785562" cy="279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02A70B83-FBD9-444D-A167-BA9C0E8FD450}"/>
              </a:ext>
            </a:extLst>
          </p:cNvPr>
          <p:cNvSpPr/>
          <p:nvPr/>
        </p:nvSpPr>
        <p:spPr>
          <a:xfrm>
            <a:off x="10266055" y="955284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19</a:t>
            </a:r>
            <a:endParaRPr lang="ko-KR" altLang="en-US" sz="105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5B2FB50-847C-4136-A77E-685FACADDDF3}"/>
              </a:ext>
            </a:extLst>
          </p:cNvPr>
          <p:cNvSpPr/>
          <p:nvPr/>
        </p:nvSpPr>
        <p:spPr>
          <a:xfrm>
            <a:off x="11132097" y="1592630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20</a:t>
            </a:r>
            <a:endParaRPr lang="ko-KR" altLang="en-US" sz="1050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432A475-7E2D-4E8D-B74E-B9DEA52B2E23}"/>
              </a:ext>
            </a:extLst>
          </p:cNvPr>
          <p:cNvSpPr/>
          <p:nvPr/>
        </p:nvSpPr>
        <p:spPr>
          <a:xfrm>
            <a:off x="11331301" y="365627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11</a:t>
            </a:r>
            <a:endParaRPr lang="ko-KR" altLang="en-US" sz="1050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E25CBA9-7D80-4AF6-9480-B7FFEA6916A2}"/>
              </a:ext>
            </a:extLst>
          </p:cNvPr>
          <p:cNvSpPr/>
          <p:nvPr/>
        </p:nvSpPr>
        <p:spPr>
          <a:xfrm>
            <a:off x="10904581" y="4539992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12</a:t>
            </a:r>
            <a:endParaRPr lang="ko-KR" altLang="en-US" sz="1050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716CEAC-1906-4C05-BE41-C754868B1C00}"/>
              </a:ext>
            </a:extLst>
          </p:cNvPr>
          <p:cNvSpPr/>
          <p:nvPr/>
        </p:nvSpPr>
        <p:spPr>
          <a:xfrm>
            <a:off x="9839174" y="5144828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23</a:t>
            </a:r>
            <a:endParaRPr lang="ko-KR" altLang="en-US" sz="105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6046190-A9A8-4CE5-9C4A-160FFE548D39}"/>
              </a:ext>
            </a:extLst>
          </p:cNvPr>
          <p:cNvSpPr/>
          <p:nvPr/>
        </p:nvSpPr>
        <p:spPr>
          <a:xfrm>
            <a:off x="8429469" y="5256041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22</a:t>
            </a:r>
            <a:endParaRPr lang="ko-KR" altLang="en-US" sz="1050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23498436-6DCE-40BE-AB25-1D86CFF44121}"/>
              </a:ext>
            </a:extLst>
          </p:cNvPr>
          <p:cNvSpPr/>
          <p:nvPr/>
        </p:nvSpPr>
        <p:spPr>
          <a:xfrm>
            <a:off x="7204460" y="4891525"/>
            <a:ext cx="455032" cy="425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/>
              <a:t>17</a:t>
            </a:r>
            <a:endParaRPr lang="ko-KR" altLang="en-US" sz="1050" dirty="0"/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77D1DEE-B7FD-4DC5-A660-810153CBB986}"/>
              </a:ext>
            </a:extLst>
          </p:cNvPr>
          <p:cNvCxnSpPr>
            <a:cxnSpLocks/>
          </p:cNvCxnSpPr>
          <p:nvPr/>
        </p:nvCxnSpPr>
        <p:spPr>
          <a:xfrm flipH="1" flipV="1">
            <a:off x="8223321" y="1805254"/>
            <a:ext cx="433664" cy="5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69CE64C-08F6-43BB-B488-7B5F86EF21BE}"/>
              </a:ext>
            </a:extLst>
          </p:cNvPr>
          <p:cNvCxnSpPr>
            <a:cxnSpLocks/>
          </p:cNvCxnSpPr>
          <p:nvPr/>
        </p:nvCxnSpPr>
        <p:spPr>
          <a:xfrm flipV="1">
            <a:off x="7818037" y="1867530"/>
            <a:ext cx="244406" cy="155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FD2AE19A-F9B3-4E0B-8015-EB28CF232352}"/>
              </a:ext>
            </a:extLst>
          </p:cNvPr>
          <p:cNvCxnSpPr>
            <a:cxnSpLocks/>
          </p:cNvCxnSpPr>
          <p:nvPr/>
        </p:nvCxnSpPr>
        <p:spPr>
          <a:xfrm flipV="1">
            <a:off x="8680929" y="2541764"/>
            <a:ext cx="203572" cy="65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4C6349B-2421-447A-91BC-FD2DFA5EF9E9}"/>
              </a:ext>
            </a:extLst>
          </p:cNvPr>
          <p:cNvCxnSpPr>
            <a:cxnSpLocks/>
            <a:stCxn id="195" idx="1"/>
          </p:cNvCxnSpPr>
          <p:nvPr/>
        </p:nvCxnSpPr>
        <p:spPr>
          <a:xfrm flipH="1" flipV="1">
            <a:off x="9045379" y="2479488"/>
            <a:ext cx="674822" cy="35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D0D6838-0E15-43B9-AFA2-1951C15945B0}"/>
              </a:ext>
            </a:extLst>
          </p:cNvPr>
          <p:cNvCxnSpPr>
            <a:cxnSpLocks/>
            <a:stCxn id="206" idx="2"/>
          </p:cNvCxnSpPr>
          <p:nvPr/>
        </p:nvCxnSpPr>
        <p:spPr>
          <a:xfrm flipH="1" flipV="1">
            <a:off x="8841807" y="3561062"/>
            <a:ext cx="502842" cy="2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CC24B496-46E8-4344-8406-F1F3872B77AB}"/>
              </a:ext>
            </a:extLst>
          </p:cNvPr>
          <p:cNvCxnSpPr>
            <a:cxnSpLocks/>
            <a:stCxn id="205" idx="2"/>
            <a:endCxn id="195" idx="5"/>
          </p:cNvCxnSpPr>
          <p:nvPr/>
        </p:nvCxnSpPr>
        <p:spPr>
          <a:xfrm flipH="1" flipV="1">
            <a:off x="10041957" y="3139893"/>
            <a:ext cx="552372" cy="9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C3E5591-92DD-46B5-8F37-9B0C89E66AFD}"/>
              </a:ext>
            </a:extLst>
          </p:cNvPr>
          <p:cNvCxnSpPr>
            <a:cxnSpLocks/>
            <a:stCxn id="209" idx="2"/>
            <a:endCxn id="196" idx="6"/>
          </p:cNvCxnSpPr>
          <p:nvPr/>
        </p:nvCxnSpPr>
        <p:spPr>
          <a:xfrm flipH="1">
            <a:off x="10389711" y="1805254"/>
            <a:ext cx="742386" cy="19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1E5A025D-6601-47B7-8C81-3528C31BCF6A}"/>
              </a:ext>
            </a:extLst>
          </p:cNvPr>
          <p:cNvCxnSpPr>
            <a:cxnSpLocks/>
            <a:stCxn id="197" idx="3"/>
          </p:cNvCxnSpPr>
          <p:nvPr/>
        </p:nvCxnSpPr>
        <p:spPr>
          <a:xfrm flipH="1">
            <a:off x="8289959" y="1501429"/>
            <a:ext cx="572992" cy="15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5BAE51E3-7601-478D-AD92-4586557E3DF0}"/>
              </a:ext>
            </a:extLst>
          </p:cNvPr>
          <p:cNvCxnSpPr>
            <a:cxnSpLocks/>
            <a:stCxn id="196" idx="1"/>
            <a:endCxn id="197" idx="5"/>
          </p:cNvCxnSpPr>
          <p:nvPr/>
        </p:nvCxnSpPr>
        <p:spPr>
          <a:xfrm flipH="1" flipV="1">
            <a:off x="9184707" y="1501429"/>
            <a:ext cx="816610" cy="34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AF003B11-F195-41CC-8CF5-94F6D87718B6}"/>
              </a:ext>
            </a:extLst>
          </p:cNvPr>
          <p:cNvCxnSpPr>
            <a:cxnSpLocks/>
            <a:stCxn id="208" idx="4"/>
            <a:endCxn id="196" idx="7"/>
          </p:cNvCxnSpPr>
          <p:nvPr/>
        </p:nvCxnSpPr>
        <p:spPr>
          <a:xfrm flipH="1">
            <a:off x="10323073" y="1380531"/>
            <a:ext cx="170498" cy="46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FC63BBD4-1241-486E-AFED-A8E0EB730EE3}"/>
              </a:ext>
            </a:extLst>
          </p:cNvPr>
          <p:cNvCxnSpPr>
            <a:cxnSpLocks/>
            <a:stCxn id="210" idx="1"/>
            <a:endCxn id="205" idx="5"/>
          </p:cNvCxnSpPr>
          <p:nvPr/>
        </p:nvCxnSpPr>
        <p:spPr>
          <a:xfrm flipH="1" flipV="1">
            <a:off x="10982723" y="3381935"/>
            <a:ext cx="415216" cy="33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8CB16A10-53FF-4150-871B-B67E86ACDA7B}"/>
              </a:ext>
            </a:extLst>
          </p:cNvPr>
          <p:cNvCxnSpPr>
            <a:cxnSpLocks/>
            <a:stCxn id="204" idx="0"/>
            <a:endCxn id="205" idx="4"/>
          </p:cNvCxnSpPr>
          <p:nvPr/>
        </p:nvCxnSpPr>
        <p:spPr>
          <a:xfrm flipV="1">
            <a:off x="10278186" y="3444211"/>
            <a:ext cx="543659" cy="62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4CCBFC57-4F77-424A-8B58-043FD613FFDA}"/>
              </a:ext>
            </a:extLst>
          </p:cNvPr>
          <p:cNvCxnSpPr>
            <a:cxnSpLocks/>
            <a:stCxn id="211" idx="0"/>
            <a:endCxn id="205" idx="4"/>
          </p:cNvCxnSpPr>
          <p:nvPr/>
        </p:nvCxnSpPr>
        <p:spPr>
          <a:xfrm flipH="1" flipV="1">
            <a:off x="10821845" y="3444211"/>
            <a:ext cx="310252" cy="109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EA8C2D45-44DE-4AE5-8DDA-CDC2EB90C721}"/>
              </a:ext>
            </a:extLst>
          </p:cNvPr>
          <p:cNvCxnSpPr>
            <a:cxnSpLocks/>
            <a:stCxn id="203" idx="0"/>
          </p:cNvCxnSpPr>
          <p:nvPr/>
        </p:nvCxnSpPr>
        <p:spPr>
          <a:xfrm flipH="1" flipV="1">
            <a:off x="8680929" y="3623338"/>
            <a:ext cx="342900" cy="9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F4BC85AB-64A4-47E1-BB19-D6CA00367567}"/>
              </a:ext>
            </a:extLst>
          </p:cNvPr>
          <p:cNvCxnSpPr>
            <a:cxnSpLocks/>
            <a:stCxn id="202" idx="0"/>
            <a:endCxn id="192" idx="4"/>
          </p:cNvCxnSpPr>
          <p:nvPr/>
        </p:nvCxnSpPr>
        <p:spPr>
          <a:xfrm flipH="1" flipV="1">
            <a:off x="7804225" y="3549983"/>
            <a:ext cx="552318" cy="83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44D8F20-1C5E-437B-8045-5D89D58FBEFA}"/>
              </a:ext>
            </a:extLst>
          </p:cNvPr>
          <p:cNvCxnSpPr>
            <a:cxnSpLocks/>
            <a:stCxn id="201" idx="0"/>
            <a:endCxn id="192" idx="3"/>
          </p:cNvCxnSpPr>
          <p:nvPr/>
        </p:nvCxnSpPr>
        <p:spPr>
          <a:xfrm flipV="1">
            <a:off x="7389339" y="3487707"/>
            <a:ext cx="254008" cy="3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445ECB43-1CAE-4AA9-9BB4-6E245D891CEC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6976615" y="1805254"/>
            <a:ext cx="924950" cy="31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ACEDC43-097C-49F4-A923-1FDE5CECDD40}"/>
              </a:ext>
            </a:extLst>
          </p:cNvPr>
          <p:cNvCxnSpPr>
            <a:cxnSpLocks/>
            <a:stCxn id="200" idx="0"/>
            <a:endCxn id="199" idx="4"/>
          </p:cNvCxnSpPr>
          <p:nvPr/>
        </p:nvCxnSpPr>
        <p:spPr>
          <a:xfrm flipH="1" flipV="1">
            <a:off x="6749099" y="2332050"/>
            <a:ext cx="139388" cy="45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60AF546-5FC3-441E-9538-15FA1D0F57C3}"/>
              </a:ext>
            </a:extLst>
          </p:cNvPr>
          <p:cNvCxnSpPr>
            <a:cxnSpLocks/>
            <a:stCxn id="214" idx="0"/>
            <a:endCxn id="201" idx="4"/>
          </p:cNvCxnSpPr>
          <p:nvPr/>
        </p:nvCxnSpPr>
        <p:spPr>
          <a:xfrm flipH="1" flipV="1">
            <a:off x="7389339" y="4220754"/>
            <a:ext cx="42637" cy="67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02C7B503-D3FA-4BD8-B225-D41640A354EE}"/>
              </a:ext>
            </a:extLst>
          </p:cNvPr>
          <p:cNvCxnSpPr>
            <a:cxnSpLocks/>
            <a:stCxn id="213" idx="1"/>
            <a:endCxn id="202" idx="4"/>
          </p:cNvCxnSpPr>
          <p:nvPr/>
        </p:nvCxnSpPr>
        <p:spPr>
          <a:xfrm flipH="1" flipV="1">
            <a:off x="8356543" y="4807417"/>
            <a:ext cx="139564" cy="5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91F615EB-9FB3-4583-970B-AAD9953D8F79}"/>
              </a:ext>
            </a:extLst>
          </p:cNvPr>
          <p:cNvCxnSpPr>
            <a:cxnSpLocks/>
            <a:stCxn id="212" idx="1"/>
            <a:endCxn id="203" idx="5"/>
          </p:cNvCxnSpPr>
          <p:nvPr/>
        </p:nvCxnSpPr>
        <p:spPr>
          <a:xfrm flipH="1" flipV="1">
            <a:off x="9184707" y="4895488"/>
            <a:ext cx="721105" cy="31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70018197-2B06-41F7-AF81-B76AA09D6D83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8884501" y="1563705"/>
            <a:ext cx="139328" cy="5528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C2DEEA6C-D959-4B32-84FB-40789B0BCA09}"/>
              </a:ext>
            </a:extLst>
          </p:cNvPr>
          <p:cNvCxnSpPr>
            <a:cxnSpLocks/>
          </p:cNvCxnSpPr>
          <p:nvPr/>
        </p:nvCxnSpPr>
        <p:spPr>
          <a:xfrm flipH="1" flipV="1">
            <a:off x="8062443" y="1867530"/>
            <a:ext cx="457608" cy="139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A2EF72C8-11A6-4594-883B-BE78B7D65CAB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8841807" y="2989546"/>
            <a:ext cx="811756" cy="27082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ACBB043-8DEA-47D5-AE9F-8E9805B13924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8031741" y="2989546"/>
            <a:ext cx="1621822" cy="34781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7E1F0236-FE5D-414C-90D8-D6616EC0EC5B}"/>
              </a:ext>
            </a:extLst>
          </p:cNvPr>
          <p:cNvCxnSpPr>
            <a:cxnSpLocks/>
            <a:stCxn id="205" idx="1"/>
            <a:endCxn id="197" idx="4"/>
          </p:cNvCxnSpPr>
          <p:nvPr/>
        </p:nvCxnSpPr>
        <p:spPr>
          <a:xfrm flipH="1" flipV="1">
            <a:off x="9023829" y="1563705"/>
            <a:ext cx="1637138" cy="15175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4F2F8D68-CFD3-4626-B39F-F5AC58BAF66E}"/>
              </a:ext>
            </a:extLst>
          </p:cNvPr>
          <p:cNvCxnSpPr>
            <a:cxnSpLocks/>
            <a:stCxn id="206" idx="6"/>
            <a:endCxn id="205" idx="3"/>
          </p:cNvCxnSpPr>
          <p:nvPr/>
        </p:nvCxnSpPr>
        <p:spPr>
          <a:xfrm flipV="1">
            <a:off x="9799681" y="3381935"/>
            <a:ext cx="861286" cy="4540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DD3A770C-A504-457E-86B3-D3E82FD442A7}"/>
              </a:ext>
            </a:extLst>
          </p:cNvPr>
          <p:cNvCxnSpPr>
            <a:cxnSpLocks/>
            <a:stCxn id="206" idx="0"/>
          </p:cNvCxnSpPr>
          <p:nvPr/>
        </p:nvCxnSpPr>
        <p:spPr>
          <a:xfrm flipH="1" flipV="1">
            <a:off x="9045379" y="2479488"/>
            <a:ext cx="526786" cy="11438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767D4D81-B919-4B81-B498-78558709303E}"/>
              </a:ext>
            </a:extLst>
          </p:cNvPr>
          <p:cNvCxnSpPr>
            <a:cxnSpLocks/>
            <a:stCxn id="204" idx="2"/>
            <a:endCxn id="206" idx="5"/>
          </p:cNvCxnSpPr>
          <p:nvPr/>
        </p:nvCxnSpPr>
        <p:spPr>
          <a:xfrm flipH="1" flipV="1">
            <a:off x="9733043" y="3986309"/>
            <a:ext cx="317627" cy="29350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4C60243-3E80-4F06-9647-FE9DC41F34CC}"/>
              </a:ext>
            </a:extLst>
          </p:cNvPr>
          <p:cNvCxnSpPr>
            <a:cxnSpLocks/>
            <a:stCxn id="210" idx="2"/>
            <a:endCxn id="204" idx="6"/>
          </p:cNvCxnSpPr>
          <p:nvPr/>
        </p:nvCxnSpPr>
        <p:spPr>
          <a:xfrm flipH="1">
            <a:off x="10505702" y="3868899"/>
            <a:ext cx="825599" cy="410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4E2202E-7249-44AB-AD3F-5FEEC39AA036}"/>
              </a:ext>
            </a:extLst>
          </p:cNvPr>
          <p:cNvCxnSpPr>
            <a:cxnSpLocks/>
            <a:stCxn id="210" idx="2"/>
            <a:endCxn id="195" idx="4"/>
          </p:cNvCxnSpPr>
          <p:nvPr/>
        </p:nvCxnSpPr>
        <p:spPr>
          <a:xfrm flipH="1" flipV="1">
            <a:off x="9881079" y="3202169"/>
            <a:ext cx="1450222" cy="6667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A1340719-F387-406A-AEFD-B42FF7D6A5A4}"/>
              </a:ext>
            </a:extLst>
          </p:cNvPr>
          <p:cNvCxnSpPr>
            <a:cxnSpLocks/>
            <a:stCxn id="211" idx="7"/>
            <a:endCxn id="210" idx="4"/>
          </p:cNvCxnSpPr>
          <p:nvPr/>
        </p:nvCxnSpPr>
        <p:spPr>
          <a:xfrm flipV="1">
            <a:off x="11292975" y="4081522"/>
            <a:ext cx="265842" cy="52074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876364D0-6912-405F-B1DD-02058E06F13C}"/>
              </a:ext>
            </a:extLst>
          </p:cNvPr>
          <p:cNvCxnSpPr>
            <a:cxnSpLocks/>
            <a:stCxn id="211" idx="1"/>
            <a:endCxn id="204" idx="5"/>
          </p:cNvCxnSpPr>
          <p:nvPr/>
        </p:nvCxnSpPr>
        <p:spPr>
          <a:xfrm flipH="1" flipV="1">
            <a:off x="10439064" y="4430158"/>
            <a:ext cx="532155" cy="1721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05BB1043-9A82-47D1-BACD-8E4C4FA28AA1}"/>
              </a:ext>
            </a:extLst>
          </p:cNvPr>
          <p:cNvCxnSpPr>
            <a:cxnSpLocks/>
            <a:stCxn id="211" idx="0"/>
            <a:endCxn id="195" idx="4"/>
          </p:cNvCxnSpPr>
          <p:nvPr/>
        </p:nvCxnSpPr>
        <p:spPr>
          <a:xfrm flipH="1" flipV="1">
            <a:off x="9881079" y="3202169"/>
            <a:ext cx="1251018" cy="133782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338E2BD1-6B94-4087-91F8-B6BC7397D6F4}"/>
              </a:ext>
            </a:extLst>
          </p:cNvPr>
          <p:cNvCxnSpPr>
            <a:cxnSpLocks/>
            <a:stCxn id="198" idx="4"/>
            <a:endCxn id="192" idx="1"/>
          </p:cNvCxnSpPr>
          <p:nvPr/>
        </p:nvCxnSpPr>
        <p:spPr>
          <a:xfrm>
            <a:off x="6888487" y="1437235"/>
            <a:ext cx="754860" cy="17497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D0799FDD-7619-4E1F-BA65-95A1892A974A}"/>
              </a:ext>
            </a:extLst>
          </p:cNvPr>
          <p:cNvCxnSpPr>
            <a:cxnSpLocks/>
            <a:stCxn id="199" idx="7"/>
            <a:endCxn id="192" idx="1"/>
          </p:cNvCxnSpPr>
          <p:nvPr/>
        </p:nvCxnSpPr>
        <p:spPr>
          <a:xfrm>
            <a:off x="6909977" y="1969079"/>
            <a:ext cx="733370" cy="1217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CCC6FFE8-9C43-46EF-B302-1483A58F4C8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7049365" y="1805254"/>
            <a:ext cx="852200" cy="10476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F5945FC6-1255-445E-A445-0C8A9B56CC4B}"/>
              </a:ext>
            </a:extLst>
          </p:cNvPr>
          <p:cNvCxnSpPr>
            <a:cxnSpLocks/>
            <a:stCxn id="200" idx="7"/>
            <a:endCxn id="198" idx="5"/>
          </p:cNvCxnSpPr>
          <p:nvPr/>
        </p:nvCxnSpPr>
        <p:spPr>
          <a:xfrm flipV="1">
            <a:off x="7049365" y="1374959"/>
            <a:ext cx="0" cy="147797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D1B9AA2D-E051-4C97-B3B9-F5E2B0655C55}"/>
              </a:ext>
            </a:extLst>
          </p:cNvPr>
          <p:cNvCxnSpPr>
            <a:cxnSpLocks/>
            <a:stCxn id="200" idx="7"/>
          </p:cNvCxnSpPr>
          <p:nvPr/>
        </p:nvCxnSpPr>
        <p:spPr>
          <a:xfrm flipV="1">
            <a:off x="7049365" y="2329141"/>
            <a:ext cx="1607620" cy="5237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7ED55674-5863-4335-8258-B3FDC550B843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7389339" y="1805254"/>
            <a:ext cx="512226" cy="19902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58F35D1-E3F3-4717-A637-5B0D2059D85E}"/>
              </a:ext>
            </a:extLst>
          </p:cNvPr>
          <p:cNvCxnSpPr>
            <a:cxnSpLocks/>
            <a:stCxn id="201" idx="5"/>
            <a:endCxn id="202" idx="2"/>
          </p:cNvCxnSpPr>
          <p:nvPr/>
        </p:nvCxnSpPr>
        <p:spPr>
          <a:xfrm>
            <a:off x="7550217" y="4158478"/>
            <a:ext cx="578810" cy="4363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A1E52926-5F94-4D15-8EFD-BFFBC0BBB43C}"/>
              </a:ext>
            </a:extLst>
          </p:cNvPr>
          <p:cNvCxnSpPr>
            <a:cxnSpLocks/>
            <a:stCxn id="213" idx="2"/>
            <a:endCxn id="214" idx="5"/>
          </p:cNvCxnSpPr>
          <p:nvPr/>
        </p:nvCxnSpPr>
        <p:spPr>
          <a:xfrm flipH="1" flipV="1">
            <a:off x="7592854" y="5254496"/>
            <a:ext cx="836615" cy="2141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41224FD4-51B4-44C3-B595-342B6773DEF5}"/>
              </a:ext>
            </a:extLst>
          </p:cNvPr>
          <p:cNvCxnSpPr>
            <a:cxnSpLocks/>
            <a:stCxn id="214" idx="7"/>
            <a:endCxn id="192" idx="4"/>
          </p:cNvCxnSpPr>
          <p:nvPr/>
        </p:nvCxnSpPr>
        <p:spPr>
          <a:xfrm flipV="1">
            <a:off x="7592854" y="3549983"/>
            <a:ext cx="211371" cy="14038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BC7933D-BCB9-4C3C-B4C5-5D1F9A423F2B}"/>
              </a:ext>
            </a:extLst>
          </p:cNvPr>
          <p:cNvCxnSpPr>
            <a:cxnSpLocks/>
            <a:stCxn id="214" idx="6"/>
            <a:endCxn id="202" idx="3"/>
          </p:cNvCxnSpPr>
          <p:nvPr/>
        </p:nvCxnSpPr>
        <p:spPr>
          <a:xfrm flipV="1">
            <a:off x="7659492" y="4745141"/>
            <a:ext cx="536173" cy="3590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7D3B5EEA-EA4C-4DC9-B1FE-5872F9BD684B}"/>
              </a:ext>
            </a:extLst>
          </p:cNvPr>
          <p:cNvCxnSpPr>
            <a:cxnSpLocks/>
            <a:stCxn id="213" idx="1"/>
            <a:endCxn id="201" idx="5"/>
          </p:cNvCxnSpPr>
          <p:nvPr/>
        </p:nvCxnSpPr>
        <p:spPr>
          <a:xfrm flipH="1" flipV="1">
            <a:off x="7550217" y="4158478"/>
            <a:ext cx="945890" cy="11598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7552983-408B-47DC-9935-FFC808C9BBFF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8841807" y="3561062"/>
            <a:ext cx="1064005" cy="16460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869C2A13-5076-45D9-AB09-AE60B5C7ADB7}"/>
              </a:ext>
            </a:extLst>
          </p:cNvPr>
          <p:cNvCxnSpPr>
            <a:cxnSpLocks/>
            <a:stCxn id="212" idx="0"/>
            <a:endCxn id="206" idx="4"/>
          </p:cNvCxnSpPr>
          <p:nvPr/>
        </p:nvCxnSpPr>
        <p:spPr>
          <a:xfrm flipH="1" flipV="1">
            <a:off x="9572165" y="4048585"/>
            <a:ext cx="494525" cy="10962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F792C911-7F4A-4B1B-A0F3-F09E81BEE865}"/>
              </a:ext>
            </a:extLst>
          </p:cNvPr>
          <p:cNvCxnSpPr>
            <a:cxnSpLocks/>
            <a:stCxn id="208" idx="2"/>
            <a:endCxn id="197" idx="6"/>
          </p:cNvCxnSpPr>
          <p:nvPr/>
        </p:nvCxnSpPr>
        <p:spPr>
          <a:xfrm flipH="1">
            <a:off x="9251345" y="1167908"/>
            <a:ext cx="1014710" cy="1831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848A1DE-668A-464E-915F-350ADDE10F04}"/>
              </a:ext>
            </a:extLst>
          </p:cNvPr>
          <p:cNvCxnSpPr>
            <a:cxnSpLocks/>
            <a:stCxn id="208" idx="3"/>
          </p:cNvCxnSpPr>
          <p:nvPr/>
        </p:nvCxnSpPr>
        <p:spPr>
          <a:xfrm flipH="1">
            <a:off x="9045379" y="1318255"/>
            <a:ext cx="1287314" cy="860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BF42642-196C-46EF-9A25-8328E70C17E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9112017" y="1995269"/>
            <a:ext cx="822662" cy="33387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6E288EA7-801D-4F56-A1A1-A7119F7709B8}"/>
              </a:ext>
            </a:extLst>
          </p:cNvPr>
          <p:cNvCxnSpPr>
            <a:cxnSpLocks/>
            <a:stCxn id="196" idx="2"/>
          </p:cNvCxnSpPr>
          <p:nvPr/>
        </p:nvCxnSpPr>
        <p:spPr>
          <a:xfrm flipH="1" flipV="1">
            <a:off x="8289959" y="1654907"/>
            <a:ext cx="1644720" cy="34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166BFE08-6DF5-4F6E-9E9A-A241CA3737FF}"/>
              </a:ext>
            </a:extLst>
          </p:cNvPr>
          <p:cNvCxnSpPr>
            <a:cxnSpLocks/>
            <a:stCxn id="209" idx="2"/>
            <a:endCxn id="197" idx="5"/>
          </p:cNvCxnSpPr>
          <p:nvPr/>
        </p:nvCxnSpPr>
        <p:spPr>
          <a:xfrm flipH="1" flipV="1">
            <a:off x="9184707" y="1501429"/>
            <a:ext cx="1947390" cy="303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69268631-0633-44F4-8C41-72090D7E0DF9}"/>
              </a:ext>
            </a:extLst>
          </p:cNvPr>
          <p:cNvCxnSpPr>
            <a:cxnSpLocks/>
            <a:stCxn id="209" idx="1"/>
            <a:endCxn id="208" idx="5"/>
          </p:cNvCxnSpPr>
          <p:nvPr/>
        </p:nvCxnSpPr>
        <p:spPr>
          <a:xfrm flipH="1" flipV="1">
            <a:off x="10654449" y="1318255"/>
            <a:ext cx="544286" cy="33665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2" name="곱하기 기호 321">
            <a:extLst>
              <a:ext uri="{FF2B5EF4-FFF2-40B4-BE49-F238E27FC236}">
                <a16:creationId xmlns:a16="http://schemas.microsoft.com/office/drawing/2014/main" id="{D718AEC6-3FFF-44CB-9571-1147A299ADCC}"/>
              </a:ext>
            </a:extLst>
          </p:cNvPr>
          <p:cNvSpPr/>
          <p:nvPr/>
        </p:nvSpPr>
        <p:spPr>
          <a:xfrm>
            <a:off x="8299071" y="1894188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곱하기 기호 323">
            <a:extLst>
              <a:ext uri="{FF2B5EF4-FFF2-40B4-BE49-F238E27FC236}">
                <a16:creationId xmlns:a16="http://schemas.microsoft.com/office/drawing/2014/main" id="{7077E809-3128-4E13-8E8A-4CB953438AE6}"/>
              </a:ext>
            </a:extLst>
          </p:cNvPr>
          <p:cNvSpPr/>
          <p:nvPr/>
        </p:nvSpPr>
        <p:spPr>
          <a:xfrm>
            <a:off x="9395516" y="257439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곱하기 기호 324">
            <a:extLst>
              <a:ext uri="{FF2B5EF4-FFF2-40B4-BE49-F238E27FC236}">
                <a16:creationId xmlns:a16="http://schemas.microsoft.com/office/drawing/2014/main" id="{B936AC54-A065-42D6-B2F8-3B663ECF923F}"/>
              </a:ext>
            </a:extLst>
          </p:cNvPr>
          <p:cNvSpPr/>
          <p:nvPr/>
        </p:nvSpPr>
        <p:spPr>
          <a:xfrm>
            <a:off x="9029559" y="3605421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곱하기 기호 326">
            <a:extLst>
              <a:ext uri="{FF2B5EF4-FFF2-40B4-BE49-F238E27FC236}">
                <a16:creationId xmlns:a16="http://schemas.microsoft.com/office/drawing/2014/main" id="{670782D4-B24C-4001-94CA-B40D7753D6E0}"/>
              </a:ext>
            </a:extLst>
          </p:cNvPr>
          <p:cNvSpPr/>
          <p:nvPr/>
        </p:nvSpPr>
        <p:spPr>
          <a:xfrm>
            <a:off x="8716521" y="3845442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5F83DD-7790-4A1F-8484-1E6754F0004D}"/>
              </a:ext>
            </a:extLst>
          </p:cNvPr>
          <p:cNvCxnSpPr>
            <a:cxnSpLocks/>
            <a:stCxn id="203" idx="7"/>
            <a:endCxn id="206" idx="3"/>
          </p:cNvCxnSpPr>
          <p:nvPr/>
        </p:nvCxnSpPr>
        <p:spPr>
          <a:xfrm flipV="1">
            <a:off x="9184707" y="3986309"/>
            <a:ext cx="226580" cy="608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238773F9-215A-430F-A383-DEE77C03C903}"/>
              </a:ext>
            </a:extLst>
          </p:cNvPr>
          <p:cNvCxnSpPr>
            <a:cxnSpLocks/>
            <a:stCxn id="206" idx="0"/>
            <a:endCxn id="195" idx="3"/>
          </p:cNvCxnSpPr>
          <p:nvPr/>
        </p:nvCxnSpPr>
        <p:spPr>
          <a:xfrm flipV="1">
            <a:off x="9572165" y="3139893"/>
            <a:ext cx="148036" cy="483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곱하기 기호 182">
            <a:extLst>
              <a:ext uri="{FF2B5EF4-FFF2-40B4-BE49-F238E27FC236}">
                <a16:creationId xmlns:a16="http://schemas.microsoft.com/office/drawing/2014/main" id="{3099842E-2BEB-4066-ACB9-5CB1C226B2F4}"/>
              </a:ext>
            </a:extLst>
          </p:cNvPr>
          <p:cNvSpPr/>
          <p:nvPr/>
        </p:nvSpPr>
        <p:spPr>
          <a:xfrm>
            <a:off x="7478041" y="1395243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곱하기 기호 183">
            <a:extLst>
              <a:ext uri="{FF2B5EF4-FFF2-40B4-BE49-F238E27FC236}">
                <a16:creationId xmlns:a16="http://schemas.microsoft.com/office/drawing/2014/main" id="{9DB6B70E-83E3-4A82-AE52-416FAA610A15}"/>
              </a:ext>
            </a:extLst>
          </p:cNvPr>
          <p:cNvSpPr/>
          <p:nvPr/>
        </p:nvSpPr>
        <p:spPr>
          <a:xfrm>
            <a:off x="7387405" y="1815959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곱하기 기호 184">
            <a:extLst>
              <a:ext uri="{FF2B5EF4-FFF2-40B4-BE49-F238E27FC236}">
                <a16:creationId xmlns:a16="http://schemas.microsoft.com/office/drawing/2014/main" id="{E07E5A42-DDF9-4022-928A-0B7DF1FE015C}"/>
              </a:ext>
            </a:extLst>
          </p:cNvPr>
          <p:cNvSpPr/>
          <p:nvPr/>
        </p:nvSpPr>
        <p:spPr>
          <a:xfrm>
            <a:off x="7904127" y="2243950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곱하기 기호 185">
            <a:extLst>
              <a:ext uri="{FF2B5EF4-FFF2-40B4-BE49-F238E27FC236}">
                <a16:creationId xmlns:a16="http://schemas.microsoft.com/office/drawing/2014/main" id="{131F6ED9-9D98-4B83-A75A-28B8E421F8E4}"/>
              </a:ext>
            </a:extLst>
          </p:cNvPr>
          <p:cNvSpPr/>
          <p:nvPr/>
        </p:nvSpPr>
        <p:spPr>
          <a:xfrm>
            <a:off x="8497583" y="1440669"/>
            <a:ext cx="200035" cy="24845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1AF58182-074F-417C-85C9-2DFFA86A303F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>
            <a:off x="7116003" y="1224612"/>
            <a:ext cx="1680310" cy="1264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4AB6857A-D08E-45B6-A54B-9555690E3E96}"/>
              </a:ext>
            </a:extLst>
          </p:cNvPr>
          <p:cNvCxnSpPr>
            <a:cxnSpLocks/>
            <a:stCxn id="199" idx="0"/>
            <a:endCxn id="198" idx="4"/>
          </p:cNvCxnSpPr>
          <p:nvPr/>
        </p:nvCxnSpPr>
        <p:spPr>
          <a:xfrm flipV="1">
            <a:off x="6749099" y="1437235"/>
            <a:ext cx="139388" cy="469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A159339-8AE3-4994-9CB0-DAF5A892D72F}"/>
              </a:ext>
            </a:extLst>
          </p:cNvPr>
          <p:cNvCxnSpPr>
            <a:cxnSpLocks/>
            <a:stCxn id="192" idx="7"/>
            <a:endCxn id="197" idx="3"/>
          </p:cNvCxnSpPr>
          <p:nvPr/>
        </p:nvCxnSpPr>
        <p:spPr>
          <a:xfrm flipV="1">
            <a:off x="7965103" y="1501429"/>
            <a:ext cx="897848" cy="1685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57007B03-0055-410B-9410-646EEFF555F4}"/>
              </a:ext>
            </a:extLst>
          </p:cNvPr>
          <p:cNvCxnSpPr>
            <a:cxnSpLocks/>
            <a:stCxn id="203" idx="1"/>
            <a:endCxn id="192" idx="5"/>
          </p:cNvCxnSpPr>
          <p:nvPr/>
        </p:nvCxnSpPr>
        <p:spPr>
          <a:xfrm flipH="1" flipV="1">
            <a:off x="7965103" y="3487707"/>
            <a:ext cx="897848" cy="11070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9E1A520A-B69F-4229-A753-97A6F5BC1862}"/>
              </a:ext>
            </a:extLst>
          </p:cNvPr>
          <p:cNvCxnSpPr>
            <a:cxnSpLocks/>
            <a:stCxn id="195" idx="0"/>
            <a:endCxn id="197" idx="5"/>
          </p:cNvCxnSpPr>
          <p:nvPr/>
        </p:nvCxnSpPr>
        <p:spPr>
          <a:xfrm flipH="1" flipV="1">
            <a:off x="9184707" y="1501429"/>
            <a:ext cx="696372" cy="1275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1905A8DF-0331-4B7A-B44E-F2C9A2323909}"/>
              </a:ext>
            </a:extLst>
          </p:cNvPr>
          <p:cNvSpPr/>
          <p:nvPr/>
        </p:nvSpPr>
        <p:spPr>
          <a:xfrm>
            <a:off x="11349803" y="2249587"/>
            <a:ext cx="1412421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0E481E88-0B3D-4A0C-96A3-653E894741D6}"/>
              </a:ext>
            </a:extLst>
          </p:cNvPr>
          <p:cNvCxnSpPr>
            <a:cxnSpLocks/>
            <a:endCxn id="337" idx="1"/>
          </p:cNvCxnSpPr>
          <p:nvPr/>
        </p:nvCxnSpPr>
        <p:spPr>
          <a:xfrm flipV="1">
            <a:off x="10041957" y="2474105"/>
            <a:ext cx="1307846" cy="36509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2" name="말풍선: 사각형 2">
            <a:extLst>
              <a:ext uri="{FF2B5EF4-FFF2-40B4-BE49-F238E27FC236}">
                <a16:creationId xmlns:a16="http://schemas.microsoft.com/office/drawing/2014/main" id="{E276D203-D923-42F7-A68C-65CC396339A3}"/>
              </a:ext>
            </a:extLst>
          </p:cNvPr>
          <p:cNvSpPr/>
          <p:nvPr/>
        </p:nvSpPr>
        <p:spPr>
          <a:xfrm>
            <a:off x="10095557" y="2253034"/>
            <a:ext cx="1132615" cy="288729"/>
          </a:xfrm>
          <a:prstGeom prst="wedgeRectCallout">
            <a:avLst>
              <a:gd name="adj1" fmla="val -11195"/>
              <a:gd name="adj2" fmla="val 99278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Join/</a:t>
            </a:r>
            <a:r>
              <a:rPr lang="en-US" altLang="ko-K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PeerList</a:t>
            </a:r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(0)</a:t>
            </a:r>
          </a:p>
        </p:txBody>
      </p:sp>
    </p:spTree>
    <p:extLst>
      <p:ext uri="{BB962C8B-B14F-4D97-AF65-F5344CB8AC3E}">
        <p14:creationId xmlns:p14="http://schemas.microsoft.com/office/powerpoint/2010/main" val="27178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PEER_STATUS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630557"/>
              </p:ext>
            </p:extLst>
          </p:nvPr>
        </p:nvGraphicFramePr>
        <p:xfrm>
          <a:off x="1162050" y="972928"/>
          <a:ext cx="9353549" cy="4275592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Keyword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Type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3200" dirty="0">
                        <a:effectLst/>
                      </a:endParaRPr>
                    </a:p>
                  </a:txBody>
                  <a:tcPr marL="23906" marR="23906" marT="23906" marB="239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sng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max_capa</a:t>
                      </a:r>
                      <a:r>
                        <a:rPr lang="en-US" sz="14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4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sz="1400" u="none" strike="sng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sz="1400" u="none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400" u="none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설정값</a:t>
                      </a:r>
                      <a:endParaRPr lang="ko-KR" altLang="en-US" sz="1400" u="none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num_primary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path</a:t>
                      </a:r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숫자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num_out_candidate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 candidate </a:t>
                      </a:r>
                      <a:r>
                        <a:rPr lang="ko-KR" alt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num_in_candidate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incoming candidate 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peer_id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X,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primary: [A,B],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outgoing_candidate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[C,D],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incoming_candidate</a:t>
                      </a: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[E,F]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3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67461</TotalTime>
  <Words>6609</Words>
  <Application>Microsoft Office PowerPoint</Application>
  <PresentationFormat>와이드스크린</PresentationFormat>
  <Paragraphs>2089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2" baseType="lpstr">
      <vt:lpstr>Gulim</vt:lpstr>
      <vt:lpstr>맑은 고딕</vt:lpstr>
      <vt:lpstr>Arial</vt:lpstr>
      <vt:lpstr>Calibri</vt:lpstr>
      <vt:lpstr>Times New Roman</vt:lpstr>
      <vt:lpstr>Wingdings</vt:lpstr>
      <vt:lpstr>Office 테마</vt:lpstr>
      <vt:lpstr>1. General Overviews</vt:lpstr>
      <vt:lpstr>PowerPoint 프레젠테이션</vt:lpstr>
      <vt:lpstr>2. Protocol Messages</vt:lpstr>
      <vt:lpstr>2.1 공통 데이터 객체 </vt:lpstr>
      <vt:lpstr>OVERLAY_INFO</vt:lpstr>
      <vt:lpstr>PEER_INFO</vt:lpstr>
      <vt:lpstr>OVERLAY_AUTH</vt:lpstr>
      <vt:lpstr>OVERLAY_STATUS</vt:lpstr>
      <vt:lpstr>PEER_STATUS</vt:lpstr>
      <vt:lpstr>PEER_AUTH</vt:lpstr>
      <vt:lpstr>2.1 Hybrid Overlay Management Protocol </vt:lpstr>
      <vt:lpstr>HOMS Configuration</vt:lpstr>
      <vt:lpstr>HybridOverlayCreation</vt:lpstr>
      <vt:lpstr>HybridOverlayCreation - Request</vt:lpstr>
      <vt:lpstr>HybridOverlayCreation - Response</vt:lpstr>
      <vt:lpstr>Hybrid Overlay Network Query</vt:lpstr>
      <vt:lpstr>HybridOverlayQuery - Request</vt:lpstr>
      <vt:lpstr>HybridOverlayQuery - Response</vt:lpstr>
      <vt:lpstr>HybridOverlayModification</vt:lpstr>
      <vt:lpstr>HybridOverlayModification- Request</vt:lpstr>
      <vt:lpstr>HybridOverlayModification- Response</vt:lpstr>
      <vt:lpstr>HybridOverlayRemoval</vt:lpstr>
      <vt:lpstr>HybridOverlayRemoval - Request</vt:lpstr>
      <vt:lpstr>HybridOverlayRemoval - Response</vt:lpstr>
      <vt:lpstr>HybridOverlayJoin</vt:lpstr>
      <vt:lpstr>HybridOverlayJoin - Request</vt:lpstr>
      <vt:lpstr>HybridOverlayJoin - Response</vt:lpstr>
      <vt:lpstr>HybridOverlayReport</vt:lpstr>
      <vt:lpstr>HybridOverlayReport - Request</vt:lpstr>
      <vt:lpstr>HybridOverlayReport - Response</vt:lpstr>
      <vt:lpstr>HybridOverlayRefresh</vt:lpstr>
      <vt:lpstr>HybridOverlayRefresh - Request</vt:lpstr>
      <vt:lpstr>HybridOverlayRefresh - Response</vt:lpstr>
      <vt:lpstr>HybridOverlayLeave</vt:lpstr>
      <vt:lpstr>HybridOverlayLeave - Request</vt:lpstr>
      <vt:lpstr>HybridOverlayLeave - Response</vt:lpstr>
      <vt:lpstr>2.2 Hybrid Overlay Peer Protocol </vt:lpstr>
      <vt:lpstr>메시지 포맷</vt:lpstr>
      <vt:lpstr>Peer Configuration</vt:lpstr>
      <vt:lpstr>HELLO_PEER</vt:lpstr>
      <vt:lpstr>HELLO_PEER – Request</vt:lpstr>
      <vt:lpstr>HELLO_PEER – Response</vt:lpstr>
      <vt:lpstr>ESTAB_PEER</vt:lpstr>
      <vt:lpstr>ESTAB_PEER – Request</vt:lpstr>
      <vt:lpstr>ESTAB_PEER – Response</vt:lpstr>
      <vt:lpstr>PROBE_PEER</vt:lpstr>
      <vt:lpstr>PROBE_PEER – Request</vt:lpstr>
      <vt:lpstr>PROBE_PEER – Response</vt:lpstr>
      <vt:lpstr>SET_PRIMARY, SET_CANDIDATE</vt:lpstr>
      <vt:lpstr>SET_PRIMARY – Request</vt:lpstr>
      <vt:lpstr>SET_PRIMARY – Response</vt:lpstr>
      <vt:lpstr>SET_CANDIDATE – Request</vt:lpstr>
      <vt:lpstr>SET_CANDIDATE – Response</vt:lpstr>
      <vt:lpstr>BROADCAST_DATA</vt:lpstr>
      <vt:lpstr>BROADCAST_DATA – Request</vt:lpstr>
      <vt:lpstr>BROADCAST_DATA – Response</vt:lpstr>
      <vt:lpstr>RELEASE_PEER</vt:lpstr>
      <vt:lpstr>RELEASE_PEER – Request</vt:lpstr>
      <vt:lpstr>RELEASE_PEER – Response</vt:lpstr>
      <vt:lpstr>HEARTBEAT</vt:lpstr>
      <vt:lpstr>HEARTBEAT – Request</vt:lpstr>
      <vt:lpstr>HEARTBEAT – Response</vt:lpstr>
      <vt:lpstr>SCAN_TREE</vt:lpstr>
      <vt:lpstr>SCAN_TREE – Request</vt:lpstr>
      <vt:lpstr>SCAN_TREE – Response</vt:lpstr>
      <vt:lpstr>3. Service Procedures</vt:lpstr>
      <vt:lpstr>PowerPoint 프레젠테이션</vt:lpstr>
      <vt:lpstr>2.1. Data Streaming Service Creation</vt:lpstr>
      <vt:lpstr>2.2 Data Streaming Service Join (1/2)</vt:lpstr>
      <vt:lpstr>2.2 Data Streaming Service Join (2/2)</vt:lpstr>
      <vt:lpstr>2.2 Data Streaming Join Procedures 설명</vt:lpstr>
      <vt:lpstr>2.3. Data Streaming Service Graceful Leave (1/2)</vt:lpstr>
      <vt:lpstr>2.3. Data Streaming Service Graceful Leave (2/2)</vt:lpstr>
      <vt:lpstr>2.4. Data Streaming Service ungraceful Leave</vt:lpstr>
      <vt:lpstr>2.4 Tree Recovery Procedures (1/5)</vt:lpstr>
      <vt:lpstr>2.4 Tree Recovery Procedures (2/5)</vt:lpstr>
      <vt:lpstr>2.4 Tree Recovery Procedures (3/5)</vt:lpstr>
      <vt:lpstr>2.4 Tree Recovery Procedures (4/5)</vt:lpstr>
      <vt:lpstr>2.4 Tree Recovery Procedures (5/5)</vt:lpstr>
      <vt:lpstr>2.4 복구 예시1 : 3번이 나갔을 때의 복구 동작</vt:lpstr>
      <vt:lpstr>2.4 복구예시2 : 1번이 나갔을 때의 복구 동작</vt:lpstr>
      <vt:lpstr>2.4 복구예시3 : 1,3번이 동시에 나갔을 때의 복구 동작 1</vt:lpstr>
      <vt:lpstr>2.4 복구예시3 : 1,3번이 동시에 나갔을 때의 복구 동작 2</vt:lpstr>
      <vt:lpstr>2.4 복구예시3 : 1,3번이 동시에 나갔을 때의 복구 동작 3</vt:lpstr>
      <vt:lpstr>2.4 복구예시4 : 1,2,3번이 동시에 나갔을 때의 복구 동작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욱 현</dc:creator>
  <cp:lastModifiedBy>jhkim</cp:lastModifiedBy>
  <cp:revision>332</cp:revision>
  <cp:lastPrinted>2019-09-09T05:50:53Z</cp:lastPrinted>
  <dcterms:created xsi:type="dcterms:W3CDTF">2019-05-09T09:43:04Z</dcterms:created>
  <dcterms:modified xsi:type="dcterms:W3CDTF">2019-12-11T08:41:28Z</dcterms:modified>
</cp:coreProperties>
</file>